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256" r:id="rId5"/>
    <p:sldId id="465" r:id="rId6"/>
    <p:sldId id="933" r:id="rId7"/>
    <p:sldId id="935" r:id="rId8"/>
    <p:sldId id="934" r:id="rId9"/>
    <p:sldId id="921" r:id="rId10"/>
    <p:sldId id="932" r:id="rId11"/>
    <p:sldId id="927" r:id="rId12"/>
    <p:sldId id="918" r:id="rId13"/>
    <p:sldId id="929"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FAD"/>
    <a:srgbClr val="70A8DA"/>
    <a:srgbClr val="FFC000"/>
    <a:srgbClr val="0075BD"/>
    <a:srgbClr val="688B27"/>
    <a:srgbClr val="D47800"/>
    <a:srgbClr val="916146"/>
    <a:srgbClr val="3E5DA6"/>
    <a:srgbClr val="DAE3F3"/>
    <a:srgbClr val="B46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28"/>
  </p:normalViewPr>
  <p:slideViewPr>
    <p:cSldViewPr snapToGrid="0">
      <p:cViewPr varScale="1">
        <p:scale>
          <a:sx n="60" d="100"/>
          <a:sy n="60" d="100"/>
        </p:scale>
        <p:origin x="56" y="100"/>
      </p:cViewPr>
      <p:guideLst/>
    </p:cSldViewPr>
  </p:slideViewPr>
  <p:notesTextViewPr>
    <p:cViewPr>
      <p:scale>
        <a:sx n="3" d="2"/>
        <a:sy n="3" d="2"/>
      </p:scale>
      <p:origin x="0" y="0"/>
    </p:cViewPr>
  </p:notesTextViewPr>
  <p:notesViewPr>
    <p:cSldViewPr snapToGrid="0">
      <p:cViewPr varScale="1">
        <p:scale>
          <a:sx n="86" d="100"/>
          <a:sy n="86" d="100"/>
        </p:scale>
        <p:origin x="245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9F616E00-8232-437D-8E85-6338A74EC8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a:extLst>
              <a:ext uri="{FF2B5EF4-FFF2-40B4-BE49-F238E27FC236}">
                <a16:creationId xmlns:a16="http://schemas.microsoft.com/office/drawing/2014/main" id="{348792EE-4C56-44A1-A55A-D9BEA56F56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EB5D9D-4F2F-4DBA-A1EE-1E4FB7FD2337}" type="datetimeFigureOut">
              <a:rPr lang="uk-UA" smtClean="0"/>
              <a:t>29.09.2023</a:t>
            </a:fld>
            <a:endParaRPr lang="uk-UA"/>
          </a:p>
        </p:txBody>
      </p:sp>
      <p:sp>
        <p:nvSpPr>
          <p:cNvPr id="4" name="Нижний колонтитул 3">
            <a:extLst>
              <a:ext uri="{FF2B5EF4-FFF2-40B4-BE49-F238E27FC236}">
                <a16:creationId xmlns:a16="http://schemas.microsoft.com/office/drawing/2014/main" id="{82828DBE-726D-4CBA-A86A-53E2B37A0B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a:extLst>
              <a:ext uri="{FF2B5EF4-FFF2-40B4-BE49-F238E27FC236}">
                <a16:creationId xmlns:a16="http://schemas.microsoft.com/office/drawing/2014/main" id="{B80DB1A5-17B1-42D9-9973-6C927D5E9F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1E4B73-282E-4A4A-AC56-07685486D597}" type="slidenum">
              <a:rPr lang="uk-UA" smtClean="0"/>
              <a:t>‹#›</a:t>
            </a:fld>
            <a:endParaRPr lang="uk-UA"/>
          </a:p>
        </p:txBody>
      </p:sp>
    </p:spTree>
    <p:extLst>
      <p:ext uri="{BB962C8B-B14F-4D97-AF65-F5344CB8AC3E}">
        <p14:creationId xmlns:p14="http://schemas.microsoft.com/office/powerpoint/2010/main" val="99988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1D6C8-9D99-4D14-B778-AB047C2F76C8}" type="datetimeFigureOut">
              <a:rPr lang="en-US" smtClean="0"/>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A06C3-75FF-496A-AEC4-29DAC5F5340D}" type="slidenum">
              <a:rPr lang="en-US" smtClean="0"/>
              <a:t>‹#›</a:t>
            </a:fld>
            <a:endParaRPr lang="en-US"/>
          </a:p>
        </p:txBody>
      </p:sp>
    </p:spTree>
    <p:extLst>
      <p:ext uri="{BB962C8B-B14F-4D97-AF65-F5344CB8AC3E}">
        <p14:creationId xmlns:p14="http://schemas.microsoft.com/office/powerpoint/2010/main" val="5299784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3913-E12B-4054-ACC7-B0D1D6399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345769-317A-4E5E-ADDA-602CD7A8E0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D280E11B-37C5-43BB-A63A-F238853BFF0E}"/>
              </a:ext>
            </a:extLst>
          </p:cNvPr>
          <p:cNvSpPr>
            <a:spLocks noGrp="1"/>
          </p:cNvSpPr>
          <p:nvPr>
            <p:ph type="sldNum" sz="quarter" idx="12"/>
          </p:nvPr>
        </p:nvSpPr>
        <p:spPr>
          <a:xfrm>
            <a:off x="10984376" y="6498000"/>
            <a:ext cx="1207624" cy="360000"/>
          </a:xfrm>
          <a:prstGeom prst="rect">
            <a:avLst/>
          </a:prstGeom>
        </p:spPr>
        <p:txBody>
          <a:bodyPr/>
          <a:lstStyle>
            <a:lvl1pPr algn="ctr">
              <a:defRPr/>
            </a:lvl1pPr>
          </a:lstStyle>
          <a:p>
            <a:fld id="{FAFA7FB2-4B1B-43B1-A48E-204E4EC94D53}" type="slidenum">
              <a:rPr lang="en-US" smtClean="0"/>
              <a:pPr/>
              <a:t>‹#›</a:t>
            </a:fld>
            <a:endParaRPr lang="en-US" dirty="0"/>
          </a:p>
        </p:txBody>
      </p:sp>
      <p:sp>
        <p:nvSpPr>
          <p:cNvPr id="8" name="Footer Placeholder 7">
            <a:extLst>
              <a:ext uri="{FF2B5EF4-FFF2-40B4-BE49-F238E27FC236}">
                <a16:creationId xmlns:a16="http://schemas.microsoft.com/office/drawing/2014/main" id="{691599BE-11B5-4FF0-84B8-66EEB5E57CB9}"/>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Friday 8 September 2023</a:t>
            </a:r>
          </a:p>
        </p:txBody>
      </p:sp>
    </p:spTree>
    <p:extLst>
      <p:ext uri="{BB962C8B-B14F-4D97-AF65-F5344CB8AC3E}">
        <p14:creationId xmlns:p14="http://schemas.microsoft.com/office/powerpoint/2010/main" val="83230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EC75-54DE-4E64-99EB-B80F3D70E4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247DEC-9ECD-4745-A411-596973BA7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90D0DE2-BA64-4E01-97CA-D0204F7DF3C8}"/>
              </a:ext>
            </a:extLst>
          </p:cNvPr>
          <p:cNvSpPr>
            <a:spLocks noGrp="1"/>
          </p:cNvSpPr>
          <p:nvPr>
            <p:ph type="sldNum" sz="quarter" idx="12"/>
          </p:nvPr>
        </p:nvSpPr>
        <p:spPr>
          <a:xfrm>
            <a:off x="10984376" y="6498000"/>
            <a:ext cx="1207624" cy="360000"/>
          </a:xfrm>
          <a:prstGeom prst="rect">
            <a:avLst/>
          </a:prstGeom>
        </p:spPr>
        <p:txBody>
          <a:bodyPr/>
          <a:lstStyle>
            <a:lvl1pPr algn="ctr">
              <a:defRPr/>
            </a:lvl1pPr>
          </a:lstStyle>
          <a:p>
            <a:fld id="{20916EFB-1B4D-4B47-83DE-162D930E1FA8}" type="slidenum">
              <a:rPr lang="en-US" smtClean="0"/>
              <a:pPr/>
              <a:t>‹#›</a:t>
            </a:fld>
            <a:endParaRPr lang="en-US"/>
          </a:p>
        </p:txBody>
      </p:sp>
      <p:sp>
        <p:nvSpPr>
          <p:cNvPr id="8" name="Footer Placeholder 7">
            <a:extLst>
              <a:ext uri="{FF2B5EF4-FFF2-40B4-BE49-F238E27FC236}">
                <a16:creationId xmlns:a16="http://schemas.microsoft.com/office/drawing/2014/main" id="{C908A524-CF7F-457D-B9FE-4D3DC79EDEAE}"/>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Friday 8 September 2023</a:t>
            </a:r>
          </a:p>
        </p:txBody>
      </p:sp>
    </p:spTree>
    <p:extLst>
      <p:ext uri="{BB962C8B-B14F-4D97-AF65-F5344CB8AC3E}">
        <p14:creationId xmlns:p14="http://schemas.microsoft.com/office/powerpoint/2010/main" val="15429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FDF30D-1489-4F17-AD94-F65E4F1C54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2B147B-8085-4558-84C9-A87357D6D8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1D1C02A-AD44-4CB8-90E2-06913EBC2892}"/>
              </a:ext>
            </a:extLst>
          </p:cNvPr>
          <p:cNvSpPr>
            <a:spLocks noGrp="1"/>
          </p:cNvSpPr>
          <p:nvPr>
            <p:ph type="sldNum" sz="quarter" idx="12"/>
          </p:nvPr>
        </p:nvSpPr>
        <p:spPr>
          <a:xfrm>
            <a:off x="10984376" y="6498000"/>
            <a:ext cx="1207624" cy="360000"/>
          </a:xfrm>
          <a:prstGeom prst="rect">
            <a:avLst/>
          </a:prstGeom>
        </p:spPr>
        <p:txBody>
          <a:bodyPr/>
          <a:lstStyle/>
          <a:p>
            <a:fld id="{20916EFB-1B4D-4B47-83DE-162D930E1FA8}" type="slidenum">
              <a:rPr lang="en-US" smtClean="0"/>
              <a:t>‹#›</a:t>
            </a:fld>
            <a:endParaRPr lang="en-US"/>
          </a:p>
        </p:txBody>
      </p:sp>
      <p:sp>
        <p:nvSpPr>
          <p:cNvPr id="8" name="Footer Placeholder 7">
            <a:extLst>
              <a:ext uri="{FF2B5EF4-FFF2-40B4-BE49-F238E27FC236}">
                <a16:creationId xmlns:a16="http://schemas.microsoft.com/office/drawing/2014/main" id="{261616FA-7005-4E2F-8515-15E924CE8677}"/>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Friday 8 September 2023</a:t>
            </a:r>
          </a:p>
        </p:txBody>
      </p:sp>
    </p:spTree>
    <p:extLst>
      <p:ext uri="{BB962C8B-B14F-4D97-AF65-F5344CB8AC3E}">
        <p14:creationId xmlns:p14="http://schemas.microsoft.com/office/powerpoint/2010/main" val="1814652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A90407-D02D-9F49-8A2C-3443310CFDAE}"/>
              </a:ext>
            </a:extLst>
          </p:cNvPr>
          <p:cNvSpPr>
            <a:spLocks noGrp="1"/>
          </p:cNvSpPr>
          <p:nvPr>
            <p:ph type="ctrTitle"/>
          </p:nvPr>
        </p:nvSpPr>
        <p:spPr>
          <a:xfrm>
            <a:off x="1215082" y="3031435"/>
            <a:ext cx="10831144" cy="1022224"/>
          </a:xfrm>
        </p:spPr>
        <p:txBody>
          <a:bodyPr anchor="b"/>
          <a:lstStyle>
            <a:lvl1pPr algn="l">
              <a:defRPr sz="6000">
                <a:solidFill>
                  <a:schemeClr val="bg2">
                    <a:lumMod val="10000"/>
                  </a:schemeClr>
                </a:solidFill>
              </a:defRPr>
            </a:lvl1pPr>
          </a:lstStyle>
          <a:p>
            <a:r>
              <a:rPr lang="en-US"/>
              <a:t>Click to edit Master title style</a:t>
            </a:r>
          </a:p>
        </p:txBody>
      </p:sp>
      <p:sp>
        <p:nvSpPr>
          <p:cNvPr id="4" name="Subtitle 2">
            <a:extLst>
              <a:ext uri="{FF2B5EF4-FFF2-40B4-BE49-F238E27FC236}">
                <a16:creationId xmlns:a16="http://schemas.microsoft.com/office/drawing/2014/main" id="{412AB11C-65A4-2C46-ACEE-025A020E41DD}"/>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bg2">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7854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F2BA-8951-4779-9C50-622D2D0BA669}"/>
              </a:ext>
            </a:extLst>
          </p:cNvPr>
          <p:cNvSpPr>
            <a:spLocks noGrp="1"/>
          </p:cNvSpPr>
          <p:nvPr>
            <p:ph type="title"/>
          </p:nvPr>
        </p:nvSpPr>
        <p:spPr>
          <a:xfrm>
            <a:off x="685800" y="365126"/>
            <a:ext cx="7916670" cy="112305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92AED2-7A1A-4809-B5A3-74B06C4E50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254AFA6-AF5B-4E21-A3BC-3CA9A7BF47C6}"/>
              </a:ext>
            </a:extLst>
          </p:cNvPr>
          <p:cNvSpPr>
            <a:spLocks noGrp="1"/>
          </p:cNvSpPr>
          <p:nvPr>
            <p:ph type="sldNum" sz="quarter" idx="12"/>
          </p:nvPr>
        </p:nvSpPr>
        <p:spPr>
          <a:xfrm>
            <a:off x="10982324" y="6511143"/>
            <a:ext cx="1209675" cy="358554"/>
          </a:xfrm>
          <a:prstGeom prst="rect">
            <a:avLst/>
          </a:prstGeom>
        </p:spPr>
        <p:txBody>
          <a:bodyPr/>
          <a:lstStyle>
            <a:lvl1pPr>
              <a:defRPr/>
            </a:lvl1pPr>
          </a:lstStyle>
          <a:p>
            <a:pPr algn="ctr"/>
            <a:fld id="{FBB010D1-83A0-4156-9D2C-78D8E34D0948}" type="slidenum">
              <a:rPr lang="en-US" smtClean="0"/>
              <a:pPr algn="ctr"/>
              <a:t>‹#›</a:t>
            </a:fld>
            <a:endParaRPr lang="en-US" dirty="0"/>
          </a:p>
        </p:txBody>
      </p:sp>
      <p:sp>
        <p:nvSpPr>
          <p:cNvPr id="8" name="Footer Placeholder 7">
            <a:extLst>
              <a:ext uri="{FF2B5EF4-FFF2-40B4-BE49-F238E27FC236}">
                <a16:creationId xmlns:a16="http://schemas.microsoft.com/office/drawing/2014/main" id="{0D9495F6-62DD-4E75-92C5-183B86D81251}"/>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Friday 8 September 2023</a:t>
            </a:r>
          </a:p>
        </p:txBody>
      </p:sp>
    </p:spTree>
    <p:extLst>
      <p:ext uri="{BB962C8B-B14F-4D97-AF65-F5344CB8AC3E}">
        <p14:creationId xmlns:p14="http://schemas.microsoft.com/office/powerpoint/2010/main" val="35799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22D1-4B25-4D4A-8DA7-2AF62E394FCA}"/>
              </a:ext>
            </a:extLst>
          </p:cNvPr>
          <p:cNvSpPr>
            <a:spLocks noGrp="1"/>
          </p:cNvSpPr>
          <p:nvPr>
            <p:ph type="title"/>
          </p:nvPr>
        </p:nvSpPr>
        <p:spPr>
          <a:xfrm>
            <a:off x="831850" y="1709738"/>
            <a:ext cx="97028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9A54A13-89CF-4652-A8CD-B2F3933F0A21}"/>
              </a:ext>
            </a:extLst>
          </p:cNvPr>
          <p:cNvSpPr>
            <a:spLocks noGrp="1"/>
          </p:cNvSpPr>
          <p:nvPr>
            <p:ph type="body" idx="1"/>
          </p:nvPr>
        </p:nvSpPr>
        <p:spPr>
          <a:xfrm>
            <a:off x="831850" y="4589463"/>
            <a:ext cx="9702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F7D1910-2C12-47AE-B21A-23E48BF296DD}"/>
              </a:ext>
            </a:extLst>
          </p:cNvPr>
          <p:cNvSpPr>
            <a:spLocks noGrp="1"/>
          </p:cNvSpPr>
          <p:nvPr>
            <p:ph type="sldNum" sz="quarter" idx="12"/>
          </p:nvPr>
        </p:nvSpPr>
        <p:spPr>
          <a:xfrm>
            <a:off x="10984376" y="6498000"/>
            <a:ext cx="1207624" cy="360000"/>
          </a:xfrm>
          <a:prstGeom prst="rect">
            <a:avLst/>
          </a:prstGeom>
        </p:spPr>
        <p:txBody>
          <a:bodyPr/>
          <a:lstStyle>
            <a:lvl1pPr algn="ctr">
              <a:defRPr/>
            </a:lvl1pPr>
          </a:lstStyle>
          <a:p>
            <a:fld id="{4C1B8019-D5B3-4C76-8143-5DD050853518}" type="slidenum">
              <a:rPr lang="en-US" smtClean="0"/>
              <a:pPr/>
              <a:t>‹#›</a:t>
            </a:fld>
            <a:endParaRPr lang="en-US" dirty="0"/>
          </a:p>
        </p:txBody>
      </p:sp>
      <p:sp>
        <p:nvSpPr>
          <p:cNvPr id="8" name="Footer Placeholder 7">
            <a:extLst>
              <a:ext uri="{FF2B5EF4-FFF2-40B4-BE49-F238E27FC236}">
                <a16:creationId xmlns:a16="http://schemas.microsoft.com/office/drawing/2014/main" id="{0CBD7A79-2383-4E4A-A39D-9561FA8402BB}"/>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Friday 8 September 2023</a:t>
            </a:r>
          </a:p>
        </p:txBody>
      </p:sp>
    </p:spTree>
    <p:extLst>
      <p:ext uri="{BB962C8B-B14F-4D97-AF65-F5344CB8AC3E}">
        <p14:creationId xmlns:p14="http://schemas.microsoft.com/office/powerpoint/2010/main" val="88583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5F898-D6AD-48E4-9BEE-94CE8F087C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4D0A5-B30C-45D3-BCBD-35CC17139B1E}"/>
              </a:ext>
            </a:extLst>
          </p:cNvPr>
          <p:cNvSpPr>
            <a:spLocks noGrp="1"/>
          </p:cNvSpPr>
          <p:nvPr>
            <p:ph sz="half" idx="1"/>
          </p:nvPr>
        </p:nvSpPr>
        <p:spPr>
          <a:xfrm>
            <a:off x="838200" y="1825625"/>
            <a:ext cx="4522304"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12CEA31-8EC0-43A4-B013-EC69E8D4E134}"/>
              </a:ext>
            </a:extLst>
          </p:cNvPr>
          <p:cNvSpPr>
            <a:spLocks noGrp="1"/>
          </p:cNvSpPr>
          <p:nvPr>
            <p:ph sz="half" idx="2"/>
          </p:nvPr>
        </p:nvSpPr>
        <p:spPr>
          <a:xfrm>
            <a:off x="6172200" y="1825625"/>
            <a:ext cx="452230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C3C9A52-048B-42C8-A665-884C8CF1F83D}"/>
              </a:ext>
            </a:extLst>
          </p:cNvPr>
          <p:cNvSpPr>
            <a:spLocks noGrp="1"/>
          </p:cNvSpPr>
          <p:nvPr>
            <p:ph type="sldNum" sz="quarter" idx="12"/>
          </p:nvPr>
        </p:nvSpPr>
        <p:spPr>
          <a:xfrm>
            <a:off x="10984376" y="6498000"/>
            <a:ext cx="1207624" cy="360000"/>
          </a:xfrm>
          <a:prstGeom prst="rect">
            <a:avLst/>
          </a:prstGeom>
        </p:spPr>
        <p:txBody>
          <a:bodyPr/>
          <a:lstStyle>
            <a:lvl1pPr algn="ctr">
              <a:defRPr/>
            </a:lvl1pPr>
          </a:lstStyle>
          <a:p>
            <a:fld id="{C7115E84-12E0-4701-AEC0-D5765472C840}" type="slidenum">
              <a:rPr lang="en-US" smtClean="0"/>
              <a:pPr/>
              <a:t>‹#›</a:t>
            </a:fld>
            <a:endParaRPr lang="en-US" dirty="0"/>
          </a:p>
        </p:txBody>
      </p:sp>
      <p:sp>
        <p:nvSpPr>
          <p:cNvPr id="9" name="Footer Placeholder 7">
            <a:extLst>
              <a:ext uri="{FF2B5EF4-FFF2-40B4-BE49-F238E27FC236}">
                <a16:creationId xmlns:a16="http://schemas.microsoft.com/office/drawing/2014/main" id="{5C9CBBA4-77F0-4DD1-8742-10474E1B45AB}"/>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Friday 8 September 2023</a:t>
            </a:r>
          </a:p>
        </p:txBody>
      </p:sp>
    </p:spTree>
    <p:extLst>
      <p:ext uri="{BB962C8B-B14F-4D97-AF65-F5344CB8AC3E}">
        <p14:creationId xmlns:p14="http://schemas.microsoft.com/office/powerpoint/2010/main" val="177955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94B8-7D25-45A2-80E1-7C4FD7B843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4C423B-7AE7-4134-B46A-26E4944DA767}"/>
              </a:ext>
            </a:extLst>
          </p:cNvPr>
          <p:cNvSpPr>
            <a:spLocks noGrp="1"/>
          </p:cNvSpPr>
          <p:nvPr>
            <p:ph type="body" idx="1"/>
          </p:nvPr>
        </p:nvSpPr>
        <p:spPr>
          <a:xfrm>
            <a:off x="839788" y="1681163"/>
            <a:ext cx="44548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170A2A-B74E-469F-8D77-805E8B68A204}"/>
              </a:ext>
            </a:extLst>
          </p:cNvPr>
          <p:cNvSpPr>
            <a:spLocks noGrp="1"/>
          </p:cNvSpPr>
          <p:nvPr>
            <p:ph sz="half" idx="2"/>
          </p:nvPr>
        </p:nvSpPr>
        <p:spPr>
          <a:xfrm>
            <a:off x="839788" y="2505075"/>
            <a:ext cx="445481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126990A-A810-4EEA-A6BB-5C5F888F785B}"/>
              </a:ext>
            </a:extLst>
          </p:cNvPr>
          <p:cNvSpPr>
            <a:spLocks noGrp="1"/>
          </p:cNvSpPr>
          <p:nvPr>
            <p:ph type="body" sz="quarter" idx="3"/>
          </p:nvPr>
        </p:nvSpPr>
        <p:spPr>
          <a:xfrm>
            <a:off x="6172200" y="1681163"/>
            <a:ext cx="44767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106B48-CFA7-425B-9764-4AD641F56B2B}"/>
              </a:ext>
            </a:extLst>
          </p:cNvPr>
          <p:cNvSpPr>
            <a:spLocks noGrp="1"/>
          </p:cNvSpPr>
          <p:nvPr>
            <p:ph sz="quarter" idx="4"/>
          </p:nvPr>
        </p:nvSpPr>
        <p:spPr>
          <a:xfrm>
            <a:off x="6172200" y="2505075"/>
            <a:ext cx="447675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C714AEF-48DD-452D-A07B-EFCC376C773F}"/>
              </a:ext>
            </a:extLst>
          </p:cNvPr>
          <p:cNvSpPr>
            <a:spLocks noGrp="1"/>
          </p:cNvSpPr>
          <p:nvPr>
            <p:ph type="sldNum" sz="quarter" idx="12"/>
          </p:nvPr>
        </p:nvSpPr>
        <p:spPr>
          <a:xfrm>
            <a:off x="10984376" y="6498000"/>
            <a:ext cx="1207624" cy="360000"/>
          </a:xfrm>
          <a:prstGeom prst="rect">
            <a:avLst/>
          </a:prstGeom>
        </p:spPr>
        <p:txBody>
          <a:bodyPr/>
          <a:lstStyle/>
          <a:p>
            <a:pPr algn="ctr"/>
            <a:fld id="{20916EFB-1B4D-4B47-83DE-162D930E1FA8}" type="slidenum">
              <a:rPr lang="en-US" smtClean="0"/>
              <a:pPr algn="ctr"/>
              <a:t>‹#›</a:t>
            </a:fld>
            <a:endParaRPr lang="en-US" dirty="0"/>
          </a:p>
        </p:txBody>
      </p:sp>
      <p:sp>
        <p:nvSpPr>
          <p:cNvPr id="11" name="Footer Placeholder 7">
            <a:extLst>
              <a:ext uri="{FF2B5EF4-FFF2-40B4-BE49-F238E27FC236}">
                <a16:creationId xmlns:a16="http://schemas.microsoft.com/office/drawing/2014/main" id="{CEE8C453-06D8-420E-9391-E0D67C567802}"/>
              </a:ext>
            </a:extLst>
          </p:cNvPr>
          <p:cNvSpPr>
            <a:spLocks noGrp="1"/>
          </p:cNvSpPr>
          <p:nvPr>
            <p:ph type="ftr" sz="quarter" idx="1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Friday 8 September 2023</a:t>
            </a:r>
          </a:p>
        </p:txBody>
      </p:sp>
    </p:spTree>
    <p:extLst>
      <p:ext uri="{BB962C8B-B14F-4D97-AF65-F5344CB8AC3E}">
        <p14:creationId xmlns:p14="http://schemas.microsoft.com/office/powerpoint/2010/main" val="1105310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6CA4-021C-4FF4-8847-2A71230222D1}"/>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FE9743FA-B101-4422-A5D6-B4105DD61926}"/>
              </a:ext>
            </a:extLst>
          </p:cNvPr>
          <p:cNvSpPr>
            <a:spLocks noGrp="1"/>
          </p:cNvSpPr>
          <p:nvPr>
            <p:ph type="sldNum" sz="quarter" idx="12"/>
          </p:nvPr>
        </p:nvSpPr>
        <p:spPr>
          <a:xfrm>
            <a:off x="10984376" y="6498000"/>
            <a:ext cx="1207624" cy="360000"/>
          </a:xfrm>
          <a:prstGeom prst="rect">
            <a:avLst/>
          </a:prstGeom>
        </p:spPr>
        <p:txBody>
          <a:bodyPr/>
          <a:lstStyle>
            <a:lvl1pPr algn="ctr">
              <a:defRPr/>
            </a:lvl1pPr>
          </a:lstStyle>
          <a:p>
            <a:fld id="{20916EFB-1B4D-4B47-83DE-162D930E1FA8}" type="slidenum">
              <a:rPr lang="en-US" smtClean="0"/>
              <a:pPr/>
              <a:t>‹#›</a:t>
            </a:fld>
            <a:endParaRPr lang="en-US"/>
          </a:p>
        </p:txBody>
      </p:sp>
      <p:sp>
        <p:nvSpPr>
          <p:cNvPr id="7" name="Footer Placeholder 7">
            <a:extLst>
              <a:ext uri="{FF2B5EF4-FFF2-40B4-BE49-F238E27FC236}">
                <a16:creationId xmlns:a16="http://schemas.microsoft.com/office/drawing/2014/main" id="{987243DC-B066-4127-8E80-E6DA362FFD98}"/>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Friday 8 September 2023</a:t>
            </a:r>
          </a:p>
        </p:txBody>
      </p:sp>
    </p:spTree>
    <p:extLst>
      <p:ext uri="{BB962C8B-B14F-4D97-AF65-F5344CB8AC3E}">
        <p14:creationId xmlns:p14="http://schemas.microsoft.com/office/powerpoint/2010/main" val="314492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4955AD-B700-4A1C-AFFB-CF569C3BAD9C}"/>
              </a:ext>
            </a:extLst>
          </p:cNvPr>
          <p:cNvSpPr>
            <a:spLocks noGrp="1"/>
          </p:cNvSpPr>
          <p:nvPr>
            <p:ph type="sldNum" sz="quarter" idx="12"/>
          </p:nvPr>
        </p:nvSpPr>
        <p:spPr>
          <a:xfrm>
            <a:off x="10984376" y="6498000"/>
            <a:ext cx="1207624" cy="360000"/>
          </a:xfrm>
          <a:prstGeom prst="rect">
            <a:avLst/>
          </a:prstGeom>
        </p:spPr>
        <p:txBody>
          <a:bodyPr/>
          <a:lstStyle>
            <a:lvl1pPr algn="ctr">
              <a:defRPr/>
            </a:lvl1pPr>
          </a:lstStyle>
          <a:p>
            <a:fld id="{20916EFB-1B4D-4B47-83DE-162D930E1FA8}" type="slidenum">
              <a:rPr lang="en-US" smtClean="0"/>
              <a:pPr/>
              <a:t>‹#›</a:t>
            </a:fld>
            <a:endParaRPr lang="en-US"/>
          </a:p>
        </p:txBody>
      </p:sp>
      <p:sp>
        <p:nvSpPr>
          <p:cNvPr id="6" name="Footer Placeholder 7">
            <a:extLst>
              <a:ext uri="{FF2B5EF4-FFF2-40B4-BE49-F238E27FC236}">
                <a16:creationId xmlns:a16="http://schemas.microsoft.com/office/drawing/2014/main" id="{D8249AA0-2EBB-40C8-B88C-8BD88C22C091}"/>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Friday 8 September 2023</a:t>
            </a:r>
          </a:p>
        </p:txBody>
      </p:sp>
    </p:spTree>
    <p:extLst>
      <p:ext uri="{BB962C8B-B14F-4D97-AF65-F5344CB8AC3E}">
        <p14:creationId xmlns:p14="http://schemas.microsoft.com/office/powerpoint/2010/main" val="38526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59E2-A71C-4DB5-823A-EED42FA1B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6D61EA-F5D2-44F6-B61D-F5B623E2DD26}"/>
              </a:ext>
            </a:extLst>
          </p:cNvPr>
          <p:cNvSpPr>
            <a:spLocks noGrp="1"/>
          </p:cNvSpPr>
          <p:nvPr>
            <p:ph idx="1"/>
          </p:nvPr>
        </p:nvSpPr>
        <p:spPr>
          <a:xfrm>
            <a:off x="5183188" y="987425"/>
            <a:ext cx="562768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EE4EA4-A001-410C-B69B-AB15A3562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3440102-9FA8-40DD-BBD9-36ACA52B0D17}"/>
              </a:ext>
            </a:extLst>
          </p:cNvPr>
          <p:cNvSpPr>
            <a:spLocks noGrp="1"/>
          </p:cNvSpPr>
          <p:nvPr>
            <p:ph type="sldNum" sz="quarter" idx="12"/>
          </p:nvPr>
        </p:nvSpPr>
        <p:spPr>
          <a:xfrm>
            <a:off x="10984376" y="6498000"/>
            <a:ext cx="1207624" cy="360000"/>
          </a:xfrm>
          <a:prstGeom prst="rect">
            <a:avLst/>
          </a:prstGeom>
        </p:spPr>
        <p:txBody>
          <a:bodyPr/>
          <a:lstStyle>
            <a:lvl1pPr algn="ctr">
              <a:defRPr/>
            </a:lvl1pPr>
          </a:lstStyle>
          <a:p>
            <a:fld id="{20916EFB-1B4D-4B47-83DE-162D930E1FA8}" type="slidenum">
              <a:rPr lang="en-US" smtClean="0"/>
              <a:pPr/>
              <a:t>‹#›</a:t>
            </a:fld>
            <a:endParaRPr lang="en-US"/>
          </a:p>
        </p:txBody>
      </p:sp>
      <p:sp>
        <p:nvSpPr>
          <p:cNvPr id="9" name="Footer Placeholder 7">
            <a:extLst>
              <a:ext uri="{FF2B5EF4-FFF2-40B4-BE49-F238E27FC236}">
                <a16:creationId xmlns:a16="http://schemas.microsoft.com/office/drawing/2014/main" id="{B381A27F-9C33-4725-B12B-810F53DBE77B}"/>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Friday 8 September 2023</a:t>
            </a:r>
          </a:p>
        </p:txBody>
      </p:sp>
    </p:spTree>
    <p:extLst>
      <p:ext uri="{BB962C8B-B14F-4D97-AF65-F5344CB8AC3E}">
        <p14:creationId xmlns:p14="http://schemas.microsoft.com/office/powerpoint/2010/main" val="3425683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72816-51A3-445A-AE02-1EE5051C1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D9B319-7ACD-4D6C-8A5C-5D52D55A8C2A}"/>
              </a:ext>
            </a:extLst>
          </p:cNvPr>
          <p:cNvSpPr>
            <a:spLocks noGrp="1"/>
          </p:cNvSpPr>
          <p:nvPr>
            <p:ph type="pic" idx="1"/>
          </p:nvPr>
        </p:nvSpPr>
        <p:spPr>
          <a:xfrm>
            <a:off x="5183188" y="987425"/>
            <a:ext cx="52562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4D66B6-BC26-49EC-84B0-B850A49D2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393CEF1-CD53-451F-9287-F5B4D588EF1F}"/>
              </a:ext>
            </a:extLst>
          </p:cNvPr>
          <p:cNvSpPr>
            <a:spLocks noGrp="1"/>
          </p:cNvSpPr>
          <p:nvPr>
            <p:ph type="sldNum" sz="quarter" idx="12"/>
          </p:nvPr>
        </p:nvSpPr>
        <p:spPr>
          <a:xfrm>
            <a:off x="10984376" y="6498000"/>
            <a:ext cx="1207624" cy="360000"/>
          </a:xfrm>
          <a:prstGeom prst="rect">
            <a:avLst/>
          </a:prstGeom>
        </p:spPr>
        <p:txBody>
          <a:bodyPr/>
          <a:lstStyle>
            <a:lvl1pPr algn="ctr">
              <a:defRPr/>
            </a:lvl1pPr>
          </a:lstStyle>
          <a:p>
            <a:fld id="{20916EFB-1B4D-4B47-83DE-162D930E1FA8}" type="slidenum">
              <a:rPr lang="en-US" smtClean="0"/>
              <a:pPr/>
              <a:t>‹#›</a:t>
            </a:fld>
            <a:endParaRPr lang="en-US"/>
          </a:p>
        </p:txBody>
      </p:sp>
      <p:sp>
        <p:nvSpPr>
          <p:cNvPr id="9" name="Footer Placeholder 7">
            <a:extLst>
              <a:ext uri="{FF2B5EF4-FFF2-40B4-BE49-F238E27FC236}">
                <a16:creationId xmlns:a16="http://schemas.microsoft.com/office/drawing/2014/main" id="{6C0D0642-5695-47C2-8B7E-3D713B71538B}"/>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Friday 8 September 2023</a:t>
            </a:r>
          </a:p>
        </p:txBody>
      </p:sp>
    </p:spTree>
    <p:extLst>
      <p:ext uri="{BB962C8B-B14F-4D97-AF65-F5344CB8AC3E}">
        <p14:creationId xmlns:p14="http://schemas.microsoft.com/office/powerpoint/2010/main" val="70705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ED8C5957-ACCF-4343-B4B6-0FA810E47F91}"/>
              </a:ext>
            </a:extLst>
          </p:cNvPr>
          <p:cNvSpPr/>
          <p:nvPr userDrawn="1"/>
        </p:nvSpPr>
        <p:spPr>
          <a:xfrm>
            <a:off x="0" y="6504572"/>
            <a:ext cx="12192000" cy="36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a:extLst>
              <a:ext uri="{FF2B5EF4-FFF2-40B4-BE49-F238E27FC236}">
                <a16:creationId xmlns:a16="http://schemas.microsoft.com/office/drawing/2014/main" id="{2D9D75A5-9F3A-4820-800A-6D8492E8F289}"/>
              </a:ext>
            </a:extLst>
          </p:cNvPr>
          <p:cNvSpPr/>
          <p:nvPr userDrawn="1"/>
        </p:nvSpPr>
        <p:spPr>
          <a:xfrm>
            <a:off x="0" y="0"/>
            <a:ext cx="12192000" cy="36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1" name="Прямоугольник 10">
            <a:extLst>
              <a:ext uri="{FF2B5EF4-FFF2-40B4-BE49-F238E27FC236}">
                <a16:creationId xmlns:a16="http://schemas.microsoft.com/office/drawing/2014/main" id="{01FBB94C-CB08-4AA4-A184-8521F77FFB6D}"/>
              </a:ext>
            </a:extLst>
          </p:cNvPr>
          <p:cNvSpPr/>
          <p:nvPr userDrawn="1"/>
        </p:nvSpPr>
        <p:spPr>
          <a:xfrm>
            <a:off x="0" y="202912"/>
            <a:ext cx="360213" cy="633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itle Placeholder 1">
            <a:extLst>
              <a:ext uri="{FF2B5EF4-FFF2-40B4-BE49-F238E27FC236}">
                <a16:creationId xmlns:a16="http://schemas.microsoft.com/office/drawing/2014/main" id="{1387546A-F901-416C-9120-F23EFAACD023}"/>
              </a:ext>
            </a:extLst>
          </p:cNvPr>
          <p:cNvSpPr>
            <a:spLocks noGrp="1"/>
          </p:cNvSpPr>
          <p:nvPr userDrawn="1">
            <p:ph type="title"/>
          </p:nvPr>
        </p:nvSpPr>
        <p:spPr>
          <a:xfrm>
            <a:off x="685800" y="487017"/>
            <a:ext cx="7916670" cy="8834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44766B7-336C-4720-893B-D3F44E4C786C}"/>
              </a:ext>
            </a:extLst>
          </p:cNvPr>
          <p:cNvSpPr>
            <a:spLocks noGrp="1"/>
          </p:cNvSpPr>
          <p:nvPr userDrawn="1">
            <p:ph type="body" idx="1"/>
          </p:nvPr>
        </p:nvSpPr>
        <p:spPr>
          <a:xfrm>
            <a:off x="685799" y="1659835"/>
            <a:ext cx="10902387" cy="45171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03859603-D7E9-44EF-B862-B7FFD14F0F98}"/>
              </a:ext>
            </a:extLst>
          </p:cNvPr>
          <p:cNvSpPr>
            <a:spLocks noGrp="1"/>
          </p:cNvSpPr>
          <p:nvPr>
            <p:ph type="sldNum" sz="quarter" idx="4"/>
          </p:nvPr>
        </p:nvSpPr>
        <p:spPr>
          <a:xfrm>
            <a:off x="10984376" y="6498000"/>
            <a:ext cx="847412" cy="360000"/>
          </a:xfrm>
          <a:prstGeom prst="rect">
            <a:avLst/>
          </a:prstGeom>
          <a:solidFill>
            <a:schemeClr val="accent5">
              <a:lumMod val="75000"/>
            </a:schemeClr>
          </a:solidFill>
        </p:spPr>
        <p:txBody>
          <a:bodyPr anchor="ctr"/>
          <a:lstStyle>
            <a:lvl1pPr algn="ctr">
              <a:defRPr>
                <a:solidFill>
                  <a:schemeClr val="bg1"/>
                </a:solidFill>
              </a:defRPr>
            </a:lvl1pPr>
          </a:lstStyle>
          <a:p>
            <a:fld id="{4A2AA303-EE91-4E41-BE91-0DA8647CD827}" type="slidenum">
              <a:rPr lang="en-US" smtClean="0"/>
              <a:pPr/>
              <a:t>‹#›</a:t>
            </a:fld>
            <a:endParaRPr lang="en-US" dirty="0"/>
          </a:p>
        </p:txBody>
      </p:sp>
      <p:pic>
        <p:nvPicPr>
          <p:cNvPr id="14" name="Image 2">
            <a:extLst>
              <a:ext uri="{FF2B5EF4-FFF2-40B4-BE49-F238E27FC236}">
                <a16:creationId xmlns:a16="http://schemas.microsoft.com/office/drawing/2014/main" id="{B56AECEC-8428-4DAD-A6ED-D0217A91162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flipV="1">
            <a:off x="797756" y="1226879"/>
            <a:ext cx="2402644" cy="105757"/>
          </a:xfrm>
          <a:prstGeom prst="rect">
            <a:avLst/>
          </a:prstGeom>
        </p:spPr>
      </p:pic>
      <p:pic>
        <p:nvPicPr>
          <p:cNvPr id="17" name="Рисунок 16">
            <a:extLst>
              <a:ext uri="{FF2B5EF4-FFF2-40B4-BE49-F238E27FC236}">
                <a16:creationId xmlns:a16="http://schemas.microsoft.com/office/drawing/2014/main" id="{FFD5D804-0473-46AB-8420-378AD5118412}"/>
              </a:ext>
            </a:extLst>
          </p:cNvPr>
          <p:cNvPicPr>
            <a:picLocks noChangeAspect="1"/>
          </p:cNvPicPr>
          <p:nvPr userDrawn="1"/>
        </p:nvPicPr>
        <p:blipFill>
          <a:blip r:embed="rId15"/>
          <a:stretch>
            <a:fillRect/>
          </a:stretch>
        </p:blipFill>
        <p:spPr>
          <a:xfrm>
            <a:off x="9089673" y="555537"/>
            <a:ext cx="2498513" cy="746425"/>
          </a:xfrm>
          <a:prstGeom prst="rect">
            <a:avLst/>
          </a:prstGeom>
        </p:spPr>
      </p:pic>
      <p:sp>
        <p:nvSpPr>
          <p:cNvPr id="18" name="Прямоугольник 17">
            <a:extLst>
              <a:ext uri="{FF2B5EF4-FFF2-40B4-BE49-F238E27FC236}">
                <a16:creationId xmlns:a16="http://schemas.microsoft.com/office/drawing/2014/main" id="{8106C2C8-03AB-4077-B4CE-64E586AEB3C3}"/>
              </a:ext>
            </a:extLst>
          </p:cNvPr>
          <p:cNvSpPr/>
          <p:nvPr userDrawn="1"/>
        </p:nvSpPr>
        <p:spPr>
          <a:xfrm>
            <a:off x="11831787" y="202912"/>
            <a:ext cx="360213" cy="630166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Footer Placeholder 7">
            <a:extLst>
              <a:ext uri="{FF2B5EF4-FFF2-40B4-BE49-F238E27FC236}">
                <a16:creationId xmlns:a16="http://schemas.microsoft.com/office/drawing/2014/main" id="{804E7CC1-0C89-43AE-ACD3-1AA232DDF367}"/>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Friday 8 September 2023</a:t>
            </a:r>
          </a:p>
        </p:txBody>
      </p:sp>
      <p:cxnSp>
        <p:nvCxnSpPr>
          <p:cNvPr id="5" name="Прямая соединительная линия 4">
            <a:extLst>
              <a:ext uri="{FF2B5EF4-FFF2-40B4-BE49-F238E27FC236}">
                <a16:creationId xmlns:a16="http://schemas.microsoft.com/office/drawing/2014/main" id="{45022A76-AE0A-4955-9128-D1EE630BF280}"/>
              </a:ext>
            </a:extLst>
          </p:cNvPr>
          <p:cNvCxnSpPr/>
          <p:nvPr userDrawn="1"/>
        </p:nvCxnSpPr>
        <p:spPr>
          <a:xfrm>
            <a:off x="5811079" y="6504572"/>
            <a:ext cx="5029200" cy="0"/>
          </a:xfrm>
          <a:prstGeom prst="line">
            <a:avLst/>
          </a:prstGeom>
          <a:ln w="1270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a:extLst>
              <a:ext uri="{FF2B5EF4-FFF2-40B4-BE49-F238E27FC236}">
                <a16:creationId xmlns:a16="http://schemas.microsoft.com/office/drawing/2014/main" id="{1CC69400-B8AC-4DEA-B4F1-0165E897D45C}"/>
              </a:ext>
            </a:extLst>
          </p:cNvPr>
          <p:cNvCxnSpPr/>
          <p:nvPr userDrawn="1"/>
        </p:nvCxnSpPr>
        <p:spPr>
          <a:xfrm>
            <a:off x="8846072" y="487017"/>
            <a:ext cx="0" cy="883466"/>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106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000" b="0" kern="1200" baseline="0">
          <a:solidFill>
            <a:srgbClr val="0075B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jaco.cilliers@undp.org" TargetMode="External"/><Relationship Id="rId2" Type="http://schemas.openxmlformats.org/officeDocument/2006/relationships/hyperlink" Target="mailto:rco.ukraine@un.org" TargetMode="Externa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mailto:paul.heslop@undp.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A person with a metal detector&#10;&#10;Description automatically generated with medium confidence">
            <a:extLst>
              <a:ext uri="{FF2B5EF4-FFF2-40B4-BE49-F238E27FC236}">
                <a16:creationId xmlns:a16="http://schemas.microsoft.com/office/drawing/2014/main" id="{A2CA5554-E9ED-46DB-9E44-7D828B419C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299" t="-1" r="12975" b="-1"/>
          <a:stretch/>
        </p:blipFill>
        <p:spPr>
          <a:xfrm>
            <a:off x="0" y="0"/>
            <a:ext cx="6752719" cy="6858000"/>
          </a:xfrm>
          <a:prstGeom prst="rect">
            <a:avLst/>
          </a:prstGeom>
        </p:spPr>
      </p:pic>
      <p:sp>
        <p:nvSpPr>
          <p:cNvPr id="16" name="Title 1">
            <a:extLst>
              <a:ext uri="{FF2B5EF4-FFF2-40B4-BE49-F238E27FC236}">
                <a16:creationId xmlns:a16="http://schemas.microsoft.com/office/drawing/2014/main" id="{70079E37-AC49-4F74-B487-0E0179F14D11}"/>
              </a:ext>
            </a:extLst>
          </p:cNvPr>
          <p:cNvSpPr txBox="1">
            <a:spLocks/>
          </p:cNvSpPr>
          <p:nvPr/>
        </p:nvSpPr>
        <p:spPr>
          <a:xfrm>
            <a:off x="7078532" y="3505200"/>
            <a:ext cx="5088869" cy="240074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baseline="0">
                <a:solidFill>
                  <a:schemeClr val="bg2">
                    <a:lumMod val="10000"/>
                  </a:schemeClr>
                </a:solidFill>
                <a:latin typeface="+mj-lt"/>
                <a:ea typeface="+mj-ea"/>
                <a:cs typeface="+mj-cs"/>
              </a:defRPr>
            </a:lvl1pPr>
          </a:lstStyle>
          <a:p>
            <a:pPr>
              <a:lnSpc>
                <a:spcPct val="80000"/>
              </a:lnSpc>
            </a:pPr>
            <a:endParaRPr lang="en-FR" dirty="0">
              <a:solidFill>
                <a:srgbClr val="0063AC"/>
              </a:solidFill>
            </a:endParaRPr>
          </a:p>
        </p:txBody>
      </p:sp>
      <p:sp>
        <p:nvSpPr>
          <p:cNvPr id="17" name="Subtitle 2">
            <a:extLst>
              <a:ext uri="{FF2B5EF4-FFF2-40B4-BE49-F238E27FC236}">
                <a16:creationId xmlns:a16="http://schemas.microsoft.com/office/drawing/2014/main" id="{34FDB5F5-7C94-4CBA-9E58-F8A46A2BD1B5}"/>
              </a:ext>
            </a:extLst>
          </p:cNvPr>
          <p:cNvSpPr txBox="1">
            <a:spLocks/>
          </p:cNvSpPr>
          <p:nvPr/>
        </p:nvSpPr>
        <p:spPr>
          <a:xfrm>
            <a:off x="7078532" y="6075422"/>
            <a:ext cx="3589468" cy="39803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FR" dirty="0"/>
          </a:p>
        </p:txBody>
      </p:sp>
      <p:pic>
        <p:nvPicPr>
          <p:cNvPr id="18" name="Рисунок 17">
            <a:extLst>
              <a:ext uri="{FF2B5EF4-FFF2-40B4-BE49-F238E27FC236}">
                <a16:creationId xmlns:a16="http://schemas.microsoft.com/office/drawing/2014/main" id="{C782139C-E7E6-4DDD-9F24-FB00D6D195E1}"/>
              </a:ext>
            </a:extLst>
          </p:cNvPr>
          <p:cNvPicPr>
            <a:picLocks noChangeAspect="1"/>
          </p:cNvPicPr>
          <p:nvPr/>
        </p:nvPicPr>
        <p:blipFill>
          <a:blip r:embed="rId3"/>
          <a:stretch>
            <a:fillRect/>
          </a:stretch>
        </p:blipFill>
        <p:spPr>
          <a:xfrm>
            <a:off x="7196867" y="508057"/>
            <a:ext cx="4428496" cy="1323003"/>
          </a:xfrm>
          <a:prstGeom prst="rect">
            <a:avLst/>
          </a:prstGeom>
        </p:spPr>
      </p:pic>
      <p:cxnSp>
        <p:nvCxnSpPr>
          <p:cNvPr id="19" name="Прямая соединительная линия 18">
            <a:extLst>
              <a:ext uri="{FF2B5EF4-FFF2-40B4-BE49-F238E27FC236}">
                <a16:creationId xmlns:a16="http://schemas.microsoft.com/office/drawing/2014/main" id="{23250264-D22E-4187-ADFE-59C7D5BC0F4C}"/>
              </a:ext>
            </a:extLst>
          </p:cNvPr>
          <p:cNvCxnSpPr>
            <a:cxnSpLocks/>
          </p:cNvCxnSpPr>
          <p:nvPr/>
        </p:nvCxnSpPr>
        <p:spPr>
          <a:xfrm>
            <a:off x="6752719" y="5905948"/>
            <a:ext cx="5439281" cy="0"/>
          </a:xfrm>
          <a:prstGeom prst="line">
            <a:avLst/>
          </a:prstGeom>
          <a:ln w="19050">
            <a:solidFill>
              <a:srgbClr val="FF9300"/>
            </a:solidFill>
          </a:ln>
        </p:spPr>
        <p:style>
          <a:lnRef idx="1">
            <a:schemeClr val="accent1"/>
          </a:lnRef>
          <a:fillRef idx="0">
            <a:schemeClr val="accent1"/>
          </a:fillRef>
          <a:effectRef idx="0">
            <a:schemeClr val="accent1"/>
          </a:effectRef>
          <a:fontRef idx="minor">
            <a:schemeClr val="tx1"/>
          </a:fontRef>
        </p:style>
      </p:cxnSp>
      <p:sp>
        <p:nvSpPr>
          <p:cNvPr id="12" name="Подзаголовок 11">
            <a:extLst>
              <a:ext uri="{FF2B5EF4-FFF2-40B4-BE49-F238E27FC236}">
                <a16:creationId xmlns:a16="http://schemas.microsoft.com/office/drawing/2014/main" id="{A67E5A1D-5D97-4D46-B8E6-A022B34F74BC}"/>
              </a:ext>
            </a:extLst>
          </p:cNvPr>
          <p:cNvSpPr>
            <a:spLocks noGrp="1"/>
          </p:cNvSpPr>
          <p:nvPr>
            <p:ph type="subTitle" idx="1"/>
          </p:nvPr>
        </p:nvSpPr>
        <p:spPr>
          <a:xfrm>
            <a:off x="7078532" y="6104801"/>
            <a:ext cx="3797789" cy="401047"/>
          </a:xfrm>
        </p:spPr>
        <p:txBody>
          <a:bodyPr>
            <a:normAutofit/>
          </a:bodyPr>
          <a:lstStyle/>
          <a:p>
            <a:r>
              <a:rPr lang="en-US" sz="2000" dirty="0">
                <a:latin typeface="+mj-lt"/>
              </a:rPr>
              <a:t>Thursday 12th  Oct </a:t>
            </a:r>
            <a:r>
              <a:rPr lang="en-FR" sz="2000" dirty="0">
                <a:latin typeface="+mj-lt"/>
              </a:rPr>
              <a:t>2023</a:t>
            </a:r>
            <a:r>
              <a:rPr lang="en-US" sz="2000" dirty="0">
                <a:latin typeface="+mj-lt"/>
              </a:rPr>
              <a:t> - Zagreb</a:t>
            </a:r>
            <a:endParaRPr lang="en-FR" sz="2000" dirty="0">
              <a:latin typeface="+mj-lt"/>
            </a:endParaRPr>
          </a:p>
        </p:txBody>
      </p:sp>
      <p:sp>
        <p:nvSpPr>
          <p:cNvPr id="14" name="Заголовок 13">
            <a:extLst>
              <a:ext uri="{FF2B5EF4-FFF2-40B4-BE49-F238E27FC236}">
                <a16:creationId xmlns:a16="http://schemas.microsoft.com/office/drawing/2014/main" id="{B1105A2D-3FC0-4858-9BDA-C4E0EAAFA639}"/>
              </a:ext>
            </a:extLst>
          </p:cNvPr>
          <p:cNvSpPr>
            <a:spLocks noGrp="1"/>
          </p:cNvSpPr>
          <p:nvPr>
            <p:ph type="ctrTitle"/>
          </p:nvPr>
        </p:nvSpPr>
        <p:spPr>
          <a:xfrm>
            <a:off x="7078532" y="3031434"/>
            <a:ext cx="4967694" cy="2797865"/>
          </a:xfrm>
        </p:spPr>
        <p:txBody>
          <a:bodyPr>
            <a:normAutofit/>
          </a:bodyPr>
          <a:lstStyle/>
          <a:p>
            <a:pPr>
              <a:lnSpc>
                <a:spcPct val="80000"/>
              </a:lnSpc>
            </a:pPr>
            <a:r>
              <a:rPr lang="en-US" b="1" dirty="0">
                <a:solidFill>
                  <a:srgbClr val="0063AC"/>
                </a:solidFill>
              </a:rPr>
              <a:t>United Nations</a:t>
            </a:r>
            <a:r>
              <a:rPr lang="en-FR" b="1" dirty="0">
                <a:solidFill>
                  <a:srgbClr val="0063AC"/>
                </a:solidFill>
              </a:rPr>
              <a:t> </a:t>
            </a:r>
            <a:br>
              <a:rPr lang="en-US" b="1" dirty="0">
                <a:solidFill>
                  <a:srgbClr val="0063AC"/>
                </a:solidFill>
              </a:rPr>
            </a:br>
            <a:r>
              <a:rPr lang="en-FR" b="1" dirty="0">
                <a:solidFill>
                  <a:srgbClr val="0063AC"/>
                </a:solidFill>
              </a:rPr>
              <a:t>Mine Action </a:t>
            </a:r>
            <a:br>
              <a:rPr lang="en-US" b="1" dirty="0">
                <a:solidFill>
                  <a:srgbClr val="0063AC"/>
                </a:solidFill>
              </a:rPr>
            </a:br>
            <a:r>
              <a:rPr lang="en-FR" b="1" dirty="0">
                <a:solidFill>
                  <a:srgbClr val="0063AC"/>
                </a:solidFill>
              </a:rPr>
              <a:t>in Ukraine</a:t>
            </a:r>
            <a:r>
              <a:rPr lang="en-US" b="1" dirty="0">
                <a:solidFill>
                  <a:srgbClr val="0063AC"/>
                </a:solidFill>
              </a:rPr>
              <a:t>  </a:t>
            </a:r>
            <a:endParaRPr lang="uk-UA" b="1" dirty="0"/>
          </a:p>
        </p:txBody>
      </p:sp>
    </p:spTree>
    <p:extLst>
      <p:ext uri="{BB962C8B-B14F-4D97-AF65-F5344CB8AC3E}">
        <p14:creationId xmlns:p14="http://schemas.microsoft.com/office/powerpoint/2010/main" val="165543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C08623-CC3E-9A1B-ECB6-BFE0AE483B15}"/>
              </a:ext>
            </a:extLst>
          </p:cNvPr>
          <p:cNvSpPr>
            <a:spLocks noGrp="1"/>
          </p:cNvSpPr>
          <p:nvPr>
            <p:ph type="sldNum" sz="quarter" idx="12"/>
          </p:nvPr>
        </p:nvSpPr>
        <p:spPr/>
        <p:txBody>
          <a:bodyPr/>
          <a:lstStyle/>
          <a:p>
            <a:fld id="{20916EFB-1B4D-4B47-83DE-162D930E1FA8}" type="slidenum">
              <a:rPr lang="en-US" smtClean="0"/>
              <a:pPr/>
              <a:t>10</a:t>
            </a:fld>
            <a:endParaRPr lang="en-US"/>
          </a:p>
        </p:txBody>
      </p:sp>
      <p:sp>
        <p:nvSpPr>
          <p:cNvPr id="3" name="Footer Placeholder 2">
            <a:extLst>
              <a:ext uri="{FF2B5EF4-FFF2-40B4-BE49-F238E27FC236}">
                <a16:creationId xmlns:a16="http://schemas.microsoft.com/office/drawing/2014/main" id="{41D8592C-90F2-87CB-FFDA-88D77DE0BBF1}"/>
              </a:ext>
            </a:extLst>
          </p:cNvPr>
          <p:cNvSpPr>
            <a:spLocks noGrp="1"/>
          </p:cNvSpPr>
          <p:nvPr>
            <p:ph type="ftr" sz="quarter" idx="3"/>
          </p:nvPr>
        </p:nvSpPr>
        <p:spPr/>
        <p:txBody>
          <a:bodyPr/>
          <a:lstStyle/>
          <a:p>
            <a:pPr algn="ctr"/>
            <a:r>
              <a:rPr lang="en-US" dirty="0"/>
              <a:t>United Nations Mine Action in Ukraine </a:t>
            </a:r>
            <a:r>
              <a:rPr lang="en-US" b="1" dirty="0"/>
              <a:t>|</a:t>
            </a:r>
            <a:r>
              <a:rPr lang="en-US" dirty="0"/>
              <a:t> Thursday 12th Oct 2023</a:t>
            </a:r>
          </a:p>
        </p:txBody>
      </p:sp>
      <p:sp>
        <p:nvSpPr>
          <p:cNvPr id="5" name="TextBox 4">
            <a:extLst>
              <a:ext uri="{FF2B5EF4-FFF2-40B4-BE49-F238E27FC236}">
                <a16:creationId xmlns:a16="http://schemas.microsoft.com/office/drawing/2014/main" id="{164D8BDD-3383-03AC-E24F-EB279B77EC14}"/>
              </a:ext>
            </a:extLst>
          </p:cNvPr>
          <p:cNvSpPr txBox="1"/>
          <p:nvPr/>
        </p:nvSpPr>
        <p:spPr>
          <a:xfrm>
            <a:off x="1387011" y="1797978"/>
            <a:ext cx="9597364" cy="3416320"/>
          </a:xfrm>
          <a:prstGeom prst="rect">
            <a:avLst/>
          </a:prstGeom>
          <a:noFill/>
        </p:spPr>
        <p:txBody>
          <a:bodyPr wrap="square">
            <a:spAutoFit/>
          </a:bodyPr>
          <a:lstStyle/>
          <a:p>
            <a:r>
              <a:rPr lang="en-US" dirty="0"/>
              <a:t>The One UN approach in mine action in Ukraine pursues four impacts intended to capture the different strategic and long-term aims of the sector and strive for increased peace and human security, and support towards development in Ukraine - the common vision drawn from mine action global sector-wide Theory of Change (</a:t>
            </a:r>
            <a:r>
              <a:rPr lang="en-US" dirty="0" err="1"/>
              <a:t>ToC</a:t>
            </a:r>
            <a:r>
              <a:rPr lang="en-US" dirty="0"/>
              <a:t>).</a:t>
            </a:r>
          </a:p>
          <a:p>
            <a:endParaRPr lang="en-US" dirty="0"/>
          </a:p>
          <a:p>
            <a:r>
              <a:rPr lang="en-US" dirty="0"/>
              <a:t>1.	Ukraine’s strategic objectives supported, and relevant treaty obligations met.</a:t>
            </a:r>
          </a:p>
          <a:p>
            <a:r>
              <a:rPr lang="en-US" dirty="0"/>
              <a:t>2.	Increased community resilience to conflict drivers, contributes to stability and 	peacebuilding.</a:t>
            </a:r>
          </a:p>
          <a:p>
            <a:r>
              <a:rPr lang="en-US" dirty="0"/>
              <a:t>3.	Economic development and more resilient communities contribute to Sustainable 	Development Goals (SDGs).</a:t>
            </a:r>
          </a:p>
          <a:p>
            <a:r>
              <a:rPr lang="en-US" dirty="0"/>
              <a:t>4.	Safer communities and reduced deaths and injuries from mines and explosive remnants of 	war (ERW).</a:t>
            </a:r>
          </a:p>
        </p:txBody>
      </p:sp>
    </p:spTree>
    <p:extLst>
      <p:ext uri="{BB962C8B-B14F-4D97-AF65-F5344CB8AC3E}">
        <p14:creationId xmlns:p14="http://schemas.microsoft.com/office/powerpoint/2010/main" val="226221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A3C4540D-887F-4978-B155-CA77EF9EABFF}"/>
              </a:ext>
            </a:extLst>
          </p:cNvPr>
          <p:cNvSpPr/>
          <p:nvPr/>
        </p:nvSpPr>
        <p:spPr>
          <a:xfrm>
            <a:off x="0" y="0"/>
            <a:ext cx="12192000" cy="6858000"/>
          </a:xfrm>
          <a:prstGeom prst="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5" name="TextBox 4">
            <a:extLst>
              <a:ext uri="{FF2B5EF4-FFF2-40B4-BE49-F238E27FC236}">
                <a16:creationId xmlns:a16="http://schemas.microsoft.com/office/drawing/2014/main" id="{DD093314-3C10-42D7-9D75-2432382E54FE}"/>
              </a:ext>
            </a:extLst>
          </p:cNvPr>
          <p:cNvSpPr txBox="1"/>
          <p:nvPr/>
        </p:nvSpPr>
        <p:spPr>
          <a:xfrm>
            <a:off x="5360505" y="2820881"/>
            <a:ext cx="5294243" cy="3700244"/>
          </a:xfrm>
          <a:prstGeom prst="rect">
            <a:avLst/>
          </a:prstGeom>
          <a:noFill/>
        </p:spPr>
        <p:txBody>
          <a:bodyPr wrap="square">
            <a:spAutoFit/>
          </a:bodyPr>
          <a:lstStyle/>
          <a:p>
            <a:pPr>
              <a:lnSpc>
                <a:spcPct val="107000"/>
              </a:lnSpc>
              <a:buClr>
                <a:srgbClr val="44546A"/>
              </a:buClr>
            </a:pPr>
            <a:r>
              <a:rPr lang="en-GB" sz="2000" b="1" kern="100" dirty="0">
                <a:solidFill>
                  <a:schemeClr val="bg1"/>
                </a:solidFill>
                <a:ea typeface="Calibri" panose="020F0502020204030204" pitchFamily="34" charset="0"/>
                <a:cs typeface="Arial" panose="020B0604020202020204" pitchFamily="34" charset="0"/>
              </a:rPr>
              <a:t>Denise Brown</a:t>
            </a:r>
          </a:p>
          <a:p>
            <a:pPr>
              <a:lnSpc>
                <a:spcPct val="107000"/>
              </a:lnSpc>
              <a:buClr>
                <a:srgbClr val="44546A"/>
              </a:buClr>
            </a:pPr>
            <a:r>
              <a:rPr lang="en-US" i="0" dirty="0">
                <a:solidFill>
                  <a:schemeClr val="bg1"/>
                </a:solidFill>
                <a:effectLst/>
                <a:latin typeface="+mj-lt"/>
              </a:rPr>
              <a:t>Resident &amp; Humanitarian Coordinator in Ukraine</a:t>
            </a:r>
          </a:p>
          <a:p>
            <a:pPr>
              <a:lnSpc>
                <a:spcPct val="107000"/>
              </a:lnSpc>
              <a:buClr>
                <a:srgbClr val="44546A"/>
              </a:buClr>
            </a:pPr>
            <a:r>
              <a:rPr lang="en-US" i="0" dirty="0">
                <a:solidFill>
                  <a:schemeClr val="bg1"/>
                </a:solidFill>
                <a:effectLst/>
                <a:latin typeface="+mj-lt"/>
                <a:hlinkClick r:id="rId2" tooltip="rco.ukraine@un.org">
                  <a:extLst>
                    <a:ext uri="{A12FA001-AC4F-418D-AE19-62706E023703}">
                      <ahyp:hlinkClr xmlns:ahyp="http://schemas.microsoft.com/office/drawing/2018/hyperlinkcolor" val="tx"/>
                    </a:ext>
                  </a:extLst>
                </a:hlinkClick>
              </a:rPr>
              <a:t>rco.ukraine@un.org</a:t>
            </a:r>
            <a:r>
              <a:rPr lang="en-US" dirty="0">
                <a:solidFill>
                  <a:schemeClr val="bg1"/>
                </a:solidFill>
                <a:latin typeface="+mj-lt"/>
              </a:rPr>
              <a:t> </a:t>
            </a:r>
            <a:r>
              <a:rPr lang="en-US" sz="2000" dirty="0">
                <a:solidFill>
                  <a:schemeClr val="bg1"/>
                </a:solidFill>
                <a:latin typeface="+mj-lt"/>
              </a:rPr>
              <a:t>	</a:t>
            </a:r>
          </a:p>
          <a:p>
            <a:pPr>
              <a:lnSpc>
                <a:spcPct val="107000"/>
              </a:lnSpc>
              <a:buClr>
                <a:srgbClr val="44546A"/>
              </a:buClr>
            </a:pPr>
            <a:endParaRPr lang="en-US" sz="2000" dirty="0">
              <a:solidFill>
                <a:schemeClr val="bg1"/>
              </a:solidFill>
              <a:latin typeface="+mj-lt"/>
            </a:endParaRPr>
          </a:p>
          <a:p>
            <a:pPr>
              <a:lnSpc>
                <a:spcPct val="107000"/>
              </a:lnSpc>
              <a:buClr>
                <a:srgbClr val="44546A"/>
              </a:buClr>
            </a:pPr>
            <a:r>
              <a:rPr lang="en-GB" sz="2000" b="1" kern="100" dirty="0">
                <a:solidFill>
                  <a:schemeClr val="bg1"/>
                </a:solidFill>
                <a:ea typeface="Calibri" panose="020F0502020204030204" pitchFamily="34" charset="0"/>
                <a:cs typeface="Arial" panose="020B0604020202020204" pitchFamily="34" charset="0"/>
              </a:rPr>
              <a:t>Jaco Cilliers </a:t>
            </a:r>
            <a:r>
              <a:rPr lang="en-US" sz="2000" dirty="0">
                <a:solidFill>
                  <a:schemeClr val="bg1"/>
                </a:solidFill>
                <a:latin typeface="+mj-lt"/>
              </a:rPr>
              <a:t>	</a:t>
            </a:r>
          </a:p>
          <a:p>
            <a:pPr>
              <a:lnSpc>
                <a:spcPct val="107000"/>
              </a:lnSpc>
              <a:buClr>
                <a:srgbClr val="44546A"/>
              </a:buClr>
            </a:pPr>
            <a:r>
              <a:rPr lang="en-US" i="0" dirty="0">
                <a:solidFill>
                  <a:schemeClr val="bg1"/>
                </a:solidFill>
                <a:effectLst/>
                <a:latin typeface="+mj-lt"/>
              </a:rPr>
              <a:t>UNDP Resident Representative in Ukraine</a:t>
            </a:r>
            <a:endParaRPr lang="en-US" dirty="0">
              <a:solidFill>
                <a:schemeClr val="bg1"/>
              </a:solidFill>
              <a:latin typeface="+mj-lt"/>
            </a:endParaRPr>
          </a:p>
          <a:p>
            <a:pPr>
              <a:lnSpc>
                <a:spcPct val="107000"/>
              </a:lnSpc>
              <a:buClr>
                <a:srgbClr val="44546A"/>
              </a:buClr>
            </a:pPr>
            <a:r>
              <a:rPr lang="en-US" dirty="0">
                <a:solidFill>
                  <a:schemeClr val="bg1"/>
                </a:solidFill>
                <a:latin typeface="+mj-lt"/>
                <a:hlinkClick r:id="rId3">
                  <a:extLst>
                    <a:ext uri="{A12FA001-AC4F-418D-AE19-62706E023703}">
                      <ahyp:hlinkClr xmlns:ahyp="http://schemas.microsoft.com/office/drawing/2018/hyperlinkcolor" val="tx"/>
                    </a:ext>
                  </a:extLst>
                </a:hlinkClick>
              </a:rPr>
              <a:t>jaco.cilliers@undp.org</a:t>
            </a:r>
            <a:r>
              <a:rPr lang="en-US" dirty="0">
                <a:solidFill>
                  <a:schemeClr val="bg1"/>
                </a:solidFill>
                <a:latin typeface="+mj-lt"/>
              </a:rPr>
              <a:t> </a:t>
            </a:r>
            <a:r>
              <a:rPr lang="en-US" sz="2000" dirty="0">
                <a:solidFill>
                  <a:schemeClr val="bg1"/>
                </a:solidFill>
                <a:latin typeface="+mj-lt"/>
              </a:rPr>
              <a:t>	</a:t>
            </a:r>
          </a:p>
          <a:p>
            <a:pPr>
              <a:lnSpc>
                <a:spcPct val="107000"/>
              </a:lnSpc>
              <a:buClr>
                <a:srgbClr val="44546A"/>
              </a:buClr>
            </a:pPr>
            <a:endParaRPr lang="en-US" sz="2000" dirty="0">
              <a:solidFill>
                <a:schemeClr val="bg1"/>
              </a:solidFill>
              <a:latin typeface="+mj-lt"/>
            </a:endParaRPr>
          </a:p>
          <a:p>
            <a:pPr>
              <a:lnSpc>
                <a:spcPct val="107000"/>
              </a:lnSpc>
              <a:buClr>
                <a:srgbClr val="44546A"/>
              </a:buClr>
            </a:pPr>
            <a:r>
              <a:rPr lang="en-GB" sz="2000" b="1" kern="100" dirty="0">
                <a:solidFill>
                  <a:schemeClr val="bg1"/>
                </a:solidFill>
                <a:ea typeface="Calibri" panose="020F0502020204030204" pitchFamily="34" charset="0"/>
                <a:cs typeface="Arial" panose="020B0604020202020204" pitchFamily="34" charset="0"/>
              </a:rPr>
              <a:t>Paul Heslop </a:t>
            </a:r>
            <a:r>
              <a:rPr lang="en-US" sz="2000" b="1" dirty="0">
                <a:solidFill>
                  <a:schemeClr val="bg1"/>
                </a:solidFill>
              </a:rPr>
              <a:t>	</a:t>
            </a:r>
          </a:p>
          <a:p>
            <a:pPr>
              <a:lnSpc>
                <a:spcPct val="107000"/>
              </a:lnSpc>
              <a:buClr>
                <a:srgbClr val="44546A"/>
              </a:buClr>
            </a:pPr>
            <a:r>
              <a:rPr lang="en-US" i="0" dirty="0">
                <a:solidFill>
                  <a:schemeClr val="bg1"/>
                </a:solidFill>
                <a:effectLst/>
                <a:latin typeface="+mj-lt"/>
              </a:rPr>
              <a:t>UNDP Ukraine Mine Action </a:t>
            </a:r>
            <a:r>
              <a:rPr lang="en-US" i="0" dirty="0" err="1">
                <a:solidFill>
                  <a:schemeClr val="bg1"/>
                </a:solidFill>
                <a:effectLst/>
                <a:latin typeface="+mj-lt"/>
              </a:rPr>
              <a:t>Programme</a:t>
            </a:r>
            <a:r>
              <a:rPr lang="en-US" i="0" dirty="0">
                <a:solidFill>
                  <a:schemeClr val="bg1"/>
                </a:solidFill>
                <a:effectLst/>
                <a:latin typeface="+mj-lt"/>
              </a:rPr>
              <a:t> Manager</a:t>
            </a:r>
          </a:p>
          <a:p>
            <a:pPr>
              <a:lnSpc>
                <a:spcPct val="107000"/>
              </a:lnSpc>
              <a:buClr>
                <a:srgbClr val="44546A"/>
              </a:buClr>
            </a:pPr>
            <a:r>
              <a:rPr lang="en-US" dirty="0">
                <a:solidFill>
                  <a:schemeClr val="bg1"/>
                </a:solidFill>
                <a:latin typeface="+mj-lt"/>
                <a:hlinkClick r:id="rId4">
                  <a:extLst>
                    <a:ext uri="{A12FA001-AC4F-418D-AE19-62706E023703}">
                      <ahyp:hlinkClr xmlns:ahyp="http://schemas.microsoft.com/office/drawing/2018/hyperlinkcolor" val="tx"/>
                    </a:ext>
                  </a:extLst>
                </a:hlinkClick>
              </a:rPr>
              <a:t>paul.heslop@undp.org</a:t>
            </a:r>
            <a:r>
              <a:rPr lang="en-US" dirty="0">
                <a:solidFill>
                  <a:schemeClr val="bg1"/>
                </a:solidFill>
                <a:latin typeface="+mj-lt"/>
              </a:rPr>
              <a:t>	</a:t>
            </a:r>
            <a:endParaRPr lang="en-GB" kern="100" dirty="0">
              <a:solidFill>
                <a:schemeClr val="bg1"/>
              </a:solidFill>
              <a:latin typeface="+mj-lt"/>
              <a:ea typeface="Calibri" panose="020F0502020204030204" pitchFamily="34" charset="0"/>
              <a:cs typeface="Arial" panose="020B0604020202020204" pitchFamily="34" charset="0"/>
            </a:endParaRPr>
          </a:p>
        </p:txBody>
      </p:sp>
      <p:grpSp>
        <p:nvGrpSpPr>
          <p:cNvPr id="2" name="Группа 1">
            <a:extLst>
              <a:ext uri="{FF2B5EF4-FFF2-40B4-BE49-F238E27FC236}">
                <a16:creationId xmlns:a16="http://schemas.microsoft.com/office/drawing/2014/main" id="{291A21A6-E209-4CA4-9F5B-A561115C1FCD}"/>
              </a:ext>
            </a:extLst>
          </p:cNvPr>
          <p:cNvGrpSpPr/>
          <p:nvPr/>
        </p:nvGrpSpPr>
        <p:grpSpPr>
          <a:xfrm>
            <a:off x="3174229" y="738260"/>
            <a:ext cx="5843542" cy="1745746"/>
            <a:chOff x="3174229" y="738260"/>
            <a:chExt cx="5843542" cy="1745746"/>
          </a:xfrm>
        </p:grpSpPr>
        <p:pic>
          <p:nvPicPr>
            <p:cNvPr id="4" name="Рисунок 3">
              <a:extLst>
                <a:ext uri="{FF2B5EF4-FFF2-40B4-BE49-F238E27FC236}">
                  <a16:creationId xmlns:a16="http://schemas.microsoft.com/office/drawing/2014/main" id="{905C8525-12FA-40D0-9811-A5D6F8A36E5A}"/>
                </a:ext>
              </a:extLst>
            </p:cNvPr>
            <p:cNvPicPr>
              <a:picLocks noChangeAspect="1"/>
            </p:cNvPicPr>
            <p:nvPr/>
          </p:nvPicPr>
          <p:blipFill rotWithShape="1">
            <a:blip r:embed="rId5">
              <a:duotone>
                <a:schemeClr val="bg2">
                  <a:shade val="45000"/>
                  <a:satMod val="135000"/>
                </a:schemeClr>
                <a:prstClr val="white"/>
              </a:duotone>
            </a:blip>
            <a:srcRect r="62864"/>
            <a:stretch/>
          </p:blipFill>
          <p:spPr>
            <a:xfrm>
              <a:off x="3174229" y="738260"/>
              <a:ext cx="2170044" cy="1745746"/>
            </a:xfrm>
            <a:prstGeom prst="rect">
              <a:avLst/>
            </a:prstGeom>
          </p:spPr>
        </p:pic>
        <p:pic>
          <p:nvPicPr>
            <p:cNvPr id="6" name="Рисунок 5">
              <a:extLst>
                <a:ext uri="{FF2B5EF4-FFF2-40B4-BE49-F238E27FC236}">
                  <a16:creationId xmlns:a16="http://schemas.microsoft.com/office/drawing/2014/main" id="{0489EDBA-482A-4E76-AE8F-F7EB0EE0A8AF}"/>
                </a:ext>
              </a:extLst>
            </p:cNvPr>
            <p:cNvPicPr>
              <a:picLocks noChangeAspect="1"/>
            </p:cNvPicPr>
            <p:nvPr/>
          </p:nvPicPr>
          <p:blipFill rotWithShape="1">
            <a:blip r:embed="rId5"/>
            <a:srcRect l="37357" t="74425" b="12481"/>
            <a:stretch/>
          </p:blipFill>
          <p:spPr>
            <a:xfrm>
              <a:off x="5344273" y="2033764"/>
              <a:ext cx="3673498" cy="229407"/>
            </a:xfrm>
            <a:prstGeom prst="rect">
              <a:avLst/>
            </a:prstGeom>
          </p:spPr>
        </p:pic>
        <p:pic>
          <p:nvPicPr>
            <p:cNvPr id="7" name="Рисунок 6">
              <a:extLst>
                <a:ext uri="{FF2B5EF4-FFF2-40B4-BE49-F238E27FC236}">
                  <a16:creationId xmlns:a16="http://schemas.microsoft.com/office/drawing/2014/main" id="{6AAD29EC-AABC-4D71-804B-FA3861EBAAE5}"/>
                </a:ext>
              </a:extLst>
            </p:cNvPr>
            <p:cNvPicPr>
              <a:picLocks noChangeAspect="1"/>
            </p:cNvPicPr>
            <p:nvPr/>
          </p:nvPicPr>
          <p:blipFill rotWithShape="1">
            <a:blip r:embed="rId5">
              <a:duotone>
                <a:schemeClr val="bg2">
                  <a:shade val="45000"/>
                  <a:satMod val="135000"/>
                </a:schemeClr>
                <a:prstClr val="white"/>
              </a:duotone>
            </a:blip>
            <a:srcRect l="37135" b="38440"/>
            <a:stretch/>
          </p:blipFill>
          <p:spPr>
            <a:xfrm>
              <a:off x="5344273" y="738260"/>
              <a:ext cx="3673498" cy="1074669"/>
            </a:xfrm>
            <a:prstGeom prst="rect">
              <a:avLst/>
            </a:prstGeom>
          </p:spPr>
        </p:pic>
      </p:grpSp>
    </p:spTree>
    <p:extLst>
      <p:ext uri="{BB962C8B-B14F-4D97-AF65-F5344CB8AC3E}">
        <p14:creationId xmlns:p14="http://schemas.microsoft.com/office/powerpoint/2010/main" val="3212533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034F-3EA7-31E1-8A36-A86B0595F55A}"/>
              </a:ext>
            </a:extLst>
          </p:cNvPr>
          <p:cNvSpPr>
            <a:spLocks noGrp="1"/>
          </p:cNvSpPr>
          <p:nvPr>
            <p:ph type="title"/>
          </p:nvPr>
        </p:nvSpPr>
        <p:spPr/>
        <p:txBody>
          <a:bodyPr/>
          <a:lstStyle/>
          <a:p>
            <a:r>
              <a:rPr lang="en-US" dirty="0"/>
              <a:t>Context</a:t>
            </a:r>
          </a:p>
        </p:txBody>
      </p:sp>
      <p:sp>
        <p:nvSpPr>
          <p:cNvPr id="25" name="Номер слайда 3">
            <a:extLst>
              <a:ext uri="{FF2B5EF4-FFF2-40B4-BE49-F238E27FC236}">
                <a16:creationId xmlns:a16="http://schemas.microsoft.com/office/drawing/2014/main" id="{9232A6CA-46A5-45B9-A3A3-7E2DA4A62537}"/>
              </a:ext>
            </a:extLst>
          </p:cNvPr>
          <p:cNvSpPr>
            <a:spLocks noGrp="1"/>
          </p:cNvSpPr>
          <p:nvPr>
            <p:ph type="sldNum" sz="quarter" idx="12"/>
          </p:nvPr>
        </p:nvSpPr>
        <p:spPr>
          <a:xfrm>
            <a:off x="10982325" y="6511143"/>
            <a:ext cx="849464" cy="358554"/>
          </a:xfrm>
        </p:spPr>
        <p:txBody>
          <a:bodyPr/>
          <a:lstStyle/>
          <a:p>
            <a:fld id="{FBB010D1-83A0-4156-9D2C-78D8E34D0948}" type="slidenum">
              <a:rPr lang="en-US" smtClean="0"/>
              <a:pPr/>
              <a:t>2</a:t>
            </a:fld>
            <a:endParaRPr lang="en-US" dirty="0"/>
          </a:p>
        </p:txBody>
      </p:sp>
      <p:sp>
        <p:nvSpPr>
          <p:cNvPr id="36" name="Footer Placeholder 7">
            <a:extLst>
              <a:ext uri="{FF2B5EF4-FFF2-40B4-BE49-F238E27FC236}">
                <a16:creationId xmlns:a16="http://schemas.microsoft.com/office/drawing/2014/main" id="{1CC9039B-8236-4F62-843E-4C4A2752F9FF}"/>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Thursday 12</a:t>
            </a:r>
            <a:r>
              <a:rPr lang="en-US" baseline="30000" dirty="0"/>
              <a:t>th</a:t>
            </a:r>
            <a:r>
              <a:rPr lang="en-US" dirty="0"/>
              <a:t> Oct 2023</a:t>
            </a:r>
          </a:p>
        </p:txBody>
      </p:sp>
      <p:pic>
        <p:nvPicPr>
          <p:cNvPr id="1026" name="Picture 2">
            <a:extLst>
              <a:ext uri="{FF2B5EF4-FFF2-40B4-BE49-F238E27FC236}">
                <a16:creationId xmlns:a16="http://schemas.microsoft.com/office/drawing/2014/main" id="{CB540D62-1491-DC2D-2B26-3F6586E247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955"/>
          <a:stretch/>
        </p:blipFill>
        <p:spPr bwMode="auto">
          <a:xfrm>
            <a:off x="7008068" y="3932508"/>
            <a:ext cx="4512427" cy="22293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8F5EF3EA-EBF4-89F8-CE6A-4A59EE7593D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t="7670" r="4564" b="8058"/>
          <a:stretch/>
        </p:blipFill>
        <p:spPr>
          <a:xfrm>
            <a:off x="685800" y="1874876"/>
            <a:ext cx="6165101" cy="4287011"/>
          </a:xfrm>
          <a:prstGeom prst="rect">
            <a:avLst/>
          </a:prstGeom>
        </p:spPr>
      </p:pic>
      <p:sp>
        <p:nvSpPr>
          <p:cNvPr id="4" name="TextBox 3">
            <a:extLst>
              <a:ext uri="{FF2B5EF4-FFF2-40B4-BE49-F238E27FC236}">
                <a16:creationId xmlns:a16="http://schemas.microsoft.com/office/drawing/2014/main" id="{B01605CC-0DA6-65E1-09F1-F3AA366B112F}"/>
              </a:ext>
            </a:extLst>
          </p:cNvPr>
          <p:cNvSpPr txBox="1"/>
          <p:nvPr/>
        </p:nvSpPr>
        <p:spPr>
          <a:xfrm>
            <a:off x="7003533" y="1830867"/>
            <a:ext cx="4621200" cy="1200329"/>
          </a:xfrm>
          <a:prstGeom prst="rect">
            <a:avLst/>
          </a:prstGeom>
          <a:solidFill>
            <a:schemeClr val="bg1"/>
          </a:solidFill>
        </p:spPr>
        <p:txBody>
          <a:bodyPr wrap="square" rtlCol="0">
            <a:spAutoFit/>
          </a:bodyPr>
          <a:lstStyle>
            <a:defPPr>
              <a:defRPr lang="en-US"/>
            </a:defPPr>
            <a:lvl1pPr algn="ctr"/>
          </a:lstStyle>
          <a:p>
            <a:pPr algn="just"/>
            <a:r>
              <a:rPr lang="en-US" dirty="0">
                <a:solidFill>
                  <a:schemeClr val="tx1">
                    <a:lumMod val="75000"/>
                    <a:lumOff val="25000"/>
                  </a:schemeClr>
                </a:solidFill>
              </a:rPr>
              <a:t>ACCORDING TO AUTHORITIES, </a:t>
            </a:r>
            <a:r>
              <a:rPr lang="en-US" b="1" dirty="0">
                <a:solidFill>
                  <a:schemeClr val="accent1">
                    <a:lumMod val="75000"/>
                  </a:schemeClr>
                </a:solidFill>
              </a:rPr>
              <a:t>175,000</a:t>
            </a:r>
            <a:r>
              <a:rPr lang="en-US" dirty="0">
                <a:solidFill>
                  <a:schemeClr val="accent1">
                    <a:lumMod val="75000"/>
                  </a:schemeClr>
                </a:solidFill>
              </a:rPr>
              <a:t> </a:t>
            </a:r>
            <a:r>
              <a:rPr lang="en-US" dirty="0">
                <a:solidFill>
                  <a:schemeClr val="tx1">
                    <a:lumMod val="75000"/>
                    <a:lumOff val="25000"/>
                  </a:schemeClr>
                </a:solidFill>
              </a:rPr>
              <a:t>SQ. KM OF UKRAINE’S TERRITORY HAS BEEN AFFECTED BY WAR AND MAY BE CONTAMINATED WITH LANDMINES AND EXPLOSIVE ORDNANCES</a:t>
            </a:r>
            <a:endParaRPr lang="ru-UA" dirty="0">
              <a:solidFill>
                <a:schemeClr val="tx1">
                  <a:lumMod val="75000"/>
                  <a:lumOff val="25000"/>
                </a:schemeClr>
              </a:solidFill>
            </a:endParaRPr>
          </a:p>
        </p:txBody>
      </p:sp>
    </p:spTree>
    <p:extLst>
      <p:ext uri="{BB962C8B-B14F-4D97-AF65-F5344CB8AC3E}">
        <p14:creationId xmlns:p14="http://schemas.microsoft.com/office/powerpoint/2010/main" val="3350887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034F-3EA7-31E1-8A36-A86B0595F55A}"/>
              </a:ext>
            </a:extLst>
          </p:cNvPr>
          <p:cNvSpPr>
            <a:spLocks noGrp="1"/>
          </p:cNvSpPr>
          <p:nvPr>
            <p:ph type="title"/>
          </p:nvPr>
        </p:nvSpPr>
        <p:spPr/>
        <p:txBody>
          <a:bodyPr/>
          <a:lstStyle/>
          <a:p>
            <a:r>
              <a:rPr lang="en-US" dirty="0"/>
              <a:t>Context</a:t>
            </a:r>
          </a:p>
        </p:txBody>
      </p:sp>
      <p:sp>
        <p:nvSpPr>
          <p:cNvPr id="25" name="Номер слайда 3">
            <a:extLst>
              <a:ext uri="{FF2B5EF4-FFF2-40B4-BE49-F238E27FC236}">
                <a16:creationId xmlns:a16="http://schemas.microsoft.com/office/drawing/2014/main" id="{9232A6CA-46A5-45B9-A3A3-7E2DA4A62537}"/>
              </a:ext>
            </a:extLst>
          </p:cNvPr>
          <p:cNvSpPr>
            <a:spLocks noGrp="1"/>
          </p:cNvSpPr>
          <p:nvPr>
            <p:ph type="sldNum" sz="quarter" idx="12"/>
          </p:nvPr>
        </p:nvSpPr>
        <p:spPr>
          <a:xfrm>
            <a:off x="10982325" y="6511143"/>
            <a:ext cx="849464" cy="358554"/>
          </a:xfrm>
        </p:spPr>
        <p:txBody>
          <a:bodyPr/>
          <a:lstStyle/>
          <a:p>
            <a:fld id="{FBB010D1-83A0-4156-9D2C-78D8E34D0948}" type="slidenum">
              <a:rPr lang="en-US" smtClean="0"/>
              <a:pPr/>
              <a:t>3</a:t>
            </a:fld>
            <a:endParaRPr lang="en-US" dirty="0"/>
          </a:p>
        </p:txBody>
      </p:sp>
      <p:sp>
        <p:nvSpPr>
          <p:cNvPr id="36" name="Footer Placeholder 7">
            <a:extLst>
              <a:ext uri="{FF2B5EF4-FFF2-40B4-BE49-F238E27FC236}">
                <a16:creationId xmlns:a16="http://schemas.microsoft.com/office/drawing/2014/main" id="{1CC9039B-8236-4F62-843E-4C4A2752F9FF}"/>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Thursday 12</a:t>
            </a:r>
            <a:r>
              <a:rPr lang="en-US" baseline="30000" dirty="0"/>
              <a:t>th</a:t>
            </a:r>
            <a:r>
              <a:rPr lang="en-US" dirty="0"/>
              <a:t> Oct 2023</a:t>
            </a:r>
          </a:p>
        </p:txBody>
      </p:sp>
      <p:sp>
        <p:nvSpPr>
          <p:cNvPr id="4" name="TextBox 3">
            <a:extLst>
              <a:ext uri="{FF2B5EF4-FFF2-40B4-BE49-F238E27FC236}">
                <a16:creationId xmlns:a16="http://schemas.microsoft.com/office/drawing/2014/main" id="{B01605CC-0DA6-65E1-09F1-F3AA366B112F}"/>
              </a:ext>
            </a:extLst>
          </p:cNvPr>
          <p:cNvSpPr txBox="1"/>
          <p:nvPr/>
        </p:nvSpPr>
        <p:spPr>
          <a:xfrm>
            <a:off x="7003533" y="1830867"/>
            <a:ext cx="4621200" cy="646331"/>
          </a:xfrm>
          <a:prstGeom prst="rect">
            <a:avLst/>
          </a:prstGeom>
          <a:solidFill>
            <a:schemeClr val="bg1"/>
          </a:solidFill>
        </p:spPr>
        <p:txBody>
          <a:bodyPr wrap="square" rtlCol="0">
            <a:spAutoFit/>
          </a:bodyPr>
          <a:lstStyle>
            <a:defPPr>
              <a:defRPr lang="en-US"/>
            </a:defPPr>
            <a:lvl1pPr algn="ctr"/>
          </a:lstStyle>
          <a:p>
            <a:pPr algn="just"/>
            <a:r>
              <a:rPr lang="en-US" dirty="0">
                <a:solidFill>
                  <a:schemeClr val="tx1">
                    <a:lumMod val="75000"/>
                    <a:lumOff val="25000"/>
                  </a:schemeClr>
                </a:solidFill>
              </a:rPr>
              <a:t>Is the glass half full or half empty in Mine Action Ukraine?</a:t>
            </a:r>
            <a:endParaRPr lang="ru-UA" dirty="0">
              <a:solidFill>
                <a:schemeClr val="tx1">
                  <a:lumMod val="75000"/>
                  <a:lumOff val="25000"/>
                </a:schemeClr>
              </a:solidFill>
            </a:endParaRPr>
          </a:p>
        </p:txBody>
      </p:sp>
      <p:pic>
        <p:nvPicPr>
          <p:cNvPr id="5" name="Picture 4">
            <a:extLst>
              <a:ext uri="{FF2B5EF4-FFF2-40B4-BE49-F238E27FC236}">
                <a16:creationId xmlns:a16="http://schemas.microsoft.com/office/drawing/2014/main" id="{FEDB5F13-0F56-4815-0399-2C7FA05F510E}"/>
              </a:ext>
            </a:extLst>
          </p:cNvPr>
          <p:cNvPicPr>
            <a:picLocks noChangeAspect="1"/>
          </p:cNvPicPr>
          <p:nvPr/>
        </p:nvPicPr>
        <p:blipFill>
          <a:blip r:embed="rId2"/>
          <a:stretch>
            <a:fillRect/>
          </a:stretch>
        </p:blipFill>
        <p:spPr>
          <a:xfrm>
            <a:off x="797442" y="1388800"/>
            <a:ext cx="5941495" cy="4501637"/>
          </a:xfrm>
          <a:prstGeom prst="rect">
            <a:avLst/>
          </a:prstGeom>
        </p:spPr>
      </p:pic>
    </p:spTree>
    <p:extLst>
      <p:ext uri="{BB962C8B-B14F-4D97-AF65-F5344CB8AC3E}">
        <p14:creationId xmlns:p14="http://schemas.microsoft.com/office/powerpoint/2010/main" val="1989628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034F-3EA7-31E1-8A36-A86B0595F55A}"/>
              </a:ext>
            </a:extLst>
          </p:cNvPr>
          <p:cNvSpPr>
            <a:spLocks noGrp="1"/>
          </p:cNvSpPr>
          <p:nvPr>
            <p:ph type="title"/>
          </p:nvPr>
        </p:nvSpPr>
        <p:spPr/>
        <p:txBody>
          <a:bodyPr/>
          <a:lstStyle/>
          <a:p>
            <a:r>
              <a:rPr lang="en-US" dirty="0"/>
              <a:t> Rapid Progress Using Technology</a:t>
            </a:r>
          </a:p>
        </p:txBody>
      </p:sp>
      <p:sp>
        <p:nvSpPr>
          <p:cNvPr id="25" name="Номер слайда 3">
            <a:extLst>
              <a:ext uri="{FF2B5EF4-FFF2-40B4-BE49-F238E27FC236}">
                <a16:creationId xmlns:a16="http://schemas.microsoft.com/office/drawing/2014/main" id="{9232A6CA-46A5-45B9-A3A3-7E2DA4A62537}"/>
              </a:ext>
            </a:extLst>
          </p:cNvPr>
          <p:cNvSpPr>
            <a:spLocks noGrp="1"/>
          </p:cNvSpPr>
          <p:nvPr>
            <p:ph type="sldNum" sz="quarter" idx="12"/>
          </p:nvPr>
        </p:nvSpPr>
        <p:spPr>
          <a:xfrm>
            <a:off x="10982325" y="6511143"/>
            <a:ext cx="849464" cy="358554"/>
          </a:xfrm>
        </p:spPr>
        <p:txBody>
          <a:bodyPr/>
          <a:lstStyle/>
          <a:p>
            <a:fld id="{FBB010D1-83A0-4156-9D2C-78D8E34D0948}" type="slidenum">
              <a:rPr lang="en-US" smtClean="0"/>
              <a:pPr/>
              <a:t>4</a:t>
            </a:fld>
            <a:endParaRPr lang="en-US" dirty="0"/>
          </a:p>
        </p:txBody>
      </p:sp>
      <p:sp>
        <p:nvSpPr>
          <p:cNvPr id="36" name="Footer Placeholder 7">
            <a:extLst>
              <a:ext uri="{FF2B5EF4-FFF2-40B4-BE49-F238E27FC236}">
                <a16:creationId xmlns:a16="http://schemas.microsoft.com/office/drawing/2014/main" id="{1CC9039B-8236-4F62-843E-4C4A2752F9FF}"/>
              </a:ext>
            </a:extLst>
          </p:cNvPr>
          <p:cNvSpPr>
            <a:spLocks noGrp="1"/>
          </p:cNvSpPr>
          <p:nvPr>
            <p:ph type="ftr" sz="quarter" idx="3"/>
          </p:nvPr>
        </p:nvSpPr>
        <p:spPr>
          <a:xfrm>
            <a:off x="360212"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algn="ctr"/>
            <a:r>
              <a:rPr lang="en-US" dirty="0"/>
              <a:t>United Nations Mine Action in Ukraine </a:t>
            </a:r>
            <a:r>
              <a:rPr lang="en-US" b="1" dirty="0"/>
              <a:t>|</a:t>
            </a:r>
            <a:r>
              <a:rPr lang="en-US" dirty="0"/>
              <a:t> Thursday 12</a:t>
            </a:r>
            <a:r>
              <a:rPr lang="en-US" baseline="30000" dirty="0"/>
              <a:t>th</a:t>
            </a:r>
            <a:r>
              <a:rPr lang="en-US" dirty="0"/>
              <a:t> Oct 2023</a:t>
            </a:r>
          </a:p>
        </p:txBody>
      </p:sp>
      <p:sp>
        <p:nvSpPr>
          <p:cNvPr id="4" name="TextBox 3">
            <a:extLst>
              <a:ext uri="{FF2B5EF4-FFF2-40B4-BE49-F238E27FC236}">
                <a16:creationId xmlns:a16="http://schemas.microsoft.com/office/drawing/2014/main" id="{B01605CC-0DA6-65E1-09F1-F3AA366B112F}"/>
              </a:ext>
            </a:extLst>
          </p:cNvPr>
          <p:cNvSpPr txBox="1"/>
          <p:nvPr/>
        </p:nvSpPr>
        <p:spPr>
          <a:xfrm>
            <a:off x="7003533" y="1830867"/>
            <a:ext cx="4621200" cy="646331"/>
          </a:xfrm>
          <a:prstGeom prst="rect">
            <a:avLst/>
          </a:prstGeom>
          <a:solidFill>
            <a:schemeClr val="bg1"/>
          </a:solidFill>
        </p:spPr>
        <p:txBody>
          <a:bodyPr wrap="square" rtlCol="0">
            <a:spAutoFit/>
          </a:bodyPr>
          <a:lstStyle>
            <a:defPPr>
              <a:defRPr lang="en-US"/>
            </a:defPPr>
            <a:lvl1pPr algn="ctr"/>
          </a:lstStyle>
          <a:p>
            <a:pPr algn="just"/>
            <a:r>
              <a:rPr lang="en-US" dirty="0">
                <a:solidFill>
                  <a:schemeClr val="tx1">
                    <a:lumMod val="75000"/>
                    <a:lumOff val="25000"/>
                  </a:schemeClr>
                </a:solidFill>
              </a:rPr>
              <a:t>Is the glass half full or half empty in Mine Action Ukraine?</a:t>
            </a:r>
            <a:endParaRPr lang="ru-UA" dirty="0">
              <a:solidFill>
                <a:schemeClr val="tx1">
                  <a:lumMod val="75000"/>
                  <a:lumOff val="25000"/>
                </a:schemeClr>
              </a:solidFill>
            </a:endParaRPr>
          </a:p>
        </p:txBody>
      </p:sp>
      <p:pic>
        <p:nvPicPr>
          <p:cNvPr id="6" name="Picture 5">
            <a:extLst>
              <a:ext uri="{FF2B5EF4-FFF2-40B4-BE49-F238E27FC236}">
                <a16:creationId xmlns:a16="http://schemas.microsoft.com/office/drawing/2014/main" id="{4886CA26-13F8-A4F5-311F-EC32E06BBDE7}"/>
              </a:ext>
            </a:extLst>
          </p:cNvPr>
          <p:cNvPicPr>
            <a:picLocks noChangeAspect="1"/>
          </p:cNvPicPr>
          <p:nvPr/>
        </p:nvPicPr>
        <p:blipFill>
          <a:blip r:embed="rId2"/>
          <a:stretch>
            <a:fillRect/>
          </a:stretch>
        </p:blipFill>
        <p:spPr>
          <a:xfrm>
            <a:off x="685800" y="1565529"/>
            <a:ext cx="10898372" cy="4861696"/>
          </a:xfrm>
          <a:prstGeom prst="rect">
            <a:avLst/>
          </a:prstGeom>
        </p:spPr>
      </p:pic>
    </p:spTree>
    <p:extLst>
      <p:ext uri="{BB962C8B-B14F-4D97-AF65-F5344CB8AC3E}">
        <p14:creationId xmlns:p14="http://schemas.microsoft.com/office/powerpoint/2010/main" val="3744182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C08623-CC3E-9A1B-ECB6-BFE0AE483B15}"/>
              </a:ext>
            </a:extLst>
          </p:cNvPr>
          <p:cNvSpPr>
            <a:spLocks noGrp="1"/>
          </p:cNvSpPr>
          <p:nvPr>
            <p:ph type="sldNum" sz="quarter" idx="12"/>
          </p:nvPr>
        </p:nvSpPr>
        <p:spPr/>
        <p:txBody>
          <a:bodyPr/>
          <a:lstStyle/>
          <a:p>
            <a:fld id="{20916EFB-1B4D-4B47-83DE-162D930E1FA8}" type="slidenum">
              <a:rPr lang="en-US" smtClean="0"/>
              <a:pPr/>
              <a:t>5</a:t>
            </a:fld>
            <a:endParaRPr lang="en-US"/>
          </a:p>
        </p:txBody>
      </p:sp>
      <p:sp>
        <p:nvSpPr>
          <p:cNvPr id="3" name="Footer Placeholder 2">
            <a:extLst>
              <a:ext uri="{FF2B5EF4-FFF2-40B4-BE49-F238E27FC236}">
                <a16:creationId xmlns:a16="http://schemas.microsoft.com/office/drawing/2014/main" id="{41D8592C-90F2-87CB-FFDA-88D77DE0BBF1}"/>
              </a:ext>
            </a:extLst>
          </p:cNvPr>
          <p:cNvSpPr>
            <a:spLocks noGrp="1"/>
          </p:cNvSpPr>
          <p:nvPr>
            <p:ph type="ftr" sz="quarter" idx="3"/>
          </p:nvPr>
        </p:nvSpPr>
        <p:spPr/>
        <p:txBody>
          <a:bodyPr/>
          <a:lstStyle/>
          <a:p>
            <a:pPr algn="ctr"/>
            <a:r>
              <a:rPr lang="en-US" dirty="0"/>
              <a:t>United Nations Mine Action in Ukraine </a:t>
            </a:r>
            <a:r>
              <a:rPr lang="en-US" b="1" dirty="0"/>
              <a:t>|</a:t>
            </a:r>
            <a:r>
              <a:rPr lang="en-US" dirty="0"/>
              <a:t> Thursday 12th Oct 2023</a:t>
            </a:r>
          </a:p>
        </p:txBody>
      </p:sp>
      <p:sp>
        <p:nvSpPr>
          <p:cNvPr id="5" name="TextBox 4">
            <a:extLst>
              <a:ext uri="{FF2B5EF4-FFF2-40B4-BE49-F238E27FC236}">
                <a16:creationId xmlns:a16="http://schemas.microsoft.com/office/drawing/2014/main" id="{164D8BDD-3383-03AC-E24F-EB279B77EC14}"/>
              </a:ext>
            </a:extLst>
          </p:cNvPr>
          <p:cNvSpPr txBox="1"/>
          <p:nvPr/>
        </p:nvSpPr>
        <p:spPr>
          <a:xfrm>
            <a:off x="1387011" y="1797978"/>
            <a:ext cx="9597364" cy="5909310"/>
          </a:xfrm>
          <a:prstGeom prst="rect">
            <a:avLst/>
          </a:prstGeom>
          <a:noFill/>
        </p:spPr>
        <p:txBody>
          <a:bodyPr wrap="square">
            <a:spAutoFit/>
          </a:bodyPr>
          <a:lstStyle/>
          <a:p>
            <a:endParaRPr lang="en-US" dirty="0"/>
          </a:p>
          <a:p>
            <a:r>
              <a:rPr lang="en-US" sz="2200" dirty="0"/>
              <a:t>Two approaches Required:</a:t>
            </a:r>
          </a:p>
          <a:p>
            <a:endParaRPr lang="en-US" sz="2200" dirty="0"/>
          </a:p>
          <a:p>
            <a:r>
              <a:rPr lang="en-US" sz="2200" dirty="0"/>
              <a:t>The Need for Outcome driven high impact demining NOT Output focused demining.</a:t>
            </a:r>
          </a:p>
          <a:p>
            <a:endParaRPr lang="en-US" sz="2200" dirty="0"/>
          </a:p>
          <a:p>
            <a:r>
              <a:rPr lang="en-US" sz="2200" i="1" dirty="0"/>
              <a:t>Why is the task a priority, what will be the positive outcomes achieved or negative outcomes avoided by undertaking this task at this time! How does clearing this task help Ukraine.</a:t>
            </a:r>
          </a:p>
          <a:p>
            <a:endParaRPr lang="en-US" sz="2200" dirty="0"/>
          </a:p>
          <a:p>
            <a:r>
              <a:rPr lang="en-US" sz="2200" dirty="0"/>
              <a:t>Adoption of a risk management approach not everything can be done immediately with no current or residual risk.</a:t>
            </a:r>
          </a:p>
          <a:p>
            <a:endParaRPr lang="en-US" sz="2200" dirty="0"/>
          </a:p>
          <a:p>
            <a:r>
              <a:rPr lang="en-US" sz="2200" i="1" dirty="0"/>
              <a:t>There are still incidents involving UXO in western Europe form WWI and II</a:t>
            </a:r>
          </a:p>
          <a:p>
            <a:endParaRPr lang="en-US" sz="2800" dirty="0"/>
          </a:p>
          <a:p>
            <a:endParaRPr lang="en-US" sz="2800" dirty="0"/>
          </a:p>
          <a:p>
            <a:endParaRPr lang="en-US" dirty="0"/>
          </a:p>
        </p:txBody>
      </p:sp>
    </p:spTree>
    <p:extLst>
      <p:ext uri="{BB962C8B-B14F-4D97-AF65-F5344CB8AC3E}">
        <p14:creationId xmlns:p14="http://schemas.microsoft.com/office/powerpoint/2010/main" val="594440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C08623-CC3E-9A1B-ECB6-BFE0AE483B15}"/>
              </a:ext>
            </a:extLst>
          </p:cNvPr>
          <p:cNvSpPr>
            <a:spLocks noGrp="1"/>
          </p:cNvSpPr>
          <p:nvPr>
            <p:ph type="sldNum" sz="quarter" idx="12"/>
          </p:nvPr>
        </p:nvSpPr>
        <p:spPr/>
        <p:txBody>
          <a:bodyPr/>
          <a:lstStyle/>
          <a:p>
            <a:fld id="{20916EFB-1B4D-4B47-83DE-162D930E1FA8}" type="slidenum">
              <a:rPr lang="en-US" smtClean="0"/>
              <a:pPr/>
              <a:t>6</a:t>
            </a:fld>
            <a:endParaRPr lang="en-US"/>
          </a:p>
        </p:txBody>
      </p:sp>
      <p:sp>
        <p:nvSpPr>
          <p:cNvPr id="3" name="Footer Placeholder 2">
            <a:extLst>
              <a:ext uri="{FF2B5EF4-FFF2-40B4-BE49-F238E27FC236}">
                <a16:creationId xmlns:a16="http://schemas.microsoft.com/office/drawing/2014/main" id="{41D8592C-90F2-87CB-FFDA-88D77DE0BBF1}"/>
              </a:ext>
            </a:extLst>
          </p:cNvPr>
          <p:cNvSpPr>
            <a:spLocks noGrp="1"/>
          </p:cNvSpPr>
          <p:nvPr>
            <p:ph type="ftr" sz="quarter" idx="3"/>
          </p:nvPr>
        </p:nvSpPr>
        <p:spPr/>
        <p:txBody>
          <a:bodyPr/>
          <a:lstStyle/>
          <a:p>
            <a:pPr algn="ctr"/>
            <a:r>
              <a:rPr lang="en-US" dirty="0"/>
              <a:t>United Nations Mine Action in Ukraine </a:t>
            </a:r>
            <a:r>
              <a:rPr lang="en-US" b="1" dirty="0"/>
              <a:t>|</a:t>
            </a:r>
            <a:r>
              <a:rPr lang="en-US" dirty="0"/>
              <a:t> Thursday 12th Oct 2023</a:t>
            </a:r>
          </a:p>
        </p:txBody>
      </p:sp>
      <p:sp>
        <p:nvSpPr>
          <p:cNvPr id="5" name="TextBox 4">
            <a:extLst>
              <a:ext uri="{FF2B5EF4-FFF2-40B4-BE49-F238E27FC236}">
                <a16:creationId xmlns:a16="http://schemas.microsoft.com/office/drawing/2014/main" id="{164D8BDD-3383-03AC-E24F-EB279B77EC14}"/>
              </a:ext>
            </a:extLst>
          </p:cNvPr>
          <p:cNvSpPr txBox="1"/>
          <p:nvPr/>
        </p:nvSpPr>
        <p:spPr>
          <a:xfrm>
            <a:off x="1387011" y="1797978"/>
            <a:ext cx="9597364" cy="5909310"/>
          </a:xfrm>
          <a:prstGeom prst="rect">
            <a:avLst/>
          </a:prstGeom>
          <a:noFill/>
        </p:spPr>
        <p:txBody>
          <a:bodyPr wrap="square">
            <a:spAutoFit/>
          </a:bodyPr>
          <a:lstStyle/>
          <a:p>
            <a:endParaRPr lang="en-US" dirty="0"/>
          </a:p>
          <a:p>
            <a:r>
              <a:rPr lang="en-US" sz="2200" dirty="0"/>
              <a:t>Ukraine has two mine action problems not one:</a:t>
            </a:r>
          </a:p>
          <a:p>
            <a:endParaRPr lang="en-US" sz="2200" dirty="0"/>
          </a:p>
          <a:p>
            <a:r>
              <a:rPr lang="en-US" sz="2200" dirty="0"/>
              <a:t>The actual contamination from the detritus of war: Mine, UXO and other explosive contamination – probably the worst seen in Europe since the end of the second world war ! This will require extensive clearance operations conducted to international/Ukrainian standards.</a:t>
            </a:r>
          </a:p>
          <a:p>
            <a:endParaRPr lang="en-US" sz="2200" dirty="0"/>
          </a:p>
          <a:p>
            <a:r>
              <a:rPr lang="en-US" sz="2200" dirty="0"/>
              <a:t>The areas of land that areas suspected of being contaminated (primarily as a result of being occupied by Russian forces) that actually have no contamination and there is no evidence of contamination but the perception is they might be dangerous. This will require Innovative solutions and adoption of a reism management approach to mine action in Ukraine until land is confirmed as being contaminated or no evidence of mines is accepted. </a:t>
            </a:r>
          </a:p>
          <a:p>
            <a:endParaRPr lang="en-US" sz="2800" dirty="0"/>
          </a:p>
          <a:p>
            <a:endParaRPr lang="en-US" sz="2800" dirty="0"/>
          </a:p>
          <a:p>
            <a:endParaRPr lang="en-US" dirty="0"/>
          </a:p>
        </p:txBody>
      </p:sp>
      <p:pic>
        <p:nvPicPr>
          <p:cNvPr id="4" name="Picture 3">
            <a:extLst>
              <a:ext uri="{FF2B5EF4-FFF2-40B4-BE49-F238E27FC236}">
                <a16:creationId xmlns:a16="http://schemas.microsoft.com/office/drawing/2014/main" id="{BAD9ACB3-9DE1-0C71-2DB3-7CC120F39C26}"/>
              </a:ext>
            </a:extLst>
          </p:cNvPr>
          <p:cNvPicPr>
            <a:picLocks noChangeAspect="1"/>
          </p:cNvPicPr>
          <p:nvPr/>
        </p:nvPicPr>
        <p:blipFill>
          <a:blip r:embed="rId2"/>
          <a:stretch>
            <a:fillRect/>
          </a:stretch>
        </p:blipFill>
        <p:spPr>
          <a:xfrm>
            <a:off x="563526" y="110161"/>
            <a:ext cx="9027041" cy="1399663"/>
          </a:xfrm>
          <a:prstGeom prst="rect">
            <a:avLst/>
          </a:prstGeom>
        </p:spPr>
      </p:pic>
    </p:spTree>
    <p:extLst>
      <p:ext uri="{BB962C8B-B14F-4D97-AF65-F5344CB8AC3E}">
        <p14:creationId xmlns:p14="http://schemas.microsoft.com/office/powerpoint/2010/main" val="143769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5EAD65-115B-49FE-0BFF-2432429DBBB9}"/>
              </a:ext>
            </a:extLst>
          </p:cNvPr>
          <p:cNvSpPr>
            <a:spLocks noGrp="1"/>
          </p:cNvSpPr>
          <p:nvPr>
            <p:ph type="sldNum" sz="quarter" idx="12"/>
          </p:nvPr>
        </p:nvSpPr>
        <p:spPr/>
        <p:txBody>
          <a:bodyPr/>
          <a:lstStyle/>
          <a:p>
            <a:fld id="{20916EFB-1B4D-4B47-83DE-162D930E1FA8}" type="slidenum">
              <a:rPr lang="en-US" smtClean="0"/>
              <a:pPr/>
              <a:t>7</a:t>
            </a:fld>
            <a:endParaRPr lang="en-US"/>
          </a:p>
        </p:txBody>
      </p:sp>
      <p:sp>
        <p:nvSpPr>
          <p:cNvPr id="3" name="Footer Placeholder 2">
            <a:extLst>
              <a:ext uri="{FF2B5EF4-FFF2-40B4-BE49-F238E27FC236}">
                <a16:creationId xmlns:a16="http://schemas.microsoft.com/office/drawing/2014/main" id="{6D6CC0EF-37F6-FF75-AB3D-26E0B5AC0C71}"/>
              </a:ext>
            </a:extLst>
          </p:cNvPr>
          <p:cNvSpPr>
            <a:spLocks noGrp="1"/>
          </p:cNvSpPr>
          <p:nvPr>
            <p:ph type="ftr" sz="quarter" idx="3"/>
          </p:nvPr>
        </p:nvSpPr>
        <p:spPr/>
        <p:txBody>
          <a:bodyPr/>
          <a:lstStyle/>
          <a:p>
            <a:pPr algn="ctr"/>
            <a:r>
              <a:rPr lang="en-US" dirty="0"/>
              <a:t>United Nations Mine Action in Ukraine </a:t>
            </a:r>
            <a:r>
              <a:rPr lang="en-US" b="1" dirty="0"/>
              <a:t>|</a:t>
            </a:r>
            <a:r>
              <a:rPr lang="en-US" dirty="0"/>
              <a:t> Thursday 12</a:t>
            </a:r>
            <a:r>
              <a:rPr lang="en-US" baseline="30000" dirty="0"/>
              <a:t>th</a:t>
            </a:r>
            <a:r>
              <a:rPr lang="en-US" dirty="0"/>
              <a:t> Oct 2023</a:t>
            </a:r>
          </a:p>
        </p:txBody>
      </p:sp>
      <p:pic>
        <p:nvPicPr>
          <p:cNvPr id="4" name="Picture 3">
            <a:extLst>
              <a:ext uri="{FF2B5EF4-FFF2-40B4-BE49-F238E27FC236}">
                <a16:creationId xmlns:a16="http://schemas.microsoft.com/office/drawing/2014/main" id="{DF9CE5A3-20A8-9DC3-1092-839B02ADA008}"/>
              </a:ext>
            </a:extLst>
          </p:cNvPr>
          <p:cNvPicPr>
            <a:picLocks noChangeAspect="1"/>
          </p:cNvPicPr>
          <p:nvPr/>
        </p:nvPicPr>
        <p:blipFill>
          <a:blip r:embed="rId2"/>
          <a:stretch>
            <a:fillRect/>
          </a:stretch>
        </p:blipFill>
        <p:spPr>
          <a:xfrm>
            <a:off x="2187615" y="2060329"/>
            <a:ext cx="7974957" cy="3680714"/>
          </a:xfrm>
          <a:prstGeom prst="rect">
            <a:avLst/>
          </a:prstGeom>
        </p:spPr>
      </p:pic>
    </p:spTree>
    <p:extLst>
      <p:ext uri="{BB962C8B-B14F-4D97-AF65-F5344CB8AC3E}">
        <p14:creationId xmlns:p14="http://schemas.microsoft.com/office/powerpoint/2010/main" val="71466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B94439-5702-5253-1486-73D080059543}"/>
              </a:ext>
            </a:extLst>
          </p:cNvPr>
          <p:cNvSpPr>
            <a:spLocks noGrp="1"/>
          </p:cNvSpPr>
          <p:nvPr>
            <p:ph type="sldNum" sz="quarter" idx="12"/>
          </p:nvPr>
        </p:nvSpPr>
        <p:spPr/>
        <p:txBody>
          <a:bodyPr/>
          <a:lstStyle/>
          <a:p>
            <a:fld id="{20916EFB-1B4D-4B47-83DE-162D930E1FA8}" type="slidenum">
              <a:rPr lang="en-US" smtClean="0"/>
              <a:pPr/>
              <a:t>8</a:t>
            </a:fld>
            <a:endParaRPr lang="en-US"/>
          </a:p>
        </p:txBody>
      </p:sp>
      <p:sp>
        <p:nvSpPr>
          <p:cNvPr id="3" name="Footer Placeholder 2">
            <a:extLst>
              <a:ext uri="{FF2B5EF4-FFF2-40B4-BE49-F238E27FC236}">
                <a16:creationId xmlns:a16="http://schemas.microsoft.com/office/drawing/2014/main" id="{1E234D80-E4C3-661C-14CE-6D5B8A3452CC}"/>
              </a:ext>
            </a:extLst>
          </p:cNvPr>
          <p:cNvSpPr>
            <a:spLocks noGrp="1"/>
          </p:cNvSpPr>
          <p:nvPr>
            <p:ph type="ftr" sz="quarter" idx="3"/>
          </p:nvPr>
        </p:nvSpPr>
        <p:spPr/>
        <p:txBody>
          <a:bodyPr/>
          <a:lstStyle/>
          <a:p>
            <a:pPr algn="ctr"/>
            <a:r>
              <a:rPr lang="en-US" dirty="0"/>
              <a:t>United Nations Mine Action in Ukraine </a:t>
            </a:r>
            <a:r>
              <a:rPr lang="en-US" b="1" dirty="0"/>
              <a:t>|</a:t>
            </a:r>
            <a:r>
              <a:rPr lang="en-US" dirty="0"/>
              <a:t> Thursday 12th Oct 2023</a:t>
            </a:r>
          </a:p>
        </p:txBody>
      </p:sp>
      <p:pic>
        <p:nvPicPr>
          <p:cNvPr id="4" name="Picture 3">
            <a:extLst>
              <a:ext uri="{FF2B5EF4-FFF2-40B4-BE49-F238E27FC236}">
                <a16:creationId xmlns:a16="http://schemas.microsoft.com/office/drawing/2014/main" id="{CF015C74-690A-AA41-B17C-F64B87C84BF8}"/>
              </a:ext>
            </a:extLst>
          </p:cNvPr>
          <p:cNvPicPr>
            <a:picLocks noChangeAspect="1"/>
          </p:cNvPicPr>
          <p:nvPr/>
        </p:nvPicPr>
        <p:blipFill>
          <a:blip r:embed="rId2"/>
          <a:stretch>
            <a:fillRect/>
          </a:stretch>
        </p:blipFill>
        <p:spPr>
          <a:xfrm>
            <a:off x="548159" y="1532979"/>
            <a:ext cx="11095682" cy="3792041"/>
          </a:xfrm>
          <a:prstGeom prst="rect">
            <a:avLst/>
          </a:prstGeom>
        </p:spPr>
      </p:pic>
    </p:spTree>
    <p:extLst>
      <p:ext uri="{BB962C8B-B14F-4D97-AF65-F5344CB8AC3E}">
        <p14:creationId xmlns:p14="http://schemas.microsoft.com/office/powerpoint/2010/main" val="78912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C034F-3EA7-31E1-8A36-A86B0595F55A}"/>
              </a:ext>
            </a:extLst>
          </p:cNvPr>
          <p:cNvSpPr>
            <a:spLocks noGrp="1"/>
          </p:cNvSpPr>
          <p:nvPr>
            <p:ph type="title"/>
          </p:nvPr>
        </p:nvSpPr>
        <p:spPr/>
        <p:txBody>
          <a:bodyPr/>
          <a:lstStyle/>
          <a:p>
            <a:r>
              <a:rPr lang="en-GB" dirty="0"/>
              <a:t>Impact &amp; Innovation</a:t>
            </a:r>
          </a:p>
        </p:txBody>
      </p:sp>
      <p:sp>
        <p:nvSpPr>
          <p:cNvPr id="25" name="Номер слайда 3">
            <a:extLst>
              <a:ext uri="{FF2B5EF4-FFF2-40B4-BE49-F238E27FC236}">
                <a16:creationId xmlns:a16="http://schemas.microsoft.com/office/drawing/2014/main" id="{9232A6CA-46A5-45B9-A3A3-7E2DA4A62537}"/>
              </a:ext>
            </a:extLst>
          </p:cNvPr>
          <p:cNvSpPr>
            <a:spLocks noGrp="1"/>
          </p:cNvSpPr>
          <p:nvPr>
            <p:ph type="sldNum" sz="quarter" idx="12"/>
          </p:nvPr>
        </p:nvSpPr>
        <p:spPr>
          <a:xfrm>
            <a:off x="10982325" y="6511143"/>
            <a:ext cx="849464" cy="35855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BB010D1-83A0-4156-9D2C-78D8E34D0948}"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Группа 7">
            <a:extLst>
              <a:ext uri="{FF2B5EF4-FFF2-40B4-BE49-F238E27FC236}">
                <a16:creationId xmlns:a16="http://schemas.microsoft.com/office/drawing/2014/main" id="{17B13A5C-EBFE-4770-A9FC-2BDF7FCC6937}"/>
              </a:ext>
            </a:extLst>
          </p:cNvPr>
          <p:cNvGrpSpPr/>
          <p:nvPr/>
        </p:nvGrpSpPr>
        <p:grpSpPr>
          <a:xfrm>
            <a:off x="764771" y="4606546"/>
            <a:ext cx="10773379" cy="1697550"/>
            <a:chOff x="651793" y="4507441"/>
            <a:chExt cx="10886357" cy="1697550"/>
          </a:xfrm>
        </p:grpSpPr>
        <p:pic>
          <p:nvPicPr>
            <p:cNvPr id="45" name="Picture 9" descr="A large tractor with a large wheel&#10;&#10;Description automatically generated">
              <a:extLst>
                <a:ext uri="{FF2B5EF4-FFF2-40B4-BE49-F238E27FC236}">
                  <a16:creationId xmlns:a16="http://schemas.microsoft.com/office/drawing/2014/main" id="{C210FC5B-E3E7-4721-8BDD-C54C7466E94F}"/>
                </a:ext>
              </a:extLst>
            </p:cNvPr>
            <p:cNvPicPr>
              <a:picLocks noChangeAspect="1"/>
            </p:cNvPicPr>
            <p:nvPr/>
          </p:nvPicPr>
          <p:blipFill rotWithShape="1">
            <a:blip r:embed="rId2"/>
            <a:srcRect l="3870" r="6493"/>
            <a:stretch/>
          </p:blipFill>
          <p:spPr>
            <a:xfrm>
              <a:off x="8253130" y="4513955"/>
              <a:ext cx="3285020" cy="1691024"/>
            </a:xfrm>
            <a:prstGeom prst="round2DiagRect">
              <a:avLst/>
            </a:prstGeom>
          </p:spPr>
        </p:pic>
        <p:pic>
          <p:nvPicPr>
            <p:cNvPr id="46" name="Picture 10" descr="Laptops on a table outside&#10;&#10;Description automatically generated">
              <a:extLst>
                <a:ext uri="{FF2B5EF4-FFF2-40B4-BE49-F238E27FC236}">
                  <a16:creationId xmlns:a16="http://schemas.microsoft.com/office/drawing/2014/main" id="{C197FAB7-F044-4877-8C70-A962931AA9CB}"/>
                </a:ext>
              </a:extLst>
            </p:cNvPr>
            <p:cNvPicPr>
              <a:picLocks noChangeAspect="1"/>
            </p:cNvPicPr>
            <p:nvPr/>
          </p:nvPicPr>
          <p:blipFill rotWithShape="1">
            <a:blip r:embed="rId3"/>
            <a:srcRect t="31358" r="6463"/>
            <a:stretch/>
          </p:blipFill>
          <p:spPr>
            <a:xfrm>
              <a:off x="651793" y="4514283"/>
              <a:ext cx="3045512" cy="1676208"/>
            </a:xfrm>
            <a:prstGeom prst="round2DiagRect">
              <a:avLst/>
            </a:prstGeom>
          </p:spPr>
        </p:pic>
        <p:pic>
          <p:nvPicPr>
            <p:cNvPr id="47" name="Picture 11" descr="A drone on a tripod in a dirt field&#10;&#10;Description automatically generated">
              <a:extLst>
                <a:ext uri="{FF2B5EF4-FFF2-40B4-BE49-F238E27FC236}">
                  <a16:creationId xmlns:a16="http://schemas.microsoft.com/office/drawing/2014/main" id="{6DB5963F-0790-4E74-BE52-FCEE9651D1ED}"/>
                </a:ext>
              </a:extLst>
            </p:cNvPr>
            <p:cNvPicPr>
              <a:picLocks noChangeAspect="1"/>
            </p:cNvPicPr>
            <p:nvPr/>
          </p:nvPicPr>
          <p:blipFill rotWithShape="1">
            <a:blip r:embed="rId4"/>
            <a:srcRect l="36011" t="10798" r="21519" b="29984"/>
            <a:stretch/>
          </p:blipFill>
          <p:spPr>
            <a:xfrm>
              <a:off x="6448192" y="4513967"/>
              <a:ext cx="1617004" cy="1691024"/>
            </a:xfrm>
            <a:prstGeom prst="round2DiagRect">
              <a:avLst/>
            </a:prstGeom>
          </p:spPr>
        </p:pic>
        <p:pic>
          <p:nvPicPr>
            <p:cNvPr id="48" name="Picture 16" descr="A map of a field&#10;&#10;Description automatically generated">
              <a:extLst>
                <a:ext uri="{FF2B5EF4-FFF2-40B4-BE49-F238E27FC236}">
                  <a16:creationId xmlns:a16="http://schemas.microsoft.com/office/drawing/2014/main" id="{30E77D56-3C99-4281-99D3-1025C5C628ED}"/>
                </a:ext>
              </a:extLst>
            </p:cNvPr>
            <p:cNvPicPr>
              <a:picLocks noChangeAspect="1"/>
            </p:cNvPicPr>
            <p:nvPr/>
          </p:nvPicPr>
          <p:blipFill rotWithShape="1">
            <a:blip r:embed="rId5"/>
            <a:srcRect b="5459"/>
            <a:stretch/>
          </p:blipFill>
          <p:spPr>
            <a:xfrm>
              <a:off x="3885239" y="4507441"/>
              <a:ext cx="2375019" cy="1689893"/>
            </a:xfrm>
            <a:prstGeom prst="round2DiagRect">
              <a:avLst/>
            </a:prstGeom>
          </p:spPr>
        </p:pic>
      </p:grpSp>
      <p:sp>
        <p:nvSpPr>
          <p:cNvPr id="50" name="Footer Placeholder 7">
            <a:extLst>
              <a:ext uri="{FF2B5EF4-FFF2-40B4-BE49-F238E27FC236}">
                <a16:creationId xmlns:a16="http://schemas.microsoft.com/office/drawing/2014/main" id="{933ED893-F0BB-4801-8572-26DD87704BBF}"/>
              </a:ext>
            </a:extLst>
          </p:cNvPr>
          <p:cNvSpPr>
            <a:spLocks noGrp="1"/>
          </p:cNvSpPr>
          <p:nvPr>
            <p:ph type="ftr" sz="quarter" idx="3"/>
          </p:nvPr>
        </p:nvSpPr>
        <p:spPr>
          <a:xfrm>
            <a:off x="371787" y="6504572"/>
            <a:ext cx="5278587" cy="353427"/>
          </a:xfrm>
          <a:prstGeom prst="rect">
            <a:avLst/>
          </a:prstGeom>
          <a:solidFill>
            <a:schemeClr val="accent5">
              <a:lumMod val="75000"/>
            </a:schemeClr>
          </a:solidFill>
          <a:ln>
            <a:noFill/>
          </a:ln>
        </p:spPr>
        <p:txBody>
          <a:bodyPr anchor="ctr"/>
          <a:lstStyle>
            <a:lvl1pPr>
              <a:defRPr sz="14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United Nations Mine Action in Ukraine </a:t>
            </a: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 Tuesday 26 September 2023</a:t>
            </a:r>
          </a:p>
        </p:txBody>
      </p:sp>
      <p:pic>
        <p:nvPicPr>
          <p:cNvPr id="12" name="Picture 11">
            <a:extLst>
              <a:ext uri="{FF2B5EF4-FFF2-40B4-BE49-F238E27FC236}">
                <a16:creationId xmlns:a16="http://schemas.microsoft.com/office/drawing/2014/main" id="{73028F6E-FB0D-2BC0-7F70-A235E0132B1D}"/>
              </a:ext>
            </a:extLst>
          </p:cNvPr>
          <p:cNvPicPr>
            <a:picLocks noChangeAspect="1"/>
          </p:cNvPicPr>
          <p:nvPr/>
        </p:nvPicPr>
        <p:blipFill rotWithShape="1">
          <a:blip r:embed="rId6"/>
          <a:srcRect l="2494" t="3611" r="3055" b="2620"/>
          <a:stretch/>
        </p:blipFill>
        <p:spPr>
          <a:xfrm>
            <a:off x="764771" y="1786800"/>
            <a:ext cx="3667018" cy="2604770"/>
          </a:xfrm>
          <a:prstGeom prst="rect">
            <a:avLst/>
          </a:prstGeom>
        </p:spPr>
      </p:pic>
      <p:pic>
        <p:nvPicPr>
          <p:cNvPr id="13" name="Picture 12">
            <a:extLst>
              <a:ext uri="{FF2B5EF4-FFF2-40B4-BE49-F238E27FC236}">
                <a16:creationId xmlns:a16="http://schemas.microsoft.com/office/drawing/2014/main" id="{5BF7CAB8-3A50-AA29-9C38-75F4949A2A7E}"/>
              </a:ext>
            </a:extLst>
          </p:cNvPr>
          <p:cNvPicPr>
            <a:picLocks noChangeAspect="1"/>
          </p:cNvPicPr>
          <p:nvPr/>
        </p:nvPicPr>
        <p:blipFill>
          <a:blip r:embed="rId7"/>
          <a:stretch>
            <a:fillRect/>
          </a:stretch>
        </p:blipFill>
        <p:spPr>
          <a:xfrm>
            <a:off x="4477317" y="1743779"/>
            <a:ext cx="2698215" cy="2690812"/>
          </a:xfrm>
          <a:prstGeom prst="rect">
            <a:avLst/>
          </a:prstGeom>
        </p:spPr>
      </p:pic>
      <p:pic>
        <p:nvPicPr>
          <p:cNvPr id="14" name="Picture 13" descr="A person standing next to a yellow machine&#10;&#10;Description automatically generated">
            <a:extLst>
              <a:ext uri="{FF2B5EF4-FFF2-40B4-BE49-F238E27FC236}">
                <a16:creationId xmlns:a16="http://schemas.microsoft.com/office/drawing/2014/main" id="{7A029901-C5B7-68AF-93AB-6E6BD6247D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1127" y="1743779"/>
            <a:ext cx="2042844" cy="1532133"/>
          </a:xfrm>
          <a:prstGeom prst="rect">
            <a:avLst/>
          </a:prstGeom>
        </p:spPr>
      </p:pic>
      <p:pic>
        <p:nvPicPr>
          <p:cNvPr id="20" name="Picture 19" descr="A yellow robot with black legs&#10;&#10;Description automatically generated">
            <a:extLst>
              <a:ext uri="{FF2B5EF4-FFF2-40B4-BE49-F238E27FC236}">
                <a16:creationId xmlns:a16="http://schemas.microsoft.com/office/drawing/2014/main" id="{386840CF-8F00-E523-140D-C4A1AC8411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95306" y="1743778"/>
            <a:ext cx="2042844" cy="1532133"/>
          </a:xfrm>
          <a:prstGeom prst="rect">
            <a:avLst/>
          </a:prstGeom>
        </p:spPr>
      </p:pic>
      <p:pic>
        <p:nvPicPr>
          <p:cNvPr id="21" name="Picture 20">
            <a:extLst>
              <a:ext uri="{FF2B5EF4-FFF2-40B4-BE49-F238E27FC236}">
                <a16:creationId xmlns:a16="http://schemas.microsoft.com/office/drawing/2014/main" id="{07A81FA5-73AD-B4B2-5297-27B2F7E397C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34037" b="18871"/>
          <a:stretch/>
        </p:blipFill>
        <p:spPr bwMode="auto">
          <a:xfrm>
            <a:off x="7301125" y="3279764"/>
            <a:ext cx="4237025" cy="1123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6496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F6A3DA1DDFC546A863EE87984365BA" ma:contentTypeVersion="4" ma:contentTypeDescription="Create a new document." ma:contentTypeScope="" ma:versionID="10c73f8e82c2adcd516c958a87a58011">
  <xsd:schema xmlns:xsd="http://www.w3.org/2001/XMLSchema" xmlns:xs="http://www.w3.org/2001/XMLSchema" xmlns:p="http://schemas.microsoft.com/office/2006/metadata/properties" xmlns:ns2="0B4BEC22-D390-4A2E-9A46-F20494C7A44C" xmlns:ns3="0124b8df-39c7-408d-b94b-f1b19326dac9" xmlns:ns4="0b4bec22-d390-4a2e-9a46-f20494c7a44c" targetNamespace="http://schemas.microsoft.com/office/2006/metadata/properties" ma:root="true" ma:fieldsID="8a42dc1a45233dd48b76b1cc5596a106" ns2:_="" ns3:_="" ns4:_="">
    <xsd:import namespace="0B4BEC22-D390-4A2E-9A46-F20494C7A44C"/>
    <xsd:import namespace="0124b8df-39c7-408d-b94b-f1b19326dac9"/>
    <xsd:import namespace="0b4bec22-d390-4a2e-9a46-f20494c7a44c"/>
    <xsd:element name="properties">
      <xsd:complexType>
        <xsd:sequence>
          <xsd:element name="documentManagement">
            <xsd:complexType>
              <xsd:all>
                <xsd:element ref="ns2:l03e5cdfef5f49978b074122ac2bf9c8" minOccurs="0"/>
                <xsd:element ref="ns3:TaxCatchAll" minOccurs="0"/>
                <xsd:element ref="ns2:j5e80d81b005492d874905166281091f" minOccurs="0"/>
                <xsd:element ref="ns2:c8045a6c13b6466e8fffcaab0220d020" minOccurs="0"/>
                <xsd:element ref="ns2:MediaServiceMetadata" minOccurs="0"/>
                <xsd:element ref="ns2: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3:SharedWithUsers" minOccurs="0"/>
                <xsd:element ref="ns3:SharedWithDetails" minOccurs="0"/>
                <xsd:element ref="ns4:lcf76f155ced4ddcb4097134ff3c332f" minOccurs="0"/>
                <xsd:element ref="ns4:MediaServiceLocation"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BEC22-D390-4A2E-9A46-F20494C7A44C" elementFormDefault="qualified">
    <xsd:import namespace="http://schemas.microsoft.com/office/2006/documentManagement/types"/>
    <xsd:import namespace="http://schemas.microsoft.com/office/infopath/2007/PartnerControls"/>
    <xsd:element name="l03e5cdfef5f49978b074122ac2bf9c8" ma:index="9" nillable="true" ma:taxonomy="true" ma:internalName="l03e5cdfef5f49978b074122ac2bf9c8" ma:taxonomyFieldName="Donor_x0028_s_x0029_" ma:displayName="Donor(s)" ma:default="" ma:fieldId="{503e5cdf-ef5f-4997-8b07-4122ac2bf9c8}" ma:taxonomyMulti="true" ma:sspId="f8ebb0a5-c57d-4c3a-bec7-8a38252dd05c" ma:termSetId="126e5a2f-e0ba-4521-b21a-a75cbb8da76c" ma:anchorId="00000000-0000-0000-0000-000000000000" ma:open="false" ma:isKeyword="false">
      <xsd:complexType>
        <xsd:sequence>
          <xsd:element ref="pc:Terms" minOccurs="0" maxOccurs="1"/>
        </xsd:sequence>
      </xsd:complexType>
    </xsd:element>
    <xsd:element name="j5e80d81b005492d874905166281091f" ma:index="12" nillable="true" ma:taxonomy="true" ma:internalName="j5e80d81b005492d874905166281091f" ma:taxonomyFieldName="Govt_x002e__x0020_agencies" ma:displayName="Govt. agencies" ma:default="" ma:fieldId="{35e80d81-b005-492d-8749-05166281091f}" ma:taxonomyMulti="true" ma:sspId="f8ebb0a5-c57d-4c3a-bec7-8a38252dd05c" ma:termSetId="44d77e03-695e-487e-9f06-1b1128e02596" ma:anchorId="00000000-0000-0000-0000-000000000000" ma:open="false" ma:isKeyword="false">
      <xsd:complexType>
        <xsd:sequence>
          <xsd:element ref="pc:Terms" minOccurs="0" maxOccurs="1"/>
        </xsd:sequence>
      </xsd:complexType>
    </xsd:element>
    <xsd:element name="c8045a6c13b6466e8fffcaab0220d020" ma:index="14" nillable="true" ma:taxonomy="true" ma:internalName="c8045a6c13b6466e8fffcaab0220d020" ma:taxonomyFieldName="Programme_x0020_area" ma:displayName="Programme area" ma:indexed="true" ma:default="" ma:fieldId="{c8045a6c-13b6-466e-8fff-caab0220d020}" ma:sspId="f8ebb0a5-c57d-4c3a-bec7-8a38252dd05c" ma:termSetId="023da9ef-bca9-4a3c-ba04-01e197dc5e3a" ma:anchorId="00000000-0000-0000-0000-000000000000" ma:open="true" ma:isKeyword="false">
      <xsd:complexType>
        <xsd:sequence>
          <xsd:element ref="pc:Terms" minOccurs="0" maxOccurs="1"/>
        </xsd:sequence>
      </xsd:complex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24b8df-39c7-408d-b94b-f1b19326dac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b8d2aaa-c693-4aa9-968c-177ed8a5fe63}" ma:internalName="TaxCatchAll" ma:showField="CatchAllData" ma:web="0124b8df-39c7-408d-b94b-f1b19326dac9">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4bec22-d390-4a2e-9a46-f20494c7a44c" elementFormDefault="qualified">
    <xsd:import namespace="http://schemas.microsoft.com/office/2006/documentManagement/types"/>
    <xsd:import namespace="http://schemas.microsoft.com/office/infopath/2007/PartnerControls"/>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Location" ma:index="29" nillable="true" ma:displayName="Location" ma:internalName="MediaServiceLocation" ma:readOnly="true">
      <xsd:simpleType>
        <xsd:restriction base="dms:Text"/>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5e80d81b005492d874905166281091f xmlns="0B4BEC22-D390-4A2E-9A46-F20494C7A44C">
      <Terms xmlns="http://schemas.microsoft.com/office/infopath/2007/PartnerControls"/>
    </j5e80d81b005492d874905166281091f>
    <TaxCatchAll xmlns="0124b8df-39c7-408d-b94b-f1b19326dac9" xsi:nil="true"/>
    <lcf76f155ced4ddcb4097134ff3c332f xmlns="0b4bec22-d390-4a2e-9a46-f20494c7a44c">
      <Terms xmlns="http://schemas.microsoft.com/office/infopath/2007/PartnerControls"/>
    </lcf76f155ced4ddcb4097134ff3c332f>
    <l03e5cdfef5f49978b074122ac2bf9c8 xmlns="0B4BEC22-D390-4A2E-9A46-F20494C7A44C">
      <Terms xmlns="http://schemas.microsoft.com/office/infopath/2007/PartnerControls"/>
    </l03e5cdfef5f49978b074122ac2bf9c8>
    <c8045a6c13b6466e8fffcaab0220d020 xmlns="0B4BEC22-D390-4A2E-9A46-F20494C7A44C">
      <Terms xmlns="http://schemas.microsoft.com/office/infopath/2007/PartnerControls"/>
    </c8045a6c13b6466e8fffcaab0220d020>
    <SharedWithUsers xmlns="0124b8df-39c7-408d-b94b-f1b19326dac9">
      <UserInfo>
        <DisplayName>Naomi Konza</DisplayName>
        <AccountId>4723</AccountId>
        <AccountType/>
      </UserInfo>
    </SharedWithUsers>
  </documentManagement>
</p:properties>
</file>

<file path=customXml/itemProps1.xml><?xml version="1.0" encoding="utf-8"?>
<ds:datastoreItem xmlns:ds="http://schemas.openxmlformats.org/officeDocument/2006/customXml" ds:itemID="{61D63D33-4CFB-450C-9589-FFF2EADFBA04}">
  <ds:schemaRefs>
    <ds:schemaRef ds:uri="http://schemas.microsoft.com/sharepoint/v3/contenttype/forms"/>
  </ds:schemaRefs>
</ds:datastoreItem>
</file>

<file path=customXml/itemProps2.xml><?xml version="1.0" encoding="utf-8"?>
<ds:datastoreItem xmlns:ds="http://schemas.openxmlformats.org/officeDocument/2006/customXml" ds:itemID="{C6F02B61-4E93-4474-A223-600751C0B9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BEC22-D390-4A2E-9A46-F20494C7A44C"/>
    <ds:schemaRef ds:uri="0124b8df-39c7-408d-b94b-f1b19326dac9"/>
    <ds:schemaRef ds:uri="0b4bec22-d390-4a2e-9a46-f20494c7a4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6974E1-CEB3-41D0-A0B6-02D3B5A3E9C4}">
  <ds:schemaRefs>
    <ds:schemaRef ds:uri="http://schemas.microsoft.com/office/infopath/2007/PartnerControls"/>
    <ds:schemaRef ds:uri="http://www.w3.org/XML/1998/namespace"/>
    <ds:schemaRef ds:uri="0b4bec22-d390-4a2e-9a46-f20494c7a44c"/>
    <ds:schemaRef ds:uri="http://purl.org/dc/elements/1.1/"/>
    <ds:schemaRef ds:uri="http://purl.org/dc/terms/"/>
    <ds:schemaRef ds:uri="http://purl.org/dc/dcmitype/"/>
    <ds:schemaRef ds:uri="http://schemas.microsoft.com/office/2006/metadata/properties"/>
    <ds:schemaRef ds:uri="http://schemas.openxmlformats.org/package/2006/metadata/core-properties"/>
    <ds:schemaRef ds:uri="0B4BEC22-D390-4A2E-9A46-F20494C7A44C"/>
    <ds:schemaRef ds:uri="http://schemas.microsoft.com/office/2006/documentManagement/types"/>
    <ds:schemaRef ds:uri="0124b8df-39c7-408d-b94b-f1b19326dac9"/>
  </ds:schemaRefs>
</ds:datastoreItem>
</file>

<file path=docProps/app.xml><?xml version="1.0" encoding="utf-8"?>
<Properties xmlns="http://schemas.openxmlformats.org/officeDocument/2006/extended-properties" xmlns:vt="http://schemas.openxmlformats.org/officeDocument/2006/docPropsVTypes">
  <TotalTime>23717</TotalTime>
  <Words>569</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United Nations  Mine Action  in Ukraine  </vt:lpstr>
      <vt:lpstr>Context</vt:lpstr>
      <vt:lpstr>Context</vt:lpstr>
      <vt:lpstr> Rapid Progress Using Technology</vt:lpstr>
      <vt:lpstr>PowerPoint Presentation</vt:lpstr>
      <vt:lpstr>PowerPoint Presentation</vt:lpstr>
      <vt:lpstr>PowerPoint Presentation</vt:lpstr>
      <vt:lpstr>PowerPoint Presentation</vt:lpstr>
      <vt:lpstr>Impact &amp; Innovation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UNDP in Ukraine</dc:title>
  <dc:creator>Lesia Shyshko</dc:creator>
  <cp:lastModifiedBy>Paul Heslop</cp:lastModifiedBy>
  <cp:revision>219</cp:revision>
  <dcterms:created xsi:type="dcterms:W3CDTF">2023-01-30T09:02:03Z</dcterms:created>
  <dcterms:modified xsi:type="dcterms:W3CDTF">2023-10-11T07:01:29Z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0x01010018F6A3DA1DDFC546A863EE87984365BA</vt:lpwstr>
  </property>
  <property fmtid="{D5CDD505-2E9C-101B-9397-08002B2CF9AE}" pid="3" name="MediaServiceImageTags">
    <vt:lpwstr/>
  </property>
  <property fmtid="{D5CDD505-2E9C-101B-9397-08002B2CF9AE}" pid="4" name="Govt. agencies">
    <vt:lpwstr/>
  </property>
  <property fmtid="{D5CDD505-2E9C-101B-9397-08002B2CF9AE}" pid="5" name="Programme area">
    <vt:lpwstr/>
  </property>
  <property fmtid="{D5CDD505-2E9C-101B-9397-08002B2CF9AE}" pid="6" name="Donor(s)">
    <vt:lpwstr/>
  </property>
</Properties>
</file>