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dpoljanec\AppData\Local\Microsoft\Windows\INetCache\Content.Outlook\2SVMR1DM\"/>
    </mc:Choice>
  </mc:AlternateContent>
  <bookViews>
    <workbookView xWindow="0" yWindow="0" windowWidth="7470" windowHeight="6330"/>
  </bookViews>
  <sheets>
    <sheet name="Stavke" sheetId="1" r:id="rId1"/>
    <sheet name="List1" sheetId="20" r:id="rId2"/>
    <sheet name="ProcedureType_Valid_ZO" sheetId="19" state="hidden" r:id="rId3"/>
    <sheet name="ContractType" sheetId="6" state="hidden" r:id="rId4"/>
    <sheet name="ProcedureType" sheetId="7" state="hidden" r:id="rId5"/>
    <sheet name="Quarter" sheetId="8" state="hidden" r:id="rId6"/>
    <sheet name="Technique" sheetId="9" state="hidden" r:id="rId7"/>
    <sheet name="YesNo" sheetId="10" state="hidden" r:id="rId8"/>
    <sheet name="LegalFramework" sheetId="17" state="hidden" r:id="rId9"/>
    <sheet name="CPV" sheetId="13" r:id="rId10"/>
  </sheets>
  <externalReferences>
    <externalReference r:id="rId11"/>
    <externalReference r:id="rId12"/>
    <externalReference r:id="rId13"/>
  </externalReferences>
  <definedNames>
    <definedName name="_xlnm._FilterDatabase" localSheetId="0" hidden="1">Stavke!$A$3:$Q$41</definedName>
    <definedName name="DANE">[1]Sheet2!$B$1:$B$2</definedName>
    <definedName name="_xlnm.Print_Titles" localSheetId="0">Stavke!$3:$3</definedName>
    <definedName name="Javna">ProcedureType_Valid_ZO!$B$1:$B$9</definedName>
    <definedName name="Javna.nabava">#REF!</definedName>
    <definedName name="Javna_nabava">#REF!</definedName>
    <definedName name="Jednostavna">ProcedureType_Valid_ZO!$B$17</definedName>
    <definedName name="Main">#REF!</definedName>
    <definedName name="Obnov">#REF!</definedName>
    <definedName name="Obnova">ProcedureType_Valid_ZO!$B$19:$B$20</definedName>
    <definedName name="Obrana">ProcedureType_Valid_ZO!$B$11:$B$15</definedName>
    <definedName name="PLAN_CODE_CORE_ContractType" localSheetId="3" hidden="1">ContractType!$A$1:$B$4</definedName>
    <definedName name="PLAN_CODE_CORE_ProcType" localSheetId="4" hidden="1">ProcedureType!$A$1:$B$12</definedName>
    <definedName name="PLAN_CODE_CORE_Quarter" localSheetId="5" hidden="1">Quarter!$A$1:$B$5</definedName>
    <definedName name="PLAN_CODE_CORE_Technique" localSheetId="8" hidden="1">LegalFramework!$A$1:$B$5</definedName>
    <definedName name="PLAN_CODE_CORE_Technique" localSheetId="6" hidden="1">Technique!$A$1:$B$4</definedName>
    <definedName name="PLAN_CODE_CORE_YesNo" localSheetId="7" hidden="1">YesNo!$A$1:$B$3</definedName>
    <definedName name="PLAN_CODE_LIST_CPV" localSheetId="9" hidden="1">CPV!$A$1:$C$9455</definedName>
    <definedName name="_xlnm.Print_Area" localSheetId="0">Stavke!$A$1:$Q$69</definedName>
    <definedName name="POSTUPCI">[1]Sheet2!$A$1:$A$12</definedName>
    <definedName name="REZIM">[1]Sheet2!$E$1:$E$4</definedName>
    <definedName name="UON">[1]Sheet2!$C$1:$C$3</definedName>
  </definedNames>
  <calcPr calcId="162913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57" i="1" l="1"/>
  <c r="A53" i="1"/>
  <c r="A56" i="1" l="1"/>
  <c r="A52" i="1"/>
  <c r="A693" i="1" l="1"/>
  <c r="A694" i="1"/>
  <c r="A695" i="1" l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</calcChain>
</file>

<file path=xl/connections.xml><?xml version="1.0" encoding="utf-8"?>
<connections xmlns="http://schemas.openxmlformats.org/spreadsheetml/2006/main">
  <connection id="1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548" uniqueCount="19025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višegodišnji</t>
  </si>
  <si>
    <t>jednogodišnji</t>
  </si>
  <si>
    <t xml:space="preserve">90 dana </t>
  </si>
  <si>
    <t>30 dana</t>
  </si>
  <si>
    <t>traktor</t>
  </si>
  <si>
    <t>STAVKA PLANA MIJENJA SE:</t>
  </si>
  <si>
    <t>I GLASI:</t>
  </si>
  <si>
    <t>POTPREDSJEDNIK VLADE I MINISTAR</t>
  </si>
  <si>
    <t>dr.sc. Davor Božinović</t>
  </si>
  <si>
    <t>Usluga održavanja sustava za kuvertiranje</t>
  </si>
  <si>
    <t>403/24</t>
  </si>
  <si>
    <t>404/24</t>
  </si>
  <si>
    <t>Sustav eRedomat</t>
  </si>
  <si>
    <t>Prehrana policijskih službenika na ispomoći - topli obroci</t>
  </si>
  <si>
    <t>405/24</t>
  </si>
  <si>
    <t>406/24</t>
  </si>
  <si>
    <t>Prehrana policijskih službenika na ispomoći - suhii obroci</t>
  </si>
  <si>
    <t>Grijalica 3kW</t>
  </si>
  <si>
    <t>Vreća za spavanje</t>
  </si>
  <si>
    <t>sklopivi krevet</t>
  </si>
  <si>
    <t>Sklopivi stol sa klupama</t>
  </si>
  <si>
    <t>Sklopive stolice</t>
  </si>
  <si>
    <t>Ručna svjetiljka</t>
  </si>
  <si>
    <t>Led rasvjetni stup</t>
  </si>
  <si>
    <t>407/24</t>
  </si>
  <si>
    <t>Usluga organizacije službenih putovanja</t>
  </si>
  <si>
    <t>Fire extinguisher-dodatni radovi</t>
  </si>
  <si>
    <t>408/24</t>
  </si>
  <si>
    <t>Namještaj za opremanje I PP Zagreb</t>
  </si>
  <si>
    <t>Lovačka kamera</t>
  </si>
  <si>
    <t>Tehnički pregled monokulara</t>
  </si>
  <si>
    <t>Kalibracija opreme za helikopter</t>
  </si>
  <si>
    <t>409/24</t>
  </si>
  <si>
    <t>Osobni automobil - osnovno ophodno policijsko vozilo</t>
  </si>
  <si>
    <t>108/24</t>
  </si>
  <si>
    <t>Sitni inventar za alpinizam i šatori</t>
  </si>
  <si>
    <t>410/24-OGR</t>
  </si>
  <si>
    <t>Integracijski Web portal</t>
  </si>
  <si>
    <t>Najlon za pokrivanje</t>
  </si>
  <si>
    <t>Isušivać prostora</t>
  </si>
  <si>
    <t>Termogen</t>
  </si>
  <si>
    <t>Mobilni spremnik za gorivo</t>
  </si>
  <si>
    <t>Terenski razvodni ormar</t>
  </si>
  <si>
    <t>Hidropak</t>
  </si>
  <si>
    <t>Rasvjeta za šator</t>
  </si>
  <si>
    <t>Prijenosni (terenski) WC</t>
  </si>
  <si>
    <t>Spremnik za pitku vodu</t>
  </si>
  <si>
    <t>Prijenosni klima uređaj</t>
  </si>
  <si>
    <t>jednostavna nabava</t>
  </si>
  <si>
    <t xml:space="preserve">MUP, sjedište, radovi uređenja  prostora glavnog komunikacijskog središta </t>
  </si>
  <si>
    <t xml:space="preserve">radovi </t>
  </si>
  <si>
    <t xml:space="preserve">60 dana </t>
  </si>
  <si>
    <t>Uprava za imigraciju, državljanstvo i upravne poslov, radovi uređenja prostora na ZV</t>
  </si>
  <si>
    <t xml:space="preserve">45 dana </t>
  </si>
  <si>
    <t xml:space="preserve">PU zagrebačka, VII PP i RCZ, Nehajska 5 i 7, radovi sanacije vanjskog stubišta </t>
  </si>
  <si>
    <t>PU karlovačka, IJP, radovi uređenja  sanitarija</t>
  </si>
  <si>
    <t xml:space="preserve">30 dana </t>
  </si>
  <si>
    <t>PU sisačko-moslavačka, PP Kutina, uređenje površine za smještaj vozila</t>
  </si>
  <si>
    <t>PU sisačko-moslavačka, IJP, radovi rekonstrukcije elektroinstalacija</t>
  </si>
  <si>
    <t>411/24</t>
  </si>
  <si>
    <t>Popravak motora helikoptera, P/N6887190, S/N:CAE-832033, dodatni radovi</t>
  </si>
  <si>
    <t>Vatrogasni aparati sa ormarom, vatrogasnih cijevi sa ispitivanjima i zamjenom potrošnih materijaala – mlaznica, ventila itd</t>
  </si>
  <si>
    <t>412/24</t>
  </si>
  <si>
    <t>Elektronički potpis za eUsluge i servise Ministarstva</t>
  </si>
  <si>
    <t>Rezervni dijelovi za helikopter Bell 206</t>
  </si>
  <si>
    <t>413/24</t>
  </si>
  <si>
    <t>423/24</t>
  </si>
  <si>
    <t>414/24</t>
  </si>
  <si>
    <t>415/24</t>
  </si>
  <si>
    <t>416/24</t>
  </si>
  <si>
    <t>417/24</t>
  </si>
  <si>
    <t>418/24</t>
  </si>
  <si>
    <t>419/24</t>
  </si>
  <si>
    <t>420/24</t>
  </si>
  <si>
    <t>421/24</t>
  </si>
  <si>
    <t>422/24</t>
  </si>
  <si>
    <t>424/24</t>
  </si>
  <si>
    <t>425/24</t>
  </si>
  <si>
    <t>426/24</t>
  </si>
  <si>
    <t>427/24</t>
  </si>
  <si>
    <t>428/24</t>
  </si>
  <si>
    <t>429/24</t>
  </si>
  <si>
    <t>430/24</t>
  </si>
  <si>
    <t>431/24</t>
  </si>
  <si>
    <t>432/24</t>
  </si>
  <si>
    <t>433/24</t>
  </si>
  <si>
    <t>434/24</t>
  </si>
  <si>
    <t>435/24</t>
  </si>
  <si>
    <t>436/24</t>
  </si>
  <si>
    <t>437/24</t>
  </si>
  <si>
    <t>438/24</t>
  </si>
  <si>
    <t>439/24</t>
  </si>
  <si>
    <t>440/24</t>
  </si>
  <si>
    <t>441/24</t>
  </si>
  <si>
    <t>442/24</t>
  </si>
  <si>
    <t>443/24</t>
  </si>
  <si>
    <t>444/24</t>
  </si>
  <si>
    <t>445/24</t>
  </si>
  <si>
    <t>446/24</t>
  </si>
  <si>
    <t>Zagreb, 5.veljače 2024.</t>
  </si>
  <si>
    <t>109/24</t>
  </si>
  <si>
    <t>Sredstva za vezivanje</t>
  </si>
  <si>
    <t>447/24</t>
  </si>
  <si>
    <t>Software za uvezivanje laserskih uređaja s centralnim računalom</t>
  </si>
  <si>
    <t>6 mjeseci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7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charset val="238"/>
      <scheme val="minor"/>
    </font>
    <font>
      <i/>
      <sz val="8"/>
      <name val="Calibri"/>
      <family val="2"/>
      <charset val="238"/>
      <scheme val="minor"/>
    </font>
    <font>
      <b/>
      <sz val="8"/>
      <name val="Calibri"/>
      <family val="2"/>
      <charset val="238"/>
      <scheme val="minor"/>
    </font>
    <font>
      <sz val="8"/>
      <name val="Arial"/>
      <family val="2"/>
      <charset val="238"/>
    </font>
    <font>
      <sz val="7"/>
      <name val="Arial"/>
      <family val="2"/>
      <charset val="238"/>
    </font>
    <font>
      <sz val="10"/>
      <name val="Arial Narrow"/>
      <family val="2"/>
      <charset val="238"/>
    </font>
    <font>
      <b/>
      <sz val="10"/>
      <name val="Arial Narrow"/>
      <family val="2"/>
      <charset val="238"/>
    </font>
    <font>
      <b/>
      <sz val="11"/>
      <color theme="1"/>
      <name val="Arial"/>
      <family val="2"/>
      <charset val="238"/>
    </font>
    <font>
      <b/>
      <sz val="12"/>
      <name val="Arial Narrow"/>
      <family val="2"/>
      <charset val="238"/>
    </font>
    <font>
      <b/>
      <sz val="12"/>
      <name val="Calibri"/>
      <family val="2"/>
      <charset val="238"/>
      <scheme val="minor"/>
    </font>
  </fonts>
  <fills count="5">
    <fill>
      <patternFill patternType="none"/>
    </fill>
    <fill>
      <patternFill patternType="gray125"/>
    </fill>
    <fill>
      <patternFill patternType="solid">
        <fgColor rgb="FFFFC7CE"/>
      </patternFill>
    </fill>
    <fill>
      <patternFill patternType="solid">
        <fgColor theme="4" tint="0.79998168889431442"/>
        <bgColor theme="4" tint="0.79998168889431442"/>
      </patternFill>
    </fill>
    <fill>
      <patternFill patternType="solid">
        <fgColor rgb="FFFFCCFF"/>
        <bgColor indexed="64"/>
      </patternFill>
    </fill>
  </fills>
  <borders count="19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hair">
        <color auto="1"/>
      </right>
      <top style="hair">
        <color auto="1"/>
      </top>
      <bottom style="hair">
        <color auto="1"/>
      </bottom>
      <diagonal/>
    </border>
    <border>
      <left style="thin">
        <color auto="1"/>
      </left>
      <right style="hair">
        <color auto="1"/>
      </right>
      <top style="thin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 style="thin">
        <color auto="1"/>
      </top>
      <bottom style="hair">
        <color auto="1"/>
      </bottom>
      <diagonal/>
    </border>
    <border>
      <left style="hair">
        <color auto="1"/>
      </left>
      <right style="thin">
        <color auto="1"/>
      </right>
      <top style="thin">
        <color auto="1"/>
      </top>
      <bottom style="hair">
        <color auto="1"/>
      </bottom>
      <diagonal/>
    </border>
    <border>
      <left style="thin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thin">
        <color auto="1"/>
      </right>
      <top style="hair">
        <color auto="1"/>
      </top>
      <bottom style="hair">
        <color auto="1"/>
      </bottom>
      <diagonal/>
    </border>
    <border>
      <left style="thin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thin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thin">
        <color auto="1"/>
      </right>
      <top/>
      <bottom style="thin">
        <color auto="1"/>
      </bottom>
      <diagonal/>
    </border>
  </borders>
  <cellStyleXfs count="5">
    <xf numFmtId="0" fontId="0" fillId="0" borderId="0"/>
    <xf numFmtId="0" fontId="4" fillId="2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  <xf numFmtId="0" fontId="7" fillId="0" borderId="0"/>
  </cellStyleXfs>
  <cellXfs count="121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49" fontId="2" fillId="0" borderId="0" xfId="0" applyNumberFormat="1" applyFont="1" applyAlignment="1">
      <alignment horizontal="center" wrapText="1"/>
    </xf>
    <xf numFmtId="49" fontId="1" fillId="0" borderId="0" xfId="0" applyNumberFormat="1" applyFont="1" applyAlignment="1">
      <alignment horizontal="center" wrapText="1"/>
    </xf>
    <xf numFmtId="49" fontId="1" fillId="0" borderId="0" xfId="0" quotePrefix="1" applyNumberFormat="1" applyFont="1" applyAlignment="1" applyProtection="1">
      <alignment horizontal="center" wrapText="1"/>
      <protection hidden="1"/>
    </xf>
    <xf numFmtId="0" fontId="0" fillId="3" borderId="2" xfId="0" applyFill="1" applyBorder="1"/>
    <xf numFmtId="0" fontId="0" fillId="3" borderId="3" xfId="0" applyFill="1" applyBorder="1"/>
    <xf numFmtId="0" fontId="0" fillId="0" borderId="2" xfId="0" applyBorder="1"/>
    <xf numFmtId="0" fontId="0" fillId="0" borderId="3" xfId="0" applyBorder="1"/>
    <xf numFmtId="0" fontId="0" fillId="3" borderId="0" xfId="0" applyFill="1" applyBorder="1"/>
    <xf numFmtId="0" fontId="1" fillId="0" borderId="0" xfId="0" quotePrefix="1" applyFont="1" applyAlignment="1" applyProtection="1">
      <alignment horizontal="center" vertical="center" wrapText="1"/>
      <protection hidden="1"/>
    </xf>
    <xf numFmtId="0" fontId="1" fillId="0" borderId="0" xfId="0" applyFont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wrapText="1"/>
      <protection locked="0"/>
    </xf>
    <xf numFmtId="0" fontId="2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1" fillId="0" borderId="0" xfId="0" applyFont="1" applyAlignment="1">
      <alignment horizontal="center" vertical="center" wrapText="1"/>
    </xf>
    <xf numFmtId="0" fontId="8" fillId="4" borderId="1" xfId="2" applyFont="1" applyFill="1" applyBorder="1" applyAlignment="1">
      <alignment horizontal="center" vertical="center" wrapText="1"/>
    </xf>
    <xf numFmtId="49" fontId="3" fillId="4" borderId="1" xfId="1" applyNumberFormat="1" applyFont="1" applyFill="1" applyBorder="1" applyAlignment="1">
      <alignment horizontal="center" vertical="center" wrapText="1"/>
    </xf>
    <xf numFmtId="0" fontId="3" fillId="4" borderId="1" xfId="1" applyFont="1" applyFill="1" applyBorder="1" applyAlignment="1">
      <alignment horizontal="center" vertical="center" wrapText="1"/>
    </xf>
    <xf numFmtId="0" fontId="3" fillId="4" borderId="5" xfId="1" applyFont="1" applyFill="1" applyBorder="1" applyAlignment="1">
      <alignment horizontal="center" vertical="center" wrapText="1"/>
    </xf>
    <xf numFmtId="0" fontId="3" fillId="4" borderId="6" xfId="1" applyFont="1" applyFill="1" applyBorder="1" applyAlignment="1">
      <alignment horizontal="center" vertical="center" wrapText="1"/>
    </xf>
    <xf numFmtId="0" fontId="9" fillId="4" borderId="7" xfId="0" applyFont="1" applyFill="1" applyBorder="1" applyAlignment="1">
      <alignment horizontal="center" vertical="center" wrapText="1"/>
    </xf>
    <xf numFmtId="0" fontId="3" fillId="4" borderId="8" xfId="1" applyFont="1" applyFill="1" applyBorder="1" applyAlignment="1">
      <alignment horizontal="center" vertical="center" wrapText="1"/>
    </xf>
    <xf numFmtId="0" fontId="9" fillId="4" borderId="6" xfId="0" applyFont="1" applyFill="1" applyBorder="1" applyAlignment="1">
      <alignment horizontal="center" vertical="center" wrapText="1"/>
    </xf>
    <xf numFmtId="49" fontId="3" fillId="0" borderId="4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4" xfId="0" applyFont="1" applyBorder="1" applyAlignment="1" applyProtection="1">
      <alignment vertical="center" wrapText="1"/>
      <protection locked="0"/>
    </xf>
    <xf numFmtId="0" fontId="3" fillId="0" borderId="4" xfId="0" applyFont="1" applyBorder="1" applyAlignment="1" applyProtection="1">
      <alignment horizontal="center" vertical="center" wrapText="1"/>
      <protection locked="0"/>
    </xf>
    <xf numFmtId="49" fontId="3" fillId="0" borderId="4" xfId="0" applyNumberFormat="1" applyFont="1" applyBorder="1" applyAlignment="1" applyProtection="1">
      <alignment vertical="center" wrapText="1"/>
      <protection locked="0"/>
    </xf>
    <xf numFmtId="4" fontId="3" fillId="0" borderId="4" xfId="0" applyNumberFormat="1" applyFont="1" applyBorder="1" applyAlignment="1" applyProtection="1">
      <alignment vertical="center" wrapText="1"/>
      <protection locked="0"/>
    </xf>
    <xf numFmtId="0" fontId="0" fillId="0" borderId="0" xfId="0" applyAlignment="1">
      <alignment horizontal="center" vertical="center"/>
    </xf>
    <xf numFmtId="0" fontId="0" fillId="0" borderId="0" xfId="0" applyAlignment="1">
      <alignment horizontal="left"/>
    </xf>
    <xf numFmtId="0" fontId="0" fillId="0" borderId="0" xfId="0" applyAlignment="1" applyProtection="1">
      <alignment horizontal="right" vertical="center"/>
      <protection locked="0"/>
    </xf>
    <xf numFmtId="0" fontId="0" fillId="0" borderId="0" xfId="0" applyBorder="1"/>
    <xf numFmtId="49" fontId="0" fillId="0" borderId="0" xfId="0" applyNumberFormat="1" applyBorder="1" applyAlignment="1">
      <alignment horizontal="left" vertical="center" wrapText="1"/>
    </xf>
    <xf numFmtId="0" fontId="11" fillId="0" borderId="0" xfId="0" applyFont="1" applyAlignment="1" applyProtection="1">
      <alignment horizontal="right" vertical="center" wrapText="1"/>
      <protection locked="0"/>
    </xf>
    <xf numFmtId="0" fontId="11" fillId="0" borderId="0" xfId="0" applyFont="1" applyAlignment="1">
      <alignment horizontal="left" vertical="center"/>
    </xf>
    <xf numFmtId="0" fontId="11" fillId="0" borderId="0" xfId="0" applyFont="1" applyBorder="1"/>
    <xf numFmtId="0" fontId="0" fillId="0" borderId="0" xfId="0" applyBorder="1" applyAlignment="1">
      <alignment horizontal="center" vertical="center"/>
    </xf>
    <xf numFmtId="0" fontId="11" fillId="0" borderId="0" xfId="0" applyFont="1" applyBorder="1" applyAlignment="1" applyProtection="1">
      <alignment horizontal="right" vertical="center" wrapText="1"/>
      <protection locked="0"/>
    </xf>
    <xf numFmtId="0" fontId="11" fillId="0" borderId="0" xfId="0" applyFont="1"/>
    <xf numFmtId="0" fontId="11" fillId="0" borderId="0" xfId="0" applyFont="1" applyBorder="1" applyAlignment="1">
      <alignment vertical="center"/>
    </xf>
    <xf numFmtId="0" fontId="10" fillId="0" borderId="0" xfId="0" applyFont="1" applyBorder="1" applyAlignment="1">
      <alignment horizontal="left" vertical="center"/>
    </xf>
    <xf numFmtId="0" fontId="10" fillId="0" borderId="0" xfId="0" applyFont="1" applyBorder="1" applyAlignment="1"/>
    <xf numFmtId="0" fontId="11" fillId="0" borderId="0" xfId="0" applyFont="1" applyBorder="1" applyAlignment="1">
      <alignment horizontal="center" vertical="center"/>
    </xf>
    <xf numFmtId="0" fontId="12" fillId="0" borderId="0" xfId="0" applyFont="1"/>
    <xf numFmtId="0" fontId="12" fillId="0" borderId="0" xfId="0" applyFont="1" applyBorder="1"/>
    <xf numFmtId="0" fontId="12" fillId="0" borderId="0" xfId="0" applyFont="1" applyBorder="1" applyAlignment="1">
      <alignment horizontal="left" vertical="center"/>
    </xf>
    <xf numFmtId="0" fontId="12" fillId="0" borderId="0" xfId="0" applyFont="1" applyBorder="1" applyAlignment="1">
      <alignment vertical="center"/>
    </xf>
    <xf numFmtId="0" fontId="13" fillId="0" borderId="0" xfId="0" applyFont="1" applyBorder="1" applyAlignment="1">
      <alignment vertical="center"/>
    </xf>
    <xf numFmtId="0" fontId="12" fillId="0" borderId="0" xfId="4" applyFont="1" applyBorder="1"/>
    <xf numFmtId="0" fontId="11" fillId="0" borderId="0" xfId="4" applyFont="1" applyBorder="1"/>
    <xf numFmtId="0" fontId="11" fillId="0" borderId="0" xfId="4" applyFont="1" applyBorder="1" applyAlignment="1">
      <alignment vertical="center"/>
    </xf>
    <xf numFmtId="0" fontId="10" fillId="0" borderId="0" xfId="0" applyFont="1" applyBorder="1" applyAlignment="1">
      <alignment horizontal="center" vertical="center"/>
    </xf>
    <xf numFmtId="0" fontId="10" fillId="0" borderId="0" xfId="0" applyFont="1" applyBorder="1" applyAlignment="1">
      <alignment vertical="center"/>
    </xf>
    <xf numFmtId="0" fontId="14" fillId="0" borderId="0" xfId="4" applyFont="1" applyBorder="1" applyAlignment="1">
      <alignment horizontal="center"/>
    </xf>
    <xf numFmtId="0" fontId="15" fillId="0" borderId="0" xfId="4" applyFont="1" applyBorder="1" applyAlignment="1"/>
    <xf numFmtId="0" fontId="3" fillId="0" borderId="0" xfId="0" quotePrefix="1" applyFont="1" applyAlignment="1" applyProtection="1">
      <alignment horizontal="center" vertical="center" wrapText="1"/>
      <protection hidden="1"/>
    </xf>
    <xf numFmtId="49" fontId="3" fillId="0" borderId="0" xfId="0" quotePrefix="1" applyNumberFormat="1" applyFont="1" applyAlignment="1" applyProtection="1">
      <alignment horizontal="center" wrapText="1"/>
      <protection hidden="1"/>
    </xf>
    <xf numFmtId="0" fontId="3" fillId="0" borderId="0" xfId="0" applyFont="1" applyAlignment="1" applyProtection="1">
      <alignment wrapText="1"/>
      <protection locked="0"/>
    </xf>
    <xf numFmtId="0" fontId="3" fillId="0" borderId="0" xfId="0" applyFont="1" applyAlignment="1" applyProtection="1">
      <alignment horizontal="center" wrapText="1"/>
      <protection locked="0"/>
    </xf>
    <xf numFmtId="49" fontId="3" fillId="0" borderId="0" xfId="0" applyNumberFormat="1" applyFont="1" applyAlignment="1" applyProtection="1">
      <alignment wrapText="1"/>
      <protection locked="0"/>
    </xf>
    <xf numFmtId="4" fontId="3" fillId="0" borderId="0" xfId="0" applyNumberFormat="1" applyFont="1" applyAlignment="1" applyProtection="1">
      <alignment wrapText="1"/>
      <protection locked="0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quotePrefix="1" applyFont="1" applyAlignment="1" applyProtection="1">
      <alignment horizontal="center" wrapText="1"/>
      <protection hidden="1"/>
    </xf>
    <xf numFmtId="0" fontId="3" fillId="0" borderId="10" xfId="0" quotePrefix="1" applyFont="1" applyBorder="1" applyAlignment="1" applyProtection="1">
      <alignment horizontal="center" vertical="center" wrapText="1"/>
      <protection hidden="1"/>
    </xf>
    <xf numFmtId="49" fontId="3" fillId="0" borderId="11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11" xfId="0" applyFont="1" applyBorder="1" applyAlignment="1" applyProtection="1">
      <alignment vertical="center" wrapText="1"/>
      <protection locked="0"/>
    </xf>
    <xf numFmtId="0" fontId="3" fillId="0" borderId="11" xfId="0" applyFont="1" applyBorder="1" applyAlignment="1" applyProtection="1">
      <alignment horizontal="center" vertical="center" wrapText="1"/>
      <protection locked="0"/>
    </xf>
    <xf numFmtId="49" fontId="3" fillId="0" borderId="11" xfId="0" applyNumberFormat="1" applyFont="1" applyBorder="1" applyAlignment="1" applyProtection="1">
      <alignment vertical="center" wrapText="1"/>
      <protection locked="0"/>
    </xf>
    <xf numFmtId="4" fontId="3" fillId="0" borderId="11" xfId="0" applyNumberFormat="1" applyFont="1" applyBorder="1" applyAlignment="1" applyProtection="1">
      <alignment vertical="center" wrapText="1"/>
      <protection locked="0"/>
    </xf>
    <xf numFmtId="0" fontId="3" fillId="0" borderId="12" xfId="0" applyFont="1" applyBorder="1" applyAlignment="1" applyProtection="1">
      <alignment vertical="center" wrapText="1"/>
      <protection locked="0"/>
    </xf>
    <xf numFmtId="0" fontId="3" fillId="0" borderId="0" xfId="0" applyFont="1" applyAlignment="1">
      <alignment wrapText="1"/>
    </xf>
    <xf numFmtId="0" fontId="3" fillId="0" borderId="13" xfId="0" quotePrefix="1" applyFont="1" applyBorder="1" applyAlignment="1" applyProtection="1">
      <alignment horizontal="center" vertical="center" wrapText="1"/>
      <protection hidden="1"/>
    </xf>
    <xf numFmtId="0" fontId="3" fillId="0" borderId="14" xfId="0" applyFont="1" applyBorder="1" applyAlignment="1" applyProtection="1">
      <alignment vertical="center" wrapText="1"/>
      <protection locked="0"/>
    </xf>
    <xf numFmtId="0" fontId="3" fillId="0" borderId="13" xfId="0" applyFont="1" applyBorder="1" applyAlignment="1">
      <alignment horizontal="center" vertical="center"/>
    </xf>
    <xf numFmtId="0" fontId="3" fillId="0" borderId="4" xfId="0" applyFont="1" applyBorder="1" applyAlignment="1">
      <alignment horizontal="center" vertical="center"/>
    </xf>
    <xf numFmtId="0" fontId="3" fillId="0" borderId="4" xfId="0" applyFont="1" applyBorder="1" applyAlignment="1">
      <alignment vertical="center" wrapText="1"/>
    </xf>
    <xf numFmtId="0" fontId="3" fillId="0" borderId="4" xfId="0" applyFont="1" applyBorder="1" applyAlignment="1">
      <alignment horizontal="left" vertical="center" wrapText="1"/>
    </xf>
    <xf numFmtId="4" fontId="3" fillId="0" borderId="4" xfId="0" applyNumberFormat="1" applyFont="1" applyBorder="1" applyAlignment="1">
      <alignment horizontal="right" vertical="center" wrapText="1"/>
    </xf>
    <xf numFmtId="0" fontId="3" fillId="0" borderId="4" xfId="0" applyFont="1" applyBorder="1" applyAlignment="1">
      <alignment vertical="center"/>
    </xf>
    <xf numFmtId="0" fontId="3" fillId="0" borderId="4" xfId="0" applyFont="1" applyBorder="1"/>
    <xf numFmtId="0" fontId="3" fillId="0" borderId="14" xfId="0" applyFont="1" applyBorder="1" applyAlignment="1">
      <alignment horizontal="center" vertical="center"/>
    </xf>
    <xf numFmtId="0" fontId="3" fillId="0" borderId="9" xfId="0" applyFont="1" applyBorder="1" applyAlignment="1">
      <alignment wrapText="1"/>
    </xf>
    <xf numFmtId="0" fontId="3" fillId="0" borderId="4" xfId="0" applyFont="1" applyBorder="1" applyAlignment="1">
      <alignment wrapText="1"/>
    </xf>
    <xf numFmtId="49" fontId="3" fillId="0" borderId="16" xfId="0" applyNumberFormat="1" applyFont="1" applyBorder="1" applyAlignment="1" applyProtection="1">
      <alignment vertical="center" wrapText="1"/>
      <protection locked="0"/>
    </xf>
    <xf numFmtId="0" fontId="3" fillId="0" borderId="16" xfId="0" applyFont="1" applyBorder="1" applyAlignment="1" applyProtection="1">
      <alignment horizontal="center" vertical="center" wrapText="1"/>
      <protection locked="0"/>
    </xf>
    <xf numFmtId="0" fontId="3" fillId="0" borderId="15" xfId="0" quotePrefix="1" applyFont="1" applyBorder="1" applyAlignment="1" applyProtection="1">
      <alignment horizontal="center" vertical="center" wrapText="1"/>
      <protection hidden="1"/>
    </xf>
    <xf numFmtId="49" fontId="3" fillId="0" borderId="16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16" xfId="0" applyFont="1" applyBorder="1" applyAlignment="1" applyProtection="1">
      <alignment vertical="center" wrapText="1"/>
      <protection locked="0"/>
    </xf>
    <xf numFmtId="4" fontId="3" fillId="0" borderId="16" xfId="0" applyNumberFormat="1" applyFont="1" applyBorder="1" applyAlignment="1" applyProtection="1">
      <alignment vertical="center" wrapText="1"/>
      <protection locked="0"/>
    </xf>
    <xf numFmtId="0" fontId="3" fillId="0" borderId="17" xfId="0" applyFont="1" applyBorder="1" applyAlignment="1" applyProtection="1">
      <alignment vertical="center" wrapText="1"/>
      <protection locked="0"/>
    </xf>
    <xf numFmtId="0" fontId="1" fillId="0" borderId="10" xfId="0" quotePrefix="1" applyFont="1" applyBorder="1" applyAlignment="1" applyProtection="1">
      <alignment horizontal="center" vertical="center" wrapText="1"/>
      <protection hidden="1"/>
    </xf>
    <xf numFmtId="49" fontId="1" fillId="0" borderId="11" xfId="0" quotePrefix="1" applyNumberFormat="1" applyFont="1" applyBorder="1" applyAlignment="1" applyProtection="1">
      <alignment horizontal="center" vertical="center" wrapText="1"/>
      <protection hidden="1"/>
    </xf>
    <xf numFmtId="0" fontId="1" fillId="0" borderId="11" xfId="0" applyFont="1" applyBorder="1" applyAlignment="1" applyProtection="1">
      <alignment vertical="center" wrapText="1"/>
      <protection locked="0"/>
    </xf>
    <xf numFmtId="0" fontId="1" fillId="0" borderId="11" xfId="0" applyFont="1" applyBorder="1" applyAlignment="1" applyProtection="1">
      <alignment horizontal="center" vertical="center" wrapText="1"/>
      <protection locked="0"/>
    </xf>
    <xf numFmtId="49" fontId="1" fillId="0" borderId="11" xfId="0" applyNumberFormat="1" applyFont="1" applyBorder="1" applyAlignment="1" applyProtection="1">
      <alignment vertical="center" wrapText="1"/>
      <protection locked="0"/>
    </xf>
    <xf numFmtId="4" fontId="1" fillId="0" borderId="11" xfId="0" applyNumberFormat="1" applyFont="1" applyBorder="1" applyAlignment="1" applyProtection="1">
      <alignment vertical="center" wrapText="1"/>
      <protection locked="0"/>
    </xf>
    <xf numFmtId="0" fontId="1" fillId="0" borderId="12" xfId="0" applyFont="1" applyBorder="1" applyAlignment="1" applyProtection="1">
      <alignment vertical="center" wrapText="1"/>
      <protection locked="0"/>
    </xf>
    <xf numFmtId="0" fontId="1" fillId="0" borderId="15" xfId="0" quotePrefix="1" applyFont="1" applyBorder="1" applyAlignment="1" applyProtection="1">
      <alignment horizontal="center" vertical="center" wrapText="1"/>
      <protection hidden="1"/>
    </xf>
    <xf numFmtId="49" fontId="1" fillId="0" borderId="16" xfId="0" quotePrefix="1" applyNumberFormat="1" applyFont="1" applyBorder="1" applyAlignment="1" applyProtection="1">
      <alignment horizontal="center" vertical="center" wrapText="1"/>
      <protection hidden="1"/>
    </xf>
    <xf numFmtId="0" fontId="1" fillId="0" borderId="16" xfId="0" applyFont="1" applyBorder="1" applyAlignment="1" applyProtection="1">
      <alignment vertical="center" wrapText="1"/>
      <protection locked="0"/>
    </xf>
    <xf numFmtId="0" fontId="1" fillId="0" borderId="16" xfId="0" applyFont="1" applyBorder="1" applyAlignment="1" applyProtection="1">
      <alignment horizontal="center" vertical="center" wrapText="1"/>
      <protection locked="0"/>
    </xf>
    <xf numFmtId="49" fontId="1" fillId="0" borderId="16" xfId="0" applyNumberFormat="1" applyFont="1" applyBorder="1" applyAlignment="1" applyProtection="1">
      <alignment vertical="center" wrapText="1"/>
      <protection locked="0"/>
    </xf>
    <xf numFmtId="4" fontId="1" fillId="0" borderId="16" xfId="0" applyNumberFormat="1" applyFont="1" applyBorder="1" applyAlignment="1" applyProtection="1">
      <alignment vertical="center" wrapText="1"/>
      <protection locked="0"/>
    </xf>
    <xf numFmtId="0" fontId="1" fillId="0" borderId="18" xfId="0" applyFont="1" applyBorder="1" applyAlignment="1" applyProtection="1">
      <alignment vertical="center" wrapText="1"/>
      <protection locked="0"/>
    </xf>
    <xf numFmtId="0" fontId="3" fillId="0" borderId="4" xfId="0" applyFont="1" applyBorder="1" applyAlignment="1">
      <alignment horizontal="left" vertical="center"/>
    </xf>
    <xf numFmtId="0" fontId="15" fillId="0" borderId="0" xfId="4" applyFont="1" applyBorder="1" applyAlignment="1">
      <alignment horizontal="center"/>
    </xf>
    <xf numFmtId="0" fontId="16" fillId="0" borderId="0" xfId="0" quotePrefix="1" applyFont="1" applyBorder="1" applyAlignment="1" applyProtection="1">
      <alignment horizontal="center" wrapText="1"/>
      <protection hidden="1"/>
    </xf>
    <xf numFmtId="0" fontId="12" fillId="0" borderId="0" xfId="0" applyFont="1" applyBorder="1" applyAlignment="1">
      <alignment horizontal="center" vertical="center"/>
    </xf>
  </cellXfs>
  <cellStyles count="5">
    <cellStyle name="Loše" xfId="1" builtinId="27"/>
    <cellStyle name="Normal 2" xfId="3"/>
    <cellStyle name="Normalno" xfId="0" builtinId="0"/>
    <cellStyle name="Normalno 3" xfId="4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colors>
    <mruColors>
      <color rgb="FFFFCC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externalLink" Target="externalLinks/externalLink3.xml"/><Relationship Id="rId18" Type="http://schemas.openxmlformats.org/officeDocument/2006/relationships/calcChain" Target="calcChain.xml"/><Relationship Id="rId26" Type="http://schemas.openxmlformats.org/officeDocument/2006/relationships/customXml" Target="../customXml/item8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34" Type="http://schemas.openxmlformats.org/officeDocument/2006/relationships/customXml" Target="../customXml/item16.xml"/><Relationship Id="rId7" Type="http://schemas.openxmlformats.org/officeDocument/2006/relationships/worksheet" Target="worksheets/sheet7.xml"/><Relationship Id="rId12" Type="http://schemas.openxmlformats.org/officeDocument/2006/relationships/externalLink" Target="externalLinks/externalLink2.xml"/><Relationship Id="rId17" Type="http://schemas.openxmlformats.org/officeDocument/2006/relationships/sharedStrings" Target="sharedStrings.xml"/><Relationship Id="rId25" Type="http://schemas.openxmlformats.org/officeDocument/2006/relationships/customXml" Target="../customXml/item7.xml"/><Relationship Id="rId33" Type="http://schemas.openxmlformats.org/officeDocument/2006/relationships/customXml" Target="../customXml/item15.xml"/><Relationship Id="rId38" Type="http://schemas.openxmlformats.org/officeDocument/2006/relationships/customXml" Target="../customXml/item20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29" Type="http://schemas.openxmlformats.org/officeDocument/2006/relationships/customXml" Target="../customXml/item1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externalLink" Target="externalLinks/externalLink1.xml"/><Relationship Id="rId24" Type="http://schemas.openxmlformats.org/officeDocument/2006/relationships/customXml" Target="../customXml/item6.xml"/><Relationship Id="rId32" Type="http://schemas.openxmlformats.org/officeDocument/2006/relationships/customXml" Target="../customXml/item14.xml"/><Relationship Id="rId37" Type="http://schemas.openxmlformats.org/officeDocument/2006/relationships/customXml" Target="../customXml/item19.xml"/><Relationship Id="rId5" Type="http://schemas.openxmlformats.org/officeDocument/2006/relationships/worksheet" Target="worksheets/sheet5.xml"/><Relationship Id="rId15" Type="http://schemas.openxmlformats.org/officeDocument/2006/relationships/connections" Target="connections.xml"/><Relationship Id="rId23" Type="http://schemas.openxmlformats.org/officeDocument/2006/relationships/customXml" Target="../customXml/item5.xml"/><Relationship Id="rId28" Type="http://schemas.openxmlformats.org/officeDocument/2006/relationships/customXml" Target="../customXml/item10.xml"/><Relationship Id="rId36" Type="http://schemas.openxmlformats.org/officeDocument/2006/relationships/customXml" Target="../customXml/item18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1.xml"/><Relationship Id="rId31" Type="http://schemas.openxmlformats.org/officeDocument/2006/relationships/customXml" Target="../customXml/item1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4.xml"/><Relationship Id="rId27" Type="http://schemas.openxmlformats.org/officeDocument/2006/relationships/customXml" Target="../customXml/item9.xml"/><Relationship Id="rId30" Type="http://schemas.openxmlformats.org/officeDocument/2006/relationships/customXml" Target="../customXml/item12.xml"/><Relationship Id="rId35" Type="http://schemas.openxmlformats.org/officeDocument/2006/relationships/customXml" Target="../customXml/item17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3/Plan%20Nabave%202023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4/Plana%20nabave%202024..xlsx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4/Plana%20nabave%202024.%20objava%20EOJN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List1"/>
      <sheetName val="List2"/>
      <sheetName val="Sheet2"/>
    </sheetNames>
    <sheetDataSet>
      <sheetData sheetId="0"/>
      <sheetData sheetId="1"/>
      <sheetData sheetId="2"/>
      <sheetData sheetId="3">
        <row r="1">
          <cell r="A1" t="str">
            <v>Otvoreni postupak</v>
          </cell>
          <cell r="B1" t="str">
            <v>DA</v>
          </cell>
          <cell r="C1" t="str">
            <v>Ugovor</v>
          </cell>
          <cell r="E1" t="str">
            <v>Društvene i posebne usluge</v>
          </cell>
        </row>
        <row r="2">
          <cell r="A2" t="str">
            <v>Ograničeni postupak</v>
          </cell>
          <cell r="B2" t="str">
            <v>NE</v>
          </cell>
          <cell r="C2" t="str">
            <v>Okvirni sporazum</v>
          </cell>
          <cell r="E2" t="str">
            <v>Rezervirani ugovor</v>
          </cell>
        </row>
        <row r="3">
          <cell r="A3" t="str">
            <v>Pregovarački postupak s prethodnom objavom</v>
          </cell>
          <cell r="C3" t="str">
            <v>Narudžbenica</v>
          </cell>
          <cell r="E3" t="str">
            <v>Projektni natječaj</v>
          </cell>
        </row>
        <row r="4">
          <cell r="A4" t="str">
            <v>Pregovarački postupak bez prethodne objave</v>
          </cell>
        </row>
        <row r="5">
          <cell r="A5" t="str">
            <v>Natjecateljski dijalog</v>
          </cell>
        </row>
        <row r="6">
          <cell r="A6" t="str">
            <v>Postupak izuzet od primjene Zakona</v>
          </cell>
        </row>
        <row r="7">
          <cell r="A7" t="str">
            <v>Usluge iz dodatka II.B/II (obrana i sigurnost)</v>
          </cell>
        </row>
        <row r="8">
          <cell r="A8" t="str">
            <v>Postupak jednostavne nabave</v>
          </cell>
        </row>
        <row r="9">
          <cell r="A9" t="str">
            <v>Natjecateljski postupak uz pregovore</v>
          </cell>
        </row>
        <row r="10">
          <cell r="A10" t="str">
            <v>Partnerstvo za inovacije</v>
          </cell>
        </row>
        <row r="11">
          <cell r="A11" t="str">
            <v>Otvoreni natječaj</v>
          </cell>
        </row>
        <row r="12">
          <cell r="A12" t="str">
            <v>Ograničeni natječaj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vke"/>
      <sheetName val="List1"/>
      <sheetName val="ProcedureType_Valid_ZO"/>
      <sheetName val="ContractType"/>
      <sheetName val="ProcedureType"/>
      <sheetName val="Quarter"/>
      <sheetName val="Technique"/>
      <sheetName val="YesNo"/>
      <sheetName val="LegalFramework"/>
      <sheetName val="CPV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vke"/>
      <sheetName val="List1"/>
      <sheetName val="ProcedureType_Valid_ZO"/>
      <sheetName val="ContractType"/>
      <sheetName val="ProcedureType"/>
      <sheetName val="Quarter"/>
      <sheetName val="Technique"/>
      <sheetName val="YesNo"/>
      <sheetName val="LegalFramework"/>
      <sheetName val="CPV"/>
    </sheetNames>
    <sheetDataSet>
      <sheetData sheetId="0" refreshError="1"/>
      <sheetData sheetId="1" refreshError="1"/>
      <sheetData sheetId="2" refreshError="1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queryTables/queryTable1.xml><?xml version="1.0" encoding="utf-8"?>
<queryTable xmlns="http://schemas.openxmlformats.org/spreadsheetml/2006/main" name="PLAN_CODE_CORE_ContractType" backgroundRefresh="0" connectionId="1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name="PLAN_CODE_CORE_Proc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name="PLAN_CODE_CORE_Quarter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name="PLAN_CODE_CORE_Technique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name="PLAN_CODE_LIST_CPV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12" tableType="queryTable" totalsRowShown="0">
  <autoFilter ref="A1:B12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11" name="Table_PLAN_CODE_CORE_Technique12" displayName="Table_PLAN_CODE_CORE_Technique12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>
    <filterColumn colId="2">
      <filters>
        <filter val="Kompilacijski programski paketi"/>
        <filter val="Programski paketi i informacijski sustavi"/>
        <filter val="Razni programski paketi i računalni sustavi"/>
      </filters>
    </filterColumn>
  </autoFilter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>
    <pageSetUpPr fitToPage="1"/>
  </sheetPr>
  <dimension ref="A1:R9694"/>
  <sheetViews>
    <sheetView tabSelected="1" zoomScale="120" zoomScaleNormal="120" zoomScaleSheetLayoutView="70" workbookViewId="0">
      <pane ySplit="3" topLeftCell="A55" activePane="bottomLeft" state="frozen"/>
      <selection pane="bottomLeft" activeCell="A59" sqref="A59"/>
    </sheetView>
  </sheetViews>
  <sheetFormatPr defaultColWidth="8.7109375" defaultRowHeight="11.25" x14ac:dyDescent="0.2"/>
  <cols>
    <col min="1" max="1" width="5.5703125" style="3" customWidth="1"/>
    <col min="2" max="2" width="9" style="15" customWidth="1"/>
    <col min="3" max="3" width="11.7109375" style="3" customWidth="1"/>
    <col min="4" max="4" width="22.85546875" style="1" customWidth="1"/>
    <col min="5" max="5" width="7.28515625" style="3" customWidth="1"/>
    <col min="6" max="6" width="10.140625" style="12" customWidth="1"/>
    <col min="7" max="7" width="13.7109375" style="1" customWidth="1"/>
    <col min="8" max="8" width="16.7109375" style="1" customWidth="1"/>
    <col min="9" max="9" width="12.5703125" style="27" customWidth="1"/>
    <col min="10" max="10" width="8.28515625" style="27" customWidth="1"/>
    <col min="11" max="11" width="19.28515625" style="1" customWidth="1"/>
    <col min="12" max="12" width="10.42578125" style="27" customWidth="1"/>
    <col min="13" max="13" width="9.7109375" style="1" customWidth="1"/>
    <col min="14" max="14" width="12.7109375" style="1" customWidth="1"/>
    <col min="15" max="15" width="12.5703125" style="1" customWidth="1"/>
    <col min="16" max="16" width="11.42578125" style="27" bestFit="1" customWidth="1"/>
    <col min="17" max="17" width="9.570312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4" t="s">
        <v>12048</v>
      </c>
      <c r="C1" s="5" t="s">
        <v>12050</v>
      </c>
      <c r="D1" s="5" t="s">
        <v>101</v>
      </c>
      <c r="E1" s="5" t="s">
        <v>18899</v>
      </c>
      <c r="F1" s="11" t="s">
        <v>18898</v>
      </c>
      <c r="G1" s="5" t="s">
        <v>103</v>
      </c>
      <c r="H1" s="5" t="s">
        <v>18900</v>
      </c>
      <c r="I1" s="25" t="s">
        <v>18910</v>
      </c>
      <c r="J1" s="25" t="s">
        <v>102</v>
      </c>
      <c r="K1" s="6" t="s">
        <v>18904</v>
      </c>
      <c r="L1" s="25" t="s">
        <v>18901</v>
      </c>
      <c r="M1" s="5" t="s">
        <v>18907</v>
      </c>
      <c r="N1" s="5" t="s">
        <v>18905</v>
      </c>
      <c r="O1" s="6" t="s">
        <v>104</v>
      </c>
      <c r="P1" s="25" t="s">
        <v>105</v>
      </c>
      <c r="Q1" s="6" t="s">
        <v>106</v>
      </c>
    </row>
    <row r="2" spans="1:17" ht="6" customHeight="1" x14ac:dyDescent="0.25">
      <c r="D2" s="4"/>
      <c r="E2" s="4"/>
      <c r="G2" s="4"/>
      <c r="H2" s="4"/>
      <c r="I2" s="26"/>
      <c r="K2" s="3"/>
      <c r="M2" s="4"/>
      <c r="N2" s="3"/>
    </row>
    <row r="3" spans="1:17" s="2" customFormat="1" ht="33.75" x14ac:dyDescent="0.25">
      <c r="A3" s="28" t="s">
        <v>2588</v>
      </c>
      <c r="B3" s="29" t="s">
        <v>12049</v>
      </c>
      <c r="C3" s="30" t="s">
        <v>12051</v>
      </c>
      <c r="D3" s="30" t="s">
        <v>18895</v>
      </c>
      <c r="E3" s="30" t="s">
        <v>18896</v>
      </c>
      <c r="F3" s="29" t="s">
        <v>111</v>
      </c>
      <c r="G3" s="30" t="s">
        <v>18916</v>
      </c>
      <c r="H3" s="30" t="s">
        <v>2587</v>
      </c>
      <c r="I3" s="31" t="s">
        <v>18911</v>
      </c>
      <c r="J3" s="32" t="s">
        <v>18917</v>
      </c>
      <c r="K3" s="33" t="s">
        <v>4</v>
      </c>
      <c r="L3" s="34" t="s">
        <v>18902</v>
      </c>
      <c r="M3" s="32" t="s">
        <v>18903</v>
      </c>
      <c r="N3" s="32" t="s">
        <v>18906</v>
      </c>
      <c r="O3" s="35" t="s">
        <v>2589</v>
      </c>
      <c r="P3" s="30" t="s">
        <v>18908</v>
      </c>
      <c r="Q3" s="30" t="s">
        <v>18909</v>
      </c>
    </row>
    <row r="4" spans="1:17" s="83" customFormat="1" ht="22.5" x14ac:dyDescent="0.2">
      <c r="A4" s="76">
        <v>404</v>
      </c>
      <c r="B4" s="77" t="s">
        <v>18930</v>
      </c>
      <c r="C4" s="78" t="s">
        <v>18893</v>
      </c>
      <c r="D4" s="78" t="s">
        <v>18929</v>
      </c>
      <c r="E4" s="79" t="s">
        <v>1</v>
      </c>
      <c r="F4" s="80" t="s">
        <v>10078</v>
      </c>
      <c r="G4" s="81">
        <v>221370</v>
      </c>
      <c r="H4" s="78" t="s">
        <v>2</v>
      </c>
      <c r="I4" s="79" t="s">
        <v>98</v>
      </c>
      <c r="J4" s="79" t="s">
        <v>98</v>
      </c>
      <c r="K4" s="78" t="s">
        <v>18913</v>
      </c>
      <c r="L4" s="79" t="s">
        <v>98</v>
      </c>
      <c r="M4" s="78" t="s">
        <v>2591</v>
      </c>
      <c r="N4" s="78" t="s">
        <v>18920</v>
      </c>
      <c r="O4" s="78"/>
      <c r="P4" s="79" t="s">
        <v>98</v>
      </c>
      <c r="Q4" s="82" t="s">
        <v>98</v>
      </c>
    </row>
    <row r="5" spans="1:17" s="83" customFormat="1" ht="21" customHeight="1" x14ac:dyDescent="0.2">
      <c r="A5" s="84">
        <v>405</v>
      </c>
      <c r="B5" s="36" t="s">
        <v>18931</v>
      </c>
      <c r="C5" s="37" t="s">
        <v>18893</v>
      </c>
      <c r="D5" s="37" t="s">
        <v>18932</v>
      </c>
      <c r="E5" s="38" t="s">
        <v>18897</v>
      </c>
      <c r="F5" s="39" t="s">
        <v>4619</v>
      </c>
      <c r="G5" s="40">
        <v>28470</v>
      </c>
      <c r="H5" s="37" t="s">
        <v>2</v>
      </c>
      <c r="I5" s="38" t="s">
        <v>98</v>
      </c>
      <c r="J5" s="38" t="s">
        <v>98</v>
      </c>
      <c r="K5" s="37"/>
      <c r="L5" s="38" t="s">
        <v>98</v>
      </c>
      <c r="M5" s="37" t="s">
        <v>2591</v>
      </c>
      <c r="N5" s="37" t="s">
        <v>18922</v>
      </c>
      <c r="O5" s="37"/>
      <c r="P5" s="38" t="s">
        <v>98</v>
      </c>
      <c r="Q5" s="85" t="s">
        <v>98</v>
      </c>
    </row>
    <row r="6" spans="1:17" s="83" customFormat="1" ht="22.5" x14ac:dyDescent="0.2">
      <c r="A6" s="84">
        <v>406</v>
      </c>
      <c r="B6" s="36" t="s">
        <v>18934</v>
      </c>
      <c r="C6" s="37" t="s">
        <v>18893</v>
      </c>
      <c r="D6" s="37" t="s">
        <v>18933</v>
      </c>
      <c r="E6" s="38" t="s">
        <v>1</v>
      </c>
      <c r="F6" s="39" t="s">
        <v>10313</v>
      </c>
      <c r="G6" s="40">
        <v>1033650</v>
      </c>
      <c r="H6" s="37" t="s">
        <v>2</v>
      </c>
      <c r="I6" s="38" t="s">
        <v>98</v>
      </c>
      <c r="J6" s="38" t="s">
        <v>99</v>
      </c>
      <c r="K6" s="37" t="s">
        <v>18913</v>
      </c>
      <c r="L6" s="38" t="s">
        <v>98</v>
      </c>
      <c r="M6" s="37" t="s">
        <v>2591</v>
      </c>
      <c r="N6" s="37" t="s">
        <v>18920</v>
      </c>
      <c r="O6" s="37"/>
      <c r="P6" s="38" t="s">
        <v>98</v>
      </c>
      <c r="Q6" s="85" t="s">
        <v>98</v>
      </c>
    </row>
    <row r="7" spans="1:17" s="83" customFormat="1" ht="22.5" x14ac:dyDescent="0.2">
      <c r="A7" s="84">
        <v>407</v>
      </c>
      <c r="B7" s="36" t="s">
        <v>18935</v>
      </c>
      <c r="C7" s="37" t="s">
        <v>18893</v>
      </c>
      <c r="D7" s="37" t="s">
        <v>18936</v>
      </c>
      <c r="E7" s="38" t="s">
        <v>18897</v>
      </c>
      <c r="F7" s="39" t="s">
        <v>3492</v>
      </c>
      <c r="G7" s="40">
        <v>2366500</v>
      </c>
      <c r="H7" s="37" t="s">
        <v>2</v>
      </c>
      <c r="I7" s="38" t="s">
        <v>98</v>
      </c>
      <c r="J7" s="38" t="s">
        <v>98</v>
      </c>
      <c r="K7" s="37" t="s">
        <v>18913</v>
      </c>
      <c r="L7" s="38" t="s">
        <v>98</v>
      </c>
      <c r="M7" s="37" t="s">
        <v>2591</v>
      </c>
      <c r="N7" s="37" t="s">
        <v>18920</v>
      </c>
      <c r="O7" s="37"/>
      <c r="P7" s="38" t="s">
        <v>98</v>
      </c>
      <c r="Q7" s="85" t="s">
        <v>98</v>
      </c>
    </row>
    <row r="8" spans="1:17" s="83" customFormat="1" ht="22.5" x14ac:dyDescent="0.2">
      <c r="A8" s="84">
        <v>408</v>
      </c>
      <c r="B8" s="36" t="s">
        <v>18944</v>
      </c>
      <c r="C8" s="37" t="s">
        <v>18893</v>
      </c>
      <c r="D8" s="37" t="s">
        <v>18945</v>
      </c>
      <c r="E8" s="38" t="s">
        <v>1</v>
      </c>
      <c r="F8" s="39" t="s">
        <v>10406</v>
      </c>
      <c r="G8" s="40">
        <v>1863500</v>
      </c>
      <c r="H8" s="37" t="s">
        <v>2</v>
      </c>
      <c r="I8" s="38" t="s">
        <v>98</v>
      </c>
      <c r="J8" s="38" t="s">
        <v>98</v>
      </c>
      <c r="K8" s="37" t="s">
        <v>18913</v>
      </c>
      <c r="L8" s="38" t="s">
        <v>98</v>
      </c>
      <c r="M8" s="37" t="s">
        <v>2590</v>
      </c>
      <c r="N8" s="37" t="s">
        <v>18920</v>
      </c>
      <c r="O8" s="37"/>
      <c r="P8" s="38" t="s">
        <v>98</v>
      </c>
      <c r="Q8" s="85" t="s">
        <v>98</v>
      </c>
    </row>
    <row r="9" spans="1:17" s="83" customFormat="1" ht="22.5" x14ac:dyDescent="0.2">
      <c r="A9" s="84">
        <v>409</v>
      </c>
      <c r="B9" s="36" t="s">
        <v>18947</v>
      </c>
      <c r="C9" s="37" t="s">
        <v>18893</v>
      </c>
      <c r="D9" s="37" t="s">
        <v>18948</v>
      </c>
      <c r="E9" s="38" t="s">
        <v>18897</v>
      </c>
      <c r="F9" s="39" t="s">
        <v>7250</v>
      </c>
      <c r="G9" s="40">
        <v>125000</v>
      </c>
      <c r="H9" s="37" t="s">
        <v>2</v>
      </c>
      <c r="I9" s="38" t="s">
        <v>98</v>
      </c>
      <c r="J9" s="38" t="s">
        <v>99</v>
      </c>
      <c r="K9" s="37"/>
      <c r="L9" s="38" t="s">
        <v>98</v>
      </c>
      <c r="M9" s="37" t="s">
        <v>2590</v>
      </c>
      <c r="N9" s="37" t="s">
        <v>18921</v>
      </c>
      <c r="O9" s="37"/>
      <c r="P9" s="38" t="s">
        <v>98</v>
      </c>
      <c r="Q9" s="85" t="s">
        <v>98</v>
      </c>
    </row>
    <row r="10" spans="1:17" s="83" customFormat="1" ht="22.5" x14ac:dyDescent="0.2">
      <c r="A10" s="84">
        <v>410</v>
      </c>
      <c r="B10" s="36" t="s">
        <v>18952</v>
      </c>
      <c r="C10" s="37" t="s">
        <v>18893</v>
      </c>
      <c r="D10" s="37" t="s">
        <v>18953</v>
      </c>
      <c r="E10" s="38" t="s">
        <v>18897</v>
      </c>
      <c r="F10" s="39" t="s">
        <v>5926</v>
      </c>
      <c r="G10" s="40">
        <v>400000</v>
      </c>
      <c r="H10" s="37" t="s">
        <v>2</v>
      </c>
      <c r="I10" s="38" t="s">
        <v>98</v>
      </c>
      <c r="J10" s="38" t="s">
        <v>98</v>
      </c>
      <c r="K10" s="37"/>
      <c r="L10" s="38" t="s">
        <v>98</v>
      </c>
      <c r="M10" s="37" t="s">
        <v>2590</v>
      </c>
      <c r="N10" s="37" t="s">
        <v>18921</v>
      </c>
      <c r="O10" s="37"/>
      <c r="P10" s="38" t="s">
        <v>98</v>
      </c>
      <c r="Q10" s="85" t="s">
        <v>98</v>
      </c>
    </row>
    <row r="11" spans="1:17" s="83" customFormat="1" ht="33.75" x14ac:dyDescent="0.2">
      <c r="A11" s="84">
        <v>411</v>
      </c>
      <c r="B11" s="36" t="s">
        <v>18956</v>
      </c>
      <c r="C11" s="37" t="s">
        <v>18894</v>
      </c>
      <c r="D11" s="37" t="s">
        <v>18957</v>
      </c>
      <c r="E11" s="38" t="s">
        <v>1</v>
      </c>
      <c r="F11" s="39" t="s">
        <v>10890</v>
      </c>
      <c r="G11" s="40">
        <v>320000</v>
      </c>
      <c r="H11" s="37" t="s">
        <v>18912</v>
      </c>
      <c r="I11" s="38" t="s">
        <v>98</v>
      </c>
      <c r="J11" s="38" t="s">
        <v>98</v>
      </c>
      <c r="K11" s="37"/>
      <c r="L11" s="38" t="s">
        <v>98</v>
      </c>
      <c r="M11" s="37" t="s">
        <v>2590</v>
      </c>
      <c r="N11" s="37" t="s">
        <v>18921</v>
      </c>
      <c r="O11" s="37"/>
      <c r="P11" s="38" t="s">
        <v>98</v>
      </c>
      <c r="Q11" s="85" t="s">
        <v>98</v>
      </c>
    </row>
    <row r="12" spans="1:17" s="83" customFormat="1" ht="33.75" x14ac:dyDescent="0.2">
      <c r="A12" s="84">
        <v>412</v>
      </c>
      <c r="B12" s="36" t="s">
        <v>18979</v>
      </c>
      <c r="C12" s="37" t="s">
        <v>18893</v>
      </c>
      <c r="D12" s="37" t="s">
        <v>18980</v>
      </c>
      <c r="E12" s="38" t="s">
        <v>1</v>
      </c>
      <c r="F12" s="39" t="s">
        <v>10011</v>
      </c>
      <c r="G12" s="40">
        <v>168000</v>
      </c>
      <c r="H12" s="37" t="s">
        <v>18912</v>
      </c>
      <c r="I12" s="38" t="s">
        <v>98</v>
      </c>
      <c r="J12" s="38" t="s">
        <v>98</v>
      </c>
      <c r="K12" s="37"/>
      <c r="L12" s="38" t="s">
        <v>98</v>
      </c>
      <c r="M12" s="37" t="s">
        <v>2590</v>
      </c>
      <c r="N12" s="37" t="s">
        <v>18921</v>
      </c>
      <c r="O12" s="37"/>
      <c r="P12" s="38" t="s">
        <v>98</v>
      </c>
      <c r="Q12" s="85" t="s">
        <v>98</v>
      </c>
    </row>
    <row r="13" spans="1:17" s="83" customFormat="1" ht="33.75" x14ac:dyDescent="0.2">
      <c r="A13" s="84">
        <v>413</v>
      </c>
      <c r="B13" s="36" t="s">
        <v>18982</v>
      </c>
      <c r="C13" s="37" t="s">
        <v>18893</v>
      </c>
      <c r="D13" s="37" t="s">
        <v>18983</v>
      </c>
      <c r="E13" s="38" t="s">
        <v>1</v>
      </c>
      <c r="F13" s="39" t="s">
        <v>11321</v>
      </c>
      <c r="G13" s="40">
        <v>43200</v>
      </c>
      <c r="H13" s="37" t="s">
        <v>18912</v>
      </c>
      <c r="I13" s="38" t="s">
        <v>98</v>
      </c>
      <c r="J13" s="38" t="s">
        <v>98</v>
      </c>
      <c r="K13" s="37"/>
      <c r="L13" s="38" t="s">
        <v>98</v>
      </c>
      <c r="M13" s="37" t="s">
        <v>2590</v>
      </c>
      <c r="N13" s="37" t="s">
        <v>18920</v>
      </c>
      <c r="O13" s="37"/>
      <c r="P13" s="38" t="s">
        <v>98</v>
      </c>
      <c r="Q13" s="85" t="s">
        <v>98</v>
      </c>
    </row>
    <row r="14" spans="1:17" s="83" customFormat="1" ht="22.5" x14ac:dyDescent="0.2">
      <c r="A14" s="84">
        <v>414</v>
      </c>
      <c r="B14" s="36" t="s">
        <v>18985</v>
      </c>
      <c r="C14" s="37" t="s">
        <v>12057</v>
      </c>
      <c r="D14" s="37" t="s">
        <v>15440</v>
      </c>
      <c r="E14" s="38" t="s">
        <v>18897</v>
      </c>
      <c r="F14" s="39" t="s">
        <v>7497</v>
      </c>
      <c r="G14" s="40">
        <v>11024</v>
      </c>
      <c r="H14" s="37" t="s">
        <v>12057</v>
      </c>
      <c r="I14" s="38"/>
      <c r="J14" s="38" t="s">
        <v>98</v>
      </c>
      <c r="K14" s="37"/>
      <c r="L14" s="38" t="s">
        <v>98</v>
      </c>
      <c r="M14" s="37" t="s">
        <v>2590</v>
      </c>
      <c r="N14" s="37" t="s">
        <v>18923</v>
      </c>
      <c r="O14" s="37"/>
      <c r="P14" s="38"/>
      <c r="Q14" s="85"/>
    </row>
    <row r="15" spans="1:17" s="83" customFormat="1" ht="22.5" x14ac:dyDescent="0.2">
      <c r="A15" s="84">
        <v>415</v>
      </c>
      <c r="B15" s="36" t="s">
        <v>18987</v>
      </c>
      <c r="C15" s="37" t="s">
        <v>12057</v>
      </c>
      <c r="D15" s="37" t="s">
        <v>15443</v>
      </c>
      <c r="E15" s="38" t="s">
        <v>18897</v>
      </c>
      <c r="F15" s="39" t="s">
        <v>7500</v>
      </c>
      <c r="G15" s="40">
        <v>25600</v>
      </c>
      <c r="H15" s="37" t="s">
        <v>12057</v>
      </c>
      <c r="I15" s="38"/>
      <c r="J15" s="38" t="s">
        <v>98</v>
      </c>
      <c r="K15" s="37"/>
      <c r="L15" s="38" t="s">
        <v>98</v>
      </c>
      <c r="M15" s="37" t="s">
        <v>2590</v>
      </c>
      <c r="N15" s="37" t="s">
        <v>18923</v>
      </c>
      <c r="O15" s="37"/>
      <c r="P15" s="38"/>
      <c r="Q15" s="85"/>
    </row>
    <row r="16" spans="1:17" s="83" customFormat="1" ht="22.5" x14ac:dyDescent="0.2">
      <c r="A16" s="84">
        <v>416</v>
      </c>
      <c r="B16" s="36" t="s">
        <v>18988</v>
      </c>
      <c r="C16" s="37" t="s">
        <v>12057</v>
      </c>
      <c r="D16" s="37" t="s">
        <v>1523</v>
      </c>
      <c r="E16" s="38" t="s">
        <v>18897</v>
      </c>
      <c r="F16" s="39" t="s">
        <v>7527</v>
      </c>
      <c r="G16" s="40">
        <v>25600</v>
      </c>
      <c r="H16" s="37" t="s">
        <v>12057</v>
      </c>
      <c r="I16" s="38"/>
      <c r="J16" s="38" t="s">
        <v>98</v>
      </c>
      <c r="K16" s="37"/>
      <c r="L16" s="38" t="s">
        <v>98</v>
      </c>
      <c r="M16" s="37" t="s">
        <v>2590</v>
      </c>
      <c r="N16" s="37" t="s">
        <v>18923</v>
      </c>
      <c r="O16" s="37"/>
      <c r="P16" s="38"/>
      <c r="Q16" s="85"/>
    </row>
    <row r="17" spans="1:17" s="83" customFormat="1" ht="22.5" x14ac:dyDescent="0.2">
      <c r="A17" s="84">
        <v>417</v>
      </c>
      <c r="B17" s="36" t="s">
        <v>18989</v>
      </c>
      <c r="C17" s="37" t="s">
        <v>12057</v>
      </c>
      <c r="D17" s="37" t="s">
        <v>1519</v>
      </c>
      <c r="E17" s="38" t="s">
        <v>18897</v>
      </c>
      <c r="F17" s="39" t="s">
        <v>7504</v>
      </c>
      <c r="G17" s="40">
        <v>25200</v>
      </c>
      <c r="H17" s="37" t="s">
        <v>12057</v>
      </c>
      <c r="I17" s="38"/>
      <c r="J17" s="38" t="s">
        <v>98</v>
      </c>
      <c r="K17" s="37"/>
      <c r="L17" s="38" t="s">
        <v>98</v>
      </c>
      <c r="M17" s="37" t="s">
        <v>2590</v>
      </c>
      <c r="N17" s="37" t="s">
        <v>18923</v>
      </c>
      <c r="O17" s="37"/>
      <c r="P17" s="38"/>
      <c r="Q17" s="85"/>
    </row>
    <row r="18" spans="1:17" s="83" customFormat="1" ht="22.5" x14ac:dyDescent="0.2">
      <c r="A18" s="84">
        <v>418</v>
      </c>
      <c r="B18" s="36" t="s">
        <v>18990</v>
      </c>
      <c r="C18" s="37" t="s">
        <v>12057</v>
      </c>
      <c r="D18" s="37" t="s">
        <v>18937</v>
      </c>
      <c r="E18" s="38" t="s">
        <v>18897</v>
      </c>
      <c r="F18" s="39" t="s">
        <v>7678</v>
      </c>
      <c r="G18" s="40">
        <v>25600</v>
      </c>
      <c r="H18" s="37" t="s">
        <v>12057</v>
      </c>
      <c r="I18" s="38"/>
      <c r="J18" s="38" t="s">
        <v>98</v>
      </c>
      <c r="K18" s="37"/>
      <c r="L18" s="38" t="s">
        <v>98</v>
      </c>
      <c r="M18" s="37" t="s">
        <v>2590</v>
      </c>
      <c r="N18" s="37" t="s">
        <v>18923</v>
      </c>
      <c r="O18" s="37"/>
      <c r="P18" s="38"/>
      <c r="Q18" s="85"/>
    </row>
    <row r="19" spans="1:17" s="83" customFormat="1" ht="22.5" x14ac:dyDescent="0.2">
      <c r="A19" s="84">
        <v>419</v>
      </c>
      <c r="B19" s="36" t="s">
        <v>18991</v>
      </c>
      <c r="C19" s="37" t="s">
        <v>12057</v>
      </c>
      <c r="D19" s="37" t="s">
        <v>18938</v>
      </c>
      <c r="E19" s="38" t="s">
        <v>18897</v>
      </c>
      <c r="F19" s="39" t="s">
        <v>6707</v>
      </c>
      <c r="G19" s="40">
        <v>25600</v>
      </c>
      <c r="H19" s="37" t="s">
        <v>12057</v>
      </c>
      <c r="I19" s="38"/>
      <c r="J19" s="38" t="s">
        <v>98</v>
      </c>
      <c r="K19" s="37"/>
      <c r="L19" s="38" t="s">
        <v>98</v>
      </c>
      <c r="M19" s="37" t="s">
        <v>2590</v>
      </c>
      <c r="N19" s="37" t="s">
        <v>18923</v>
      </c>
      <c r="O19" s="37"/>
      <c r="P19" s="38"/>
      <c r="Q19" s="85"/>
    </row>
    <row r="20" spans="1:17" s="83" customFormat="1" ht="22.5" x14ac:dyDescent="0.2">
      <c r="A20" s="84">
        <v>420</v>
      </c>
      <c r="B20" s="36" t="s">
        <v>18992</v>
      </c>
      <c r="C20" s="37" t="s">
        <v>12057</v>
      </c>
      <c r="D20" s="37" t="s">
        <v>18939</v>
      </c>
      <c r="E20" s="38" t="s">
        <v>18897</v>
      </c>
      <c r="F20" s="39" t="s">
        <v>7542</v>
      </c>
      <c r="G20" s="40">
        <v>25600</v>
      </c>
      <c r="H20" s="37" t="s">
        <v>12057</v>
      </c>
      <c r="I20" s="38"/>
      <c r="J20" s="38" t="s">
        <v>98</v>
      </c>
      <c r="K20" s="37"/>
      <c r="L20" s="38" t="s">
        <v>98</v>
      </c>
      <c r="M20" s="37" t="s">
        <v>2590</v>
      </c>
      <c r="N20" s="37" t="s">
        <v>18923</v>
      </c>
      <c r="O20" s="37"/>
      <c r="P20" s="38"/>
      <c r="Q20" s="85"/>
    </row>
    <row r="21" spans="1:17" s="83" customFormat="1" ht="22.5" x14ac:dyDescent="0.2">
      <c r="A21" s="84">
        <v>421</v>
      </c>
      <c r="B21" s="36" t="s">
        <v>18993</v>
      </c>
      <c r="C21" s="37" t="s">
        <v>12057</v>
      </c>
      <c r="D21" s="37" t="s">
        <v>18940</v>
      </c>
      <c r="E21" s="38" t="s">
        <v>18897</v>
      </c>
      <c r="F21" s="39" t="s">
        <v>7268</v>
      </c>
      <c r="G21" s="40">
        <v>25600</v>
      </c>
      <c r="H21" s="37" t="s">
        <v>12057</v>
      </c>
      <c r="I21" s="38"/>
      <c r="J21" s="38" t="s">
        <v>98</v>
      </c>
      <c r="K21" s="37"/>
      <c r="L21" s="38" t="s">
        <v>98</v>
      </c>
      <c r="M21" s="37" t="s">
        <v>2590</v>
      </c>
      <c r="N21" s="37" t="s">
        <v>18923</v>
      </c>
      <c r="O21" s="37"/>
      <c r="P21" s="38"/>
      <c r="Q21" s="85"/>
    </row>
    <row r="22" spans="1:17" s="83" customFormat="1" ht="22.5" x14ac:dyDescent="0.2">
      <c r="A22" s="84">
        <v>422</v>
      </c>
      <c r="B22" s="36" t="s">
        <v>18994</v>
      </c>
      <c r="C22" s="37" t="s">
        <v>12057</v>
      </c>
      <c r="D22" s="37" t="s">
        <v>18941</v>
      </c>
      <c r="E22" s="38" t="s">
        <v>18897</v>
      </c>
      <c r="F22" s="39" t="s">
        <v>7251</v>
      </c>
      <c r="G22" s="40">
        <v>25600</v>
      </c>
      <c r="H22" s="37" t="s">
        <v>12057</v>
      </c>
      <c r="I22" s="38"/>
      <c r="J22" s="38" t="s">
        <v>98</v>
      </c>
      <c r="K22" s="37"/>
      <c r="L22" s="38" t="s">
        <v>98</v>
      </c>
      <c r="M22" s="37" t="s">
        <v>2590</v>
      </c>
      <c r="N22" s="37" t="s">
        <v>18923</v>
      </c>
      <c r="O22" s="37"/>
      <c r="P22" s="38"/>
      <c r="Q22" s="85"/>
    </row>
    <row r="23" spans="1:17" s="83" customFormat="1" ht="22.5" x14ac:dyDescent="0.2">
      <c r="A23" s="84">
        <v>423</v>
      </c>
      <c r="B23" s="36" t="s">
        <v>18995</v>
      </c>
      <c r="C23" s="37" t="s">
        <v>12057</v>
      </c>
      <c r="D23" s="37" t="s">
        <v>18942</v>
      </c>
      <c r="E23" s="38" t="s">
        <v>18897</v>
      </c>
      <c r="F23" s="39" t="s">
        <v>4862</v>
      </c>
      <c r="G23" s="40">
        <v>25600</v>
      </c>
      <c r="H23" s="37" t="s">
        <v>12057</v>
      </c>
      <c r="I23" s="38"/>
      <c r="J23" s="38" t="s">
        <v>98</v>
      </c>
      <c r="K23" s="37"/>
      <c r="L23" s="38" t="s">
        <v>98</v>
      </c>
      <c r="M23" s="37" t="s">
        <v>2590</v>
      </c>
      <c r="N23" s="37" t="s">
        <v>18923</v>
      </c>
      <c r="O23" s="37"/>
      <c r="P23" s="38"/>
      <c r="Q23" s="85"/>
    </row>
    <row r="24" spans="1:17" s="83" customFormat="1" ht="22.5" x14ac:dyDescent="0.2">
      <c r="A24" s="84">
        <v>424</v>
      </c>
      <c r="B24" s="36" t="s">
        <v>18986</v>
      </c>
      <c r="C24" s="37" t="s">
        <v>12057</v>
      </c>
      <c r="D24" s="37" t="s">
        <v>18943</v>
      </c>
      <c r="E24" s="38" t="s">
        <v>18897</v>
      </c>
      <c r="F24" s="39" t="s">
        <v>4840</v>
      </c>
      <c r="G24" s="40">
        <v>25600</v>
      </c>
      <c r="H24" s="37" t="s">
        <v>12057</v>
      </c>
      <c r="I24" s="38"/>
      <c r="J24" s="38" t="s">
        <v>98</v>
      </c>
      <c r="K24" s="37"/>
      <c r="L24" s="38" t="s">
        <v>98</v>
      </c>
      <c r="M24" s="37" t="s">
        <v>2590</v>
      </c>
      <c r="N24" s="37" t="s">
        <v>18923</v>
      </c>
      <c r="O24" s="37"/>
      <c r="P24" s="38"/>
      <c r="Q24" s="85"/>
    </row>
    <row r="25" spans="1:17" s="83" customFormat="1" ht="22.5" x14ac:dyDescent="0.2">
      <c r="A25" s="84">
        <v>425</v>
      </c>
      <c r="B25" s="36" t="s">
        <v>18996</v>
      </c>
      <c r="C25" s="37" t="s">
        <v>12057</v>
      </c>
      <c r="D25" s="37" t="s">
        <v>18946</v>
      </c>
      <c r="E25" s="38" t="s">
        <v>1</v>
      </c>
      <c r="F25" s="39" t="s">
        <v>10011</v>
      </c>
      <c r="G25" s="40">
        <v>4180</v>
      </c>
      <c r="H25" s="37" t="s">
        <v>12057</v>
      </c>
      <c r="I25" s="38"/>
      <c r="J25" s="38" t="s">
        <v>98</v>
      </c>
      <c r="K25" s="37"/>
      <c r="L25" s="38" t="s">
        <v>98</v>
      </c>
      <c r="M25" s="37" t="s">
        <v>2590</v>
      </c>
      <c r="N25" s="37" t="s">
        <v>18923</v>
      </c>
      <c r="O25" s="37"/>
      <c r="P25" s="38"/>
      <c r="Q25" s="85"/>
    </row>
    <row r="26" spans="1:17" s="83" customFormat="1" ht="22.5" x14ac:dyDescent="0.2">
      <c r="A26" s="84">
        <v>426</v>
      </c>
      <c r="B26" s="36" t="s">
        <v>18997</v>
      </c>
      <c r="C26" s="37" t="s">
        <v>12057</v>
      </c>
      <c r="D26" s="37" t="s">
        <v>18949</v>
      </c>
      <c r="E26" s="38" t="s">
        <v>18897</v>
      </c>
      <c r="F26" s="39" t="s">
        <v>6433</v>
      </c>
      <c r="G26" s="40">
        <v>26500</v>
      </c>
      <c r="H26" s="37" t="s">
        <v>12057</v>
      </c>
      <c r="I26" s="38"/>
      <c r="J26" s="38" t="s">
        <v>98</v>
      </c>
      <c r="K26" s="37"/>
      <c r="L26" s="38" t="s">
        <v>98</v>
      </c>
      <c r="M26" s="37" t="s">
        <v>2590</v>
      </c>
      <c r="N26" s="37" t="s">
        <v>18923</v>
      </c>
      <c r="O26" s="37"/>
      <c r="P26" s="38"/>
      <c r="Q26" s="85"/>
    </row>
    <row r="27" spans="1:17" s="83" customFormat="1" ht="22.5" x14ac:dyDescent="0.2">
      <c r="A27" s="84">
        <v>427</v>
      </c>
      <c r="B27" s="36" t="s">
        <v>18998</v>
      </c>
      <c r="C27" s="37" t="s">
        <v>12057</v>
      </c>
      <c r="D27" s="37" t="s">
        <v>393</v>
      </c>
      <c r="E27" s="38" t="s">
        <v>18897</v>
      </c>
      <c r="F27" s="39" t="s">
        <v>3599</v>
      </c>
      <c r="G27" s="40">
        <v>20175</v>
      </c>
      <c r="H27" s="37" t="s">
        <v>12057</v>
      </c>
      <c r="I27" s="38"/>
      <c r="J27" s="38" t="s">
        <v>98</v>
      </c>
      <c r="K27" s="37"/>
      <c r="L27" s="38" t="s">
        <v>98</v>
      </c>
      <c r="M27" s="37" t="s">
        <v>2590</v>
      </c>
      <c r="N27" s="37" t="s">
        <v>18923</v>
      </c>
      <c r="O27" s="37"/>
      <c r="P27" s="38"/>
      <c r="Q27" s="85"/>
    </row>
    <row r="28" spans="1:17" s="83" customFormat="1" ht="22.5" x14ac:dyDescent="0.2">
      <c r="A28" s="84">
        <v>428</v>
      </c>
      <c r="B28" s="36" t="s">
        <v>18999</v>
      </c>
      <c r="C28" s="37" t="s">
        <v>12057</v>
      </c>
      <c r="D28" s="37" t="s">
        <v>18950</v>
      </c>
      <c r="E28" s="38" t="s">
        <v>1</v>
      </c>
      <c r="F28" s="39" t="s">
        <v>10149</v>
      </c>
      <c r="G28" s="40">
        <v>18000</v>
      </c>
      <c r="H28" s="37" t="s">
        <v>12057</v>
      </c>
      <c r="I28" s="38"/>
      <c r="J28" s="38" t="s">
        <v>98</v>
      </c>
      <c r="K28" s="37"/>
      <c r="L28" s="38" t="s">
        <v>98</v>
      </c>
      <c r="M28" s="37" t="s">
        <v>2590</v>
      </c>
      <c r="N28" s="37" t="s">
        <v>18923</v>
      </c>
      <c r="O28" s="37"/>
      <c r="P28" s="38"/>
      <c r="Q28" s="85"/>
    </row>
    <row r="29" spans="1:17" s="83" customFormat="1" ht="22.5" x14ac:dyDescent="0.2">
      <c r="A29" s="84">
        <v>429</v>
      </c>
      <c r="B29" s="36" t="s">
        <v>19000</v>
      </c>
      <c r="C29" s="37" t="s">
        <v>12057</v>
      </c>
      <c r="D29" s="37" t="s">
        <v>18951</v>
      </c>
      <c r="E29" s="38" t="s">
        <v>1</v>
      </c>
      <c r="F29" s="39" t="s">
        <v>10011</v>
      </c>
      <c r="G29" s="40">
        <v>8335</v>
      </c>
      <c r="H29" s="37" t="s">
        <v>12057</v>
      </c>
      <c r="I29" s="38"/>
      <c r="J29" s="38" t="s">
        <v>98</v>
      </c>
      <c r="K29" s="37"/>
      <c r="L29" s="38" t="s">
        <v>98</v>
      </c>
      <c r="M29" s="37" t="s">
        <v>2590</v>
      </c>
      <c r="N29" s="37" t="s">
        <v>18923</v>
      </c>
      <c r="O29" s="37"/>
      <c r="P29" s="38"/>
      <c r="Q29" s="85"/>
    </row>
    <row r="30" spans="1:17" s="83" customFormat="1" ht="22.5" x14ac:dyDescent="0.2">
      <c r="A30" s="84">
        <v>430</v>
      </c>
      <c r="B30" s="36" t="s">
        <v>19001</v>
      </c>
      <c r="C30" s="37" t="s">
        <v>12057</v>
      </c>
      <c r="D30" s="37" t="s">
        <v>18984</v>
      </c>
      <c r="E30" s="38" t="s">
        <v>18897</v>
      </c>
      <c r="F30" s="39" t="s">
        <v>6203</v>
      </c>
      <c r="G30" s="40">
        <v>8415</v>
      </c>
      <c r="H30" s="37" t="s">
        <v>12057</v>
      </c>
      <c r="I30" s="38"/>
      <c r="J30" s="38" t="s">
        <v>98</v>
      </c>
      <c r="K30" s="37"/>
      <c r="L30" s="38" t="s">
        <v>98</v>
      </c>
      <c r="M30" s="37" t="s">
        <v>2590</v>
      </c>
      <c r="N30" s="37" t="s">
        <v>18923</v>
      </c>
      <c r="O30" s="37"/>
      <c r="P30" s="38"/>
      <c r="Q30" s="85"/>
    </row>
    <row r="31" spans="1:17" s="83" customFormat="1" ht="22.5" x14ac:dyDescent="0.2">
      <c r="A31" s="84">
        <v>431</v>
      </c>
      <c r="B31" s="36" t="s">
        <v>19002</v>
      </c>
      <c r="C31" s="37" t="s">
        <v>12057</v>
      </c>
      <c r="D31" s="37" t="s">
        <v>18958</v>
      </c>
      <c r="E31" s="38" t="s">
        <v>18897</v>
      </c>
      <c r="F31" s="39" t="s">
        <v>8547</v>
      </c>
      <c r="G31" s="40">
        <v>25740</v>
      </c>
      <c r="H31" s="37" t="s">
        <v>12057</v>
      </c>
      <c r="I31" s="38"/>
      <c r="J31" s="38" t="s">
        <v>98</v>
      </c>
      <c r="K31" s="37"/>
      <c r="L31" s="38" t="s">
        <v>98</v>
      </c>
      <c r="M31" s="37" t="s">
        <v>2590</v>
      </c>
      <c r="N31" s="37" t="s">
        <v>18923</v>
      </c>
      <c r="O31" s="37"/>
      <c r="P31" s="38"/>
      <c r="Q31" s="85"/>
    </row>
    <row r="32" spans="1:17" s="83" customFormat="1" ht="22.5" x14ac:dyDescent="0.2">
      <c r="A32" s="84">
        <v>432</v>
      </c>
      <c r="B32" s="36" t="s">
        <v>19003</v>
      </c>
      <c r="C32" s="37" t="s">
        <v>12057</v>
      </c>
      <c r="D32" s="37" t="s">
        <v>18959</v>
      </c>
      <c r="E32" s="38" t="s">
        <v>18897</v>
      </c>
      <c r="F32" s="39" t="s">
        <v>7673</v>
      </c>
      <c r="G32" s="40">
        <v>25752</v>
      </c>
      <c r="H32" s="37" t="s">
        <v>12057</v>
      </c>
      <c r="I32" s="38"/>
      <c r="J32" s="38" t="s">
        <v>98</v>
      </c>
      <c r="K32" s="37"/>
      <c r="L32" s="38" t="s">
        <v>98</v>
      </c>
      <c r="M32" s="37" t="s">
        <v>2590</v>
      </c>
      <c r="N32" s="37" t="s">
        <v>18923</v>
      </c>
      <c r="O32" s="37"/>
      <c r="P32" s="38"/>
      <c r="Q32" s="85"/>
    </row>
    <row r="33" spans="1:18" s="83" customFormat="1" ht="22.5" x14ac:dyDescent="0.2">
      <c r="A33" s="84">
        <v>433</v>
      </c>
      <c r="B33" s="36" t="s">
        <v>19004</v>
      </c>
      <c r="C33" s="37" t="s">
        <v>12057</v>
      </c>
      <c r="D33" s="37" t="s">
        <v>18960</v>
      </c>
      <c r="E33" s="38" t="s">
        <v>18897</v>
      </c>
      <c r="F33" s="39" t="s">
        <v>7657</v>
      </c>
      <c r="G33" s="40">
        <v>25760</v>
      </c>
      <c r="H33" s="37" t="s">
        <v>12057</v>
      </c>
      <c r="I33" s="38"/>
      <c r="J33" s="38" t="s">
        <v>98</v>
      </c>
      <c r="K33" s="37"/>
      <c r="L33" s="38" t="s">
        <v>98</v>
      </c>
      <c r="M33" s="37" t="s">
        <v>2590</v>
      </c>
      <c r="N33" s="37" t="s">
        <v>18923</v>
      </c>
      <c r="O33" s="37"/>
      <c r="P33" s="38"/>
      <c r="Q33" s="85"/>
    </row>
    <row r="34" spans="1:18" s="83" customFormat="1" ht="22.5" x14ac:dyDescent="0.2">
      <c r="A34" s="84">
        <v>434</v>
      </c>
      <c r="B34" s="36" t="s">
        <v>19005</v>
      </c>
      <c r="C34" s="37" t="s">
        <v>12057</v>
      </c>
      <c r="D34" s="37" t="s">
        <v>18961</v>
      </c>
      <c r="E34" s="38" t="s">
        <v>18897</v>
      </c>
      <c r="F34" s="39" t="s">
        <v>8842</v>
      </c>
      <c r="G34" s="40">
        <v>25760</v>
      </c>
      <c r="H34" s="37" t="s">
        <v>12057</v>
      </c>
      <c r="I34" s="38"/>
      <c r="J34" s="38" t="s">
        <v>98</v>
      </c>
      <c r="K34" s="37"/>
      <c r="L34" s="38" t="s">
        <v>98</v>
      </c>
      <c r="M34" s="37" t="s">
        <v>2590</v>
      </c>
      <c r="N34" s="37" t="s">
        <v>18923</v>
      </c>
      <c r="O34" s="37"/>
      <c r="P34" s="38"/>
      <c r="Q34" s="85"/>
    </row>
    <row r="35" spans="1:18" s="83" customFormat="1" ht="22.5" x14ac:dyDescent="0.2">
      <c r="A35" s="84">
        <v>435</v>
      </c>
      <c r="B35" s="36" t="s">
        <v>19006</v>
      </c>
      <c r="C35" s="37" t="s">
        <v>12057</v>
      </c>
      <c r="D35" s="37" t="s">
        <v>18962</v>
      </c>
      <c r="E35" s="38" t="s">
        <v>18897</v>
      </c>
      <c r="F35" s="39" t="s">
        <v>4802</v>
      </c>
      <c r="G35" s="40">
        <v>25760</v>
      </c>
      <c r="H35" s="37" t="s">
        <v>12057</v>
      </c>
      <c r="I35" s="38"/>
      <c r="J35" s="38" t="s">
        <v>98</v>
      </c>
      <c r="K35" s="37"/>
      <c r="L35" s="38" t="s">
        <v>98</v>
      </c>
      <c r="M35" s="37" t="s">
        <v>2590</v>
      </c>
      <c r="N35" s="37" t="s">
        <v>18923</v>
      </c>
      <c r="O35" s="37"/>
      <c r="P35" s="38"/>
      <c r="Q35" s="85"/>
    </row>
    <row r="36" spans="1:18" s="83" customFormat="1" ht="22.5" x14ac:dyDescent="0.2">
      <c r="A36" s="84">
        <v>436</v>
      </c>
      <c r="B36" s="36" t="s">
        <v>19007</v>
      </c>
      <c r="C36" s="37" t="s">
        <v>12057</v>
      </c>
      <c r="D36" s="37" t="s">
        <v>18963</v>
      </c>
      <c r="E36" s="38" t="s">
        <v>18897</v>
      </c>
      <c r="F36" s="39" t="s">
        <v>8842</v>
      </c>
      <c r="G36" s="40">
        <v>25760</v>
      </c>
      <c r="H36" s="37" t="s">
        <v>12057</v>
      </c>
      <c r="I36" s="38"/>
      <c r="J36" s="38" t="s">
        <v>98</v>
      </c>
      <c r="K36" s="37"/>
      <c r="L36" s="38" t="s">
        <v>98</v>
      </c>
      <c r="M36" s="37" t="s">
        <v>2590</v>
      </c>
      <c r="N36" s="37" t="s">
        <v>18923</v>
      </c>
      <c r="O36" s="37"/>
      <c r="P36" s="38"/>
      <c r="Q36" s="85"/>
    </row>
    <row r="37" spans="1:18" s="83" customFormat="1" ht="22.5" x14ac:dyDescent="0.2">
      <c r="A37" s="84">
        <v>437</v>
      </c>
      <c r="B37" s="36" t="s">
        <v>19008</v>
      </c>
      <c r="C37" s="37" t="s">
        <v>12057</v>
      </c>
      <c r="D37" s="37" t="s">
        <v>18964</v>
      </c>
      <c r="E37" s="38" t="s">
        <v>18897</v>
      </c>
      <c r="F37" s="39" t="s">
        <v>4840</v>
      </c>
      <c r="G37" s="40">
        <v>25760</v>
      </c>
      <c r="H37" s="37" t="s">
        <v>12057</v>
      </c>
      <c r="I37" s="38"/>
      <c r="J37" s="38" t="s">
        <v>98</v>
      </c>
      <c r="K37" s="37"/>
      <c r="L37" s="38" t="s">
        <v>98</v>
      </c>
      <c r="M37" s="37" t="s">
        <v>2590</v>
      </c>
      <c r="N37" s="37" t="s">
        <v>18923</v>
      </c>
      <c r="O37" s="37"/>
      <c r="P37" s="38"/>
      <c r="Q37" s="85"/>
    </row>
    <row r="38" spans="1:18" s="83" customFormat="1" ht="22.5" x14ac:dyDescent="0.2">
      <c r="A38" s="84">
        <v>438</v>
      </c>
      <c r="B38" s="36" t="s">
        <v>19009</v>
      </c>
      <c r="C38" s="37" t="s">
        <v>12057</v>
      </c>
      <c r="D38" s="37" t="s">
        <v>18965</v>
      </c>
      <c r="E38" s="38" t="s">
        <v>18897</v>
      </c>
      <c r="F38" s="39" t="s">
        <v>7662</v>
      </c>
      <c r="G38" s="40">
        <v>25755</v>
      </c>
      <c r="H38" s="37" t="s">
        <v>12057</v>
      </c>
      <c r="I38" s="38"/>
      <c r="J38" s="38" t="s">
        <v>98</v>
      </c>
      <c r="K38" s="37"/>
      <c r="L38" s="38" t="s">
        <v>98</v>
      </c>
      <c r="M38" s="37" t="s">
        <v>2590</v>
      </c>
      <c r="N38" s="37" t="s">
        <v>18923</v>
      </c>
      <c r="O38" s="37"/>
      <c r="P38" s="38"/>
      <c r="Q38" s="85"/>
    </row>
    <row r="39" spans="1:18" s="83" customFormat="1" ht="22.5" x14ac:dyDescent="0.2">
      <c r="A39" s="84">
        <v>439</v>
      </c>
      <c r="B39" s="36" t="s">
        <v>19010</v>
      </c>
      <c r="C39" s="37" t="s">
        <v>12057</v>
      </c>
      <c r="D39" s="37" t="s">
        <v>18966</v>
      </c>
      <c r="E39" s="38" t="s">
        <v>18897</v>
      </c>
      <c r="F39" s="39" t="s">
        <v>8842</v>
      </c>
      <c r="G39" s="40">
        <v>25760</v>
      </c>
      <c r="H39" s="37" t="s">
        <v>12057</v>
      </c>
      <c r="I39" s="38"/>
      <c r="J39" s="38" t="s">
        <v>98</v>
      </c>
      <c r="K39" s="37"/>
      <c r="L39" s="38" t="s">
        <v>98</v>
      </c>
      <c r="M39" s="37" t="s">
        <v>2590</v>
      </c>
      <c r="N39" s="37" t="s">
        <v>18923</v>
      </c>
      <c r="O39" s="37"/>
      <c r="P39" s="38"/>
      <c r="Q39" s="85"/>
    </row>
    <row r="40" spans="1:18" s="83" customFormat="1" ht="22.5" x14ac:dyDescent="0.2">
      <c r="A40" s="84">
        <v>440</v>
      </c>
      <c r="B40" s="36" t="s">
        <v>19011</v>
      </c>
      <c r="C40" s="37" t="s">
        <v>12057</v>
      </c>
      <c r="D40" s="37" t="s">
        <v>18967</v>
      </c>
      <c r="E40" s="38" t="s">
        <v>18897</v>
      </c>
      <c r="F40" s="39" t="s">
        <v>8006</v>
      </c>
      <c r="G40" s="40">
        <v>25600</v>
      </c>
      <c r="H40" s="37" t="s">
        <v>12057</v>
      </c>
      <c r="I40" s="38"/>
      <c r="J40" s="38" t="s">
        <v>98</v>
      </c>
      <c r="K40" s="37"/>
      <c r="L40" s="38" t="s">
        <v>98</v>
      </c>
      <c r="M40" s="37" t="s">
        <v>2590</v>
      </c>
      <c r="N40" s="37" t="s">
        <v>18923</v>
      </c>
      <c r="O40" s="37"/>
      <c r="P40" s="38"/>
      <c r="Q40" s="85"/>
    </row>
    <row r="41" spans="1:18" s="83" customFormat="1" ht="56.25" x14ac:dyDescent="0.2">
      <c r="A41" s="84">
        <v>441</v>
      </c>
      <c r="B41" s="36" t="s">
        <v>19012</v>
      </c>
      <c r="C41" s="37" t="s">
        <v>12057</v>
      </c>
      <c r="D41" s="37" t="s">
        <v>18981</v>
      </c>
      <c r="E41" s="38" t="s">
        <v>18897</v>
      </c>
      <c r="F41" s="39" t="s">
        <v>6381</v>
      </c>
      <c r="G41" s="40">
        <v>20000</v>
      </c>
      <c r="H41" s="37" t="s">
        <v>12057</v>
      </c>
      <c r="I41" s="38"/>
      <c r="J41" s="38" t="s">
        <v>98</v>
      </c>
      <c r="K41" s="37"/>
      <c r="L41" s="38" t="s">
        <v>98</v>
      </c>
      <c r="M41" s="37" t="s">
        <v>2590</v>
      </c>
      <c r="N41" s="37" t="s">
        <v>18923</v>
      </c>
      <c r="O41" s="37"/>
      <c r="P41" s="38"/>
      <c r="Q41" s="85"/>
    </row>
    <row r="42" spans="1:18" s="95" customFormat="1" ht="33.75" x14ac:dyDescent="0.2">
      <c r="A42" s="86">
        <v>442</v>
      </c>
      <c r="B42" s="87" t="s">
        <v>19013</v>
      </c>
      <c r="C42" s="88" t="s">
        <v>18968</v>
      </c>
      <c r="D42" s="89" t="s">
        <v>18969</v>
      </c>
      <c r="E42" s="87" t="s">
        <v>18970</v>
      </c>
      <c r="F42" s="39" t="s">
        <v>9757</v>
      </c>
      <c r="G42" s="90">
        <v>59000</v>
      </c>
      <c r="H42" s="91" t="s">
        <v>12057</v>
      </c>
      <c r="I42" s="92"/>
      <c r="J42" s="38" t="s">
        <v>98</v>
      </c>
      <c r="K42" s="87"/>
      <c r="L42" s="38" t="s">
        <v>98</v>
      </c>
      <c r="M42" s="117" t="s">
        <v>2590</v>
      </c>
      <c r="N42" s="117" t="s">
        <v>18971</v>
      </c>
      <c r="O42" s="92"/>
      <c r="P42" s="87"/>
      <c r="Q42" s="93"/>
      <c r="R42" s="94"/>
    </row>
    <row r="43" spans="1:18" s="95" customFormat="1" ht="37.5" customHeight="1" x14ac:dyDescent="0.2">
      <c r="A43" s="86">
        <v>443</v>
      </c>
      <c r="B43" s="87" t="s">
        <v>19014</v>
      </c>
      <c r="C43" s="88" t="s">
        <v>18968</v>
      </c>
      <c r="D43" s="88" t="s">
        <v>18972</v>
      </c>
      <c r="E43" s="87" t="s">
        <v>18970</v>
      </c>
      <c r="F43" s="39" t="s">
        <v>9757</v>
      </c>
      <c r="G43" s="90">
        <v>58000</v>
      </c>
      <c r="H43" s="91" t="s">
        <v>12057</v>
      </c>
      <c r="I43" s="92"/>
      <c r="J43" s="38" t="s">
        <v>98</v>
      </c>
      <c r="K43" s="87"/>
      <c r="L43" s="38" t="s">
        <v>98</v>
      </c>
      <c r="M43" s="117" t="s">
        <v>2590</v>
      </c>
      <c r="N43" s="117" t="s">
        <v>18973</v>
      </c>
      <c r="O43" s="92"/>
      <c r="P43" s="87"/>
      <c r="Q43" s="93"/>
      <c r="R43" s="94"/>
    </row>
    <row r="44" spans="1:18" s="95" customFormat="1" ht="36.75" customHeight="1" x14ac:dyDescent="0.2">
      <c r="A44" s="86">
        <v>444</v>
      </c>
      <c r="B44" s="87" t="s">
        <v>19015</v>
      </c>
      <c r="C44" s="88" t="s">
        <v>18968</v>
      </c>
      <c r="D44" s="88" t="s">
        <v>18974</v>
      </c>
      <c r="E44" s="87" t="s">
        <v>18970</v>
      </c>
      <c r="F44" s="39" t="s">
        <v>9725</v>
      </c>
      <c r="G44" s="90">
        <v>32000</v>
      </c>
      <c r="H44" s="91" t="s">
        <v>12057</v>
      </c>
      <c r="I44" s="92"/>
      <c r="J44" s="38" t="s">
        <v>98</v>
      </c>
      <c r="K44" s="87"/>
      <c r="L44" s="38" t="s">
        <v>98</v>
      </c>
      <c r="M44" s="117" t="s">
        <v>2591</v>
      </c>
      <c r="N44" s="117" t="s">
        <v>18973</v>
      </c>
      <c r="O44" s="92"/>
      <c r="P44" s="87"/>
      <c r="Q44" s="93"/>
      <c r="R44" s="94"/>
    </row>
    <row r="45" spans="1:18" s="95" customFormat="1" ht="30.75" customHeight="1" x14ac:dyDescent="0.2">
      <c r="A45" s="86">
        <v>445</v>
      </c>
      <c r="B45" s="87" t="s">
        <v>19016</v>
      </c>
      <c r="C45" s="88" t="s">
        <v>18968</v>
      </c>
      <c r="D45" s="88" t="s">
        <v>18975</v>
      </c>
      <c r="E45" s="87" t="s">
        <v>18970</v>
      </c>
      <c r="F45" s="39" t="s">
        <v>9757</v>
      </c>
      <c r="G45" s="90">
        <v>52000</v>
      </c>
      <c r="H45" s="91" t="s">
        <v>12057</v>
      </c>
      <c r="I45" s="92"/>
      <c r="J45" s="38" t="s">
        <v>98</v>
      </c>
      <c r="K45" s="87"/>
      <c r="L45" s="38" t="s">
        <v>98</v>
      </c>
      <c r="M45" s="117" t="s">
        <v>2590</v>
      </c>
      <c r="N45" s="117" t="s">
        <v>18976</v>
      </c>
      <c r="O45" s="92"/>
      <c r="P45" s="87"/>
      <c r="Q45" s="93"/>
      <c r="R45" s="94"/>
    </row>
    <row r="46" spans="1:18" s="95" customFormat="1" ht="33.75" x14ac:dyDescent="0.2">
      <c r="A46" s="86">
        <v>446</v>
      </c>
      <c r="B46" s="87" t="s">
        <v>19017</v>
      </c>
      <c r="C46" s="88" t="s">
        <v>18968</v>
      </c>
      <c r="D46" s="88" t="s">
        <v>18977</v>
      </c>
      <c r="E46" s="87" t="s">
        <v>18970</v>
      </c>
      <c r="F46" s="39" t="s">
        <v>8966</v>
      </c>
      <c r="G46" s="90">
        <v>17500</v>
      </c>
      <c r="H46" s="91" t="s">
        <v>12057</v>
      </c>
      <c r="I46" s="92"/>
      <c r="J46" s="38" t="s">
        <v>98</v>
      </c>
      <c r="K46" s="87"/>
      <c r="L46" s="38" t="s">
        <v>98</v>
      </c>
      <c r="M46" s="117" t="s">
        <v>2590</v>
      </c>
      <c r="N46" s="117" t="s">
        <v>18976</v>
      </c>
      <c r="O46" s="92"/>
      <c r="P46" s="87"/>
      <c r="Q46" s="93"/>
      <c r="R46" s="94"/>
    </row>
    <row r="47" spans="1:18" s="95" customFormat="1" ht="33.75" x14ac:dyDescent="0.2">
      <c r="A47" s="86">
        <v>447</v>
      </c>
      <c r="B47" s="87" t="s">
        <v>19018</v>
      </c>
      <c r="C47" s="88" t="s">
        <v>18968</v>
      </c>
      <c r="D47" s="88" t="s">
        <v>18978</v>
      </c>
      <c r="E47" s="87" t="s">
        <v>18970</v>
      </c>
      <c r="F47" s="39" t="s">
        <v>9634</v>
      </c>
      <c r="G47" s="90">
        <v>29500</v>
      </c>
      <c r="H47" s="91" t="s">
        <v>12057</v>
      </c>
      <c r="I47" s="92"/>
      <c r="J47" s="38" t="s">
        <v>98</v>
      </c>
      <c r="K47" s="87"/>
      <c r="L47" s="38" t="s">
        <v>98</v>
      </c>
      <c r="M47" s="117" t="s">
        <v>2590</v>
      </c>
      <c r="N47" s="117" t="s">
        <v>18976</v>
      </c>
      <c r="O47" s="92"/>
      <c r="P47" s="87"/>
      <c r="Q47" s="93"/>
      <c r="R47" s="94"/>
    </row>
    <row r="48" spans="1:18" s="83" customFormat="1" ht="33.75" x14ac:dyDescent="0.2">
      <c r="A48" s="98">
        <v>448</v>
      </c>
      <c r="B48" s="99" t="s">
        <v>19022</v>
      </c>
      <c r="C48" s="100" t="s">
        <v>18893</v>
      </c>
      <c r="D48" s="100" t="s">
        <v>19023</v>
      </c>
      <c r="E48" s="97" t="s">
        <v>18897</v>
      </c>
      <c r="F48" s="96" t="s">
        <v>9927</v>
      </c>
      <c r="G48" s="101">
        <v>200000</v>
      </c>
      <c r="H48" s="100" t="s">
        <v>18912</v>
      </c>
      <c r="I48" s="97" t="s">
        <v>98</v>
      </c>
      <c r="J48" s="97" t="s">
        <v>98</v>
      </c>
      <c r="K48" s="100"/>
      <c r="L48" s="97" t="s">
        <v>98</v>
      </c>
      <c r="M48" s="100" t="s">
        <v>2590</v>
      </c>
      <c r="N48" s="100" t="s">
        <v>19024</v>
      </c>
      <c r="O48" s="100"/>
      <c r="P48" s="97" t="s">
        <v>98</v>
      </c>
      <c r="Q48" s="102" t="s">
        <v>98</v>
      </c>
    </row>
    <row r="49" spans="1:17" x14ac:dyDescent="0.2">
      <c r="A49" s="68"/>
      <c r="B49" s="69"/>
      <c r="C49" s="70"/>
      <c r="D49" s="70"/>
      <c r="E49" s="71"/>
      <c r="F49" s="72"/>
      <c r="G49" s="73"/>
      <c r="H49" s="70"/>
      <c r="I49" s="74"/>
      <c r="J49" s="74"/>
      <c r="K49" s="70"/>
      <c r="L49" s="74"/>
      <c r="M49" s="70"/>
      <c r="N49" s="70"/>
      <c r="O49" s="70"/>
      <c r="P49" s="74"/>
      <c r="Q49" s="70"/>
    </row>
    <row r="50" spans="1:17" x14ac:dyDescent="0.2">
      <c r="A50" s="68"/>
      <c r="B50" s="69"/>
      <c r="C50" s="70"/>
      <c r="D50" s="70"/>
      <c r="E50" s="71"/>
      <c r="F50" s="72"/>
      <c r="G50" s="73"/>
      <c r="H50" s="70"/>
      <c r="I50" s="74"/>
      <c r="J50" s="74"/>
      <c r="K50" s="70"/>
      <c r="L50" s="74"/>
      <c r="M50" s="70"/>
      <c r="N50" s="70"/>
      <c r="O50" s="70"/>
      <c r="P50" s="74"/>
      <c r="Q50" s="70"/>
    </row>
    <row r="51" spans="1:17" ht="15.75" x14ac:dyDescent="0.25">
      <c r="A51" s="119" t="s">
        <v>18925</v>
      </c>
      <c r="B51" s="119"/>
      <c r="C51" s="119"/>
      <c r="D51" s="119"/>
      <c r="E51" s="71"/>
      <c r="F51" s="72"/>
      <c r="G51" s="73"/>
      <c r="H51" s="70"/>
      <c r="I51" s="74"/>
      <c r="J51" s="74"/>
      <c r="K51" s="70"/>
      <c r="L51" s="74"/>
      <c r="M51" s="70"/>
      <c r="N51" s="70"/>
      <c r="O51" s="70"/>
      <c r="P51" s="74"/>
      <c r="Q51" s="70"/>
    </row>
    <row r="52" spans="1:17" ht="22.5" x14ac:dyDescent="0.2">
      <c r="A52" s="103" t="str">
        <f>IF(LEN(B52)&gt;0,TEXT(ROW(B52)-3,"0000"),(IF(LEN(#REF!)&gt;0,"unesite ev. broj nabave i ostale podatke","")))</f>
        <v>0049</v>
      </c>
      <c r="B52" s="104" t="s">
        <v>18954</v>
      </c>
      <c r="C52" s="105" t="s">
        <v>18893</v>
      </c>
      <c r="D52" s="105" t="s">
        <v>18955</v>
      </c>
      <c r="E52" s="106" t="s">
        <v>18897</v>
      </c>
      <c r="F52" s="107" t="s">
        <v>6659</v>
      </c>
      <c r="G52" s="108">
        <v>44800</v>
      </c>
      <c r="H52" s="105" t="s">
        <v>2</v>
      </c>
      <c r="I52" s="106" t="s">
        <v>98</v>
      </c>
      <c r="J52" s="106" t="s">
        <v>99</v>
      </c>
      <c r="K52" s="105" t="s">
        <v>18913</v>
      </c>
      <c r="L52" s="106" t="s">
        <v>98</v>
      </c>
      <c r="M52" s="105" t="s">
        <v>2591</v>
      </c>
      <c r="N52" s="105" t="s">
        <v>18922</v>
      </c>
      <c r="O52" s="105"/>
      <c r="P52" s="106" t="s">
        <v>98</v>
      </c>
      <c r="Q52" s="109" t="s">
        <v>98</v>
      </c>
    </row>
    <row r="53" spans="1:17" ht="22.5" x14ac:dyDescent="0.2">
      <c r="A53" s="110" t="str">
        <f t="shared" ref="A53" si="0">IF(LEN(B53)&gt;0,TEXT(ROW(B53)-3,"0000"),(IF(LEN(B54)&gt;0,"unesite ev. broj nabave i ostale podatke","")))</f>
        <v>0050</v>
      </c>
      <c r="B53" s="111" t="s">
        <v>19020</v>
      </c>
      <c r="C53" s="112" t="s">
        <v>18893</v>
      </c>
      <c r="D53" s="112" t="s">
        <v>19021</v>
      </c>
      <c r="E53" s="113" t="s">
        <v>18897</v>
      </c>
      <c r="F53" s="114" t="s">
        <v>6659</v>
      </c>
      <c r="G53" s="115">
        <v>100000</v>
      </c>
      <c r="H53" s="112" t="s">
        <v>2</v>
      </c>
      <c r="I53" s="113" t="s">
        <v>98</v>
      </c>
      <c r="J53" s="113" t="s">
        <v>99</v>
      </c>
      <c r="K53" s="112" t="s">
        <v>18913</v>
      </c>
      <c r="L53" s="113" t="s">
        <v>98</v>
      </c>
      <c r="M53" s="112" t="s">
        <v>2591</v>
      </c>
      <c r="N53" s="112" t="s">
        <v>18922</v>
      </c>
      <c r="O53" s="112"/>
      <c r="P53" s="113" t="s">
        <v>98</v>
      </c>
      <c r="Q53" s="116" t="s">
        <v>98</v>
      </c>
    </row>
    <row r="54" spans="1:17" x14ac:dyDescent="0.2">
      <c r="A54" s="75"/>
      <c r="B54" s="69"/>
      <c r="C54" s="70"/>
      <c r="D54" s="70"/>
      <c r="E54" s="71"/>
      <c r="F54" s="72"/>
      <c r="G54" s="73"/>
      <c r="H54" s="70"/>
      <c r="I54" s="74"/>
      <c r="J54" s="74"/>
      <c r="K54" s="70"/>
      <c r="L54" s="74"/>
      <c r="M54" s="70"/>
      <c r="N54" s="70"/>
      <c r="O54" s="70"/>
      <c r="P54" s="74"/>
      <c r="Q54" s="70"/>
    </row>
    <row r="55" spans="1:17" ht="15.75" x14ac:dyDescent="0.25">
      <c r="A55" s="119" t="s">
        <v>18926</v>
      </c>
      <c r="B55" s="119"/>
      <c r="C55" s="70"/>
      <c r="D55" s="70"/>
      <c r="E55" s="71"/>
      <c r="F55" s="72"/>
      <c r="G55" s="73"/>
      <c r="H55" s="70"/>
      <c r="I55" s="74"/>
      <c r="J55" s="74"/>
      <c r="K55" s="70"/>
      <c r="L55" s="74"/>
      <c r="M55" s="70"/>
      <c r="N55" s="70"/>
      <c r="O55" s="70"/>
      <c r="P55" s="74"/>
      <c r="Q55" s="70"/>
    </row>
    <row r="56" spans="1:17" ht="22.5" x14ac:dyDescent="0.2">
      <c r="A56" s="103" t="str">
        <f>IF(LEN(B56)&gt;0,TEXT(ROW(B56)-3,"0000"),(IF(LEN(#REF!)&gt;0,"unesite ev. broj nabave i ostale podatke","")))</f>
        <v>0053</v>
      </c>
      <c r="B56" s="104" t="s">
        <v>18954</v>
      </c>
      <c r="C56" s="105" t="s">
        <v>18893</v>
      </c>
      <c r="D56" s="105" t="s">
        <v>18955</v>
      </c>
      <c r="E56" s="106" t="s">
        <v>18897</v>
      </c>
      <c r="F56" s="107" t="s">
        <v>6659</v>
      </c>
      <c r="G56" s="108">
        <v>44800</v>
      </c>
      <c r="H56" s="105" t="s">
        <v>2</v>
      </c>
      <c r="I56" s="106" t="s">
        <v>98</v>
      </c>
      <c r="J56" s="106" t="s">
        <v>99</v>
      </c>
      <c r="K56" s="105"/>
      <c r="L56" s="106" t="s">
        <v>98</v>
      </c>
      <c r="M56" s="105" t="s">
        <v>2591</v>
      </c>
      <c r="N56" s="105" t="s">
        <v>18922</v>
      </c>
      <c r="O56" s="105"/>
      <c r="P56" s="106" t="s">
        <v>98</v>
      </c>
      <c r="Q56" s="109" t="s">
        <v>98</v>
      </c>
    </row>
    <row r="57" spans="1:17" ht="22.5" x14ac:dyDescent="0.2">
      <c r="A57" s="110" t="str">
        <f t="shared" ref="A57" si="1">IF(LEN(B57)&gt;0,TEXT(ROW(B57)-3,"0000"),(IF(LEN(B58)&gt;0,"unesite ev. broj nabave i ostale podatke","")))</f>
        <v>0054</v>
      </c>
      <c r="B57" s="111" t="s">
        <v>19020</v>
      </c>
      <c r="C57" s="112" t="s">
        <v>18893</v>
      </c>
      <c r="D57" s="112" t="s">
        <v>19021</v>
      </c>
      <c r="E57" s="113" t="s">
        <v>18897</v>
      </c>
      <c r="F57" s="114" t="s">
        <v>6659</v>
      </c>
      <c r="G57" s="115">
        <v>100000</v>
      </c>
      <c r="H57" s="112" t="s">
        <v>2</v>
      </c>
      <c r="I57" s="113" t="s">
        <v>98</v>
      </c>
      <c r="J57" s="113" t="s">
        <v>99</v>
      </c>
      <c r="K57" s="112" t="s">
        <v>18913</v>
      </c>
      <c r="L57" s="113" t="s">
        <v>98</v>
      </c>
      <c r="M57" s="112" t="s">
        <v>2591</v>
      </c>
      <c r="N57" s="112" t="s">
        <v>18920</v>
      </c>
      <c r="O57" s="112"/>
      <c r="P57" s="113" t="s">
        <v>98</v>
      </c>
      <c r="Q57" s="116" t="s">
        <v>98</v>
      </c>
    </row>
    <row r="58" spans="1:17" x14ac:dyDescent="0.2">
      <c r="A58" s="75"/>
      <c r="B58" s="69"/>
      <c r="C58" s="70"/>
      <c r="D58" s="70"/>
      <c r="E58" s="71"/>
      <c r="F58" s="72"/>
      <c r="G58" s="73"/>
      <c r="H58" s="70"/>
      <c r="I58" s="74"/>
      <c r="J58" s="74"/>
      <c r="K58" s="70"/>
      <c r="L58" s="74"/>
      <c r="M58" s="70"/>
      <c r="N58" s="70"/>
      <c r="O58" s="70"/>
      <c r="P58" s="74"/>
      <c r="Q58" s="70"/>
    </row>
    <row r="59" spans="1:17" x14ac:dyDescent="0.2">
      <c r="A59" s="9"/>
      <c r="B59" s="16"/>
      <c r="C59" s="7"/>
      <c r="D59" s="7"/>
      <c r="E59" s="24"/>
      <c r="F59" s="13"/>
      <c r="G59" s="8"/>
      <c r="H59" s="7"/>
      <c r="I59" s="23"/>
      <c r="J59" s="23"/>
      <c r="K59" s="7"/>
      <c r="L59" s="23"/>
      <c r="M59" s="7"/>
      <c r="N59" s="7"/>
      <c r="O59" s="7"/>
      <c r="P59" s="23"/>
      <c r="Q59" s="7"/>
    </row>
    <row r="60" spans="1:17" ht="15" x14ac:dyDescent="0.25">
      <c r="A60" s="22"/>
      <c r="B60" s="16"/>
      <c r="C60" s="41"/>
      <c r="D60"/>
      <c r="E60" s="41"/>
      <c r="G60" s="42"/>
      <c r="H60"/>
      <c r="I60" s="43" t="s">
        <v>19019</v>
      </c>
      <c r="J60" s="44"/>
      <c r="K60" s="45"/>
      <c r="L60" s="44"/>
      <c r="M60" s="44"/>
      <c r="N60" s="7"/>
      <c r="O60" s="7"/>
      <c r="P60" s="23"/>
      <c r="Q60" s="7"/>
    </row>
    <row r="61" spans="1:17" ht="15" x14ac:dyDescent="0.25">
      <c r="A61" s="22"/>
      <c r="B61" s="16"/>
      <c r="C61" s="53"/>
      <c r="D61" s="65"/>
      <c r="E61" s="41"/>
      <c r="F61" s="46"/>
      <c r="G61" s="47"/>
      <c r="H61"/>
      <c r="I61"/>
      <c r="J61" s="44"/>
      <c r="K61" s="45"/>
      <c r="L61" s="48"/>
      <c r="M61" s="44"/>
      <c r="N61" s="7"/>
      <c r="O61" s="7"/>
      <c r="P61" s="23"/>
      <c r="Q61" s="7"/>
    </row>
    <row r="62" spans="1:17" ht="15" x14ac:dyDescent="0.25">
      <c r="A62" s="22"/>
      <c r="B62" s="16"/>
      <c r="C62" s="120"/>
      <c r="D62" s="59"/>
      <c r="E62" s="49"/>
      <c r="F62" s="50"/>
      <c r="G62" s="47"/>
      <c r="H62" s="51"/>
      <c r="I62" s="51"/>
      <c r="J62" s="48"/>
      <c r="K62" s="45"/>
      <c r="L62" s="52"/>
      <c r="M62" s="44"/>
      <c r="N62" s="7"/>
      <c r="O62" s="7"/>
      <c r="P62" s="23"/>
      <c r="Q62" s="7"/>
    </row>
    <row r="63" spans="1:17" ht="15" x14ac:dyDescent="0.25">
      <c r="A63" s="22"/>
      <c r="B63" s="16"/>
      <c r="C63" s="53"/>
      <c r="D63" s="54"/>
      <c r="E63" s="55"/>
      <c r="F63" s="50"/>
      <c r="G63" s="47"/>
      <c r="H63"/>
      <c r="I63"/>
      <c r="J63" s="44"/>
      <c r="K63" s="45"/>
      <c r="L63" s="52"/>
      <c r="M63" s="44"/>
      <c r="N63" s="7"/>
      <c r="O63" s="7"/>
      <c r="P63" s="23"/>
      <c r="Q63" s="7"/>
    </row>
    <row r="64" spans="1:17" ht="15" x14ac:dyDescent="0.25">
      <c r="A64" s="22"/>
      <c r="B64" s="16"/>
      <c r="C64" s="120"/>
      <c r="D64" s="59"/>
      <c r="E64" s="49"/>
      <c r="F64" s="50"/>
      <c r="G64" s="47"/>
      <c r="H64" s="51"/>
      <c r="I64" s="56"/>
      <c r="J64" s="57"/>
      <c r="K64" s="45"/>
      <c r="L64" s="52"/>
      <c r="M64" s="44"/>
      <c r="N64" s="7"/>
      <c r="O64" s="7"/>
      <c r="P64" s="23"/>
      <c r="Q64" s="7"/>
    </row>
    <row r="65" spans="1:17" ht="15" x14ac:dyDescent="0.25">
      <c r="A65" s="22"/>
      <c r="B65" s="16"/>
      <c r="C65" s="58"/>
      <c r="D65" s="59"/>
      <c r="E65" s="49"/>
      <c r="F65" s="50"/>
      <c r="G65" s="47"/>
      <c r="H65" s="51"/>
      <c r="I65" s="56"/>
      <c r="J65" s="57"/>
      <c r="K65" s="45"/>
      <c r="L65" s="48"/>
      <c r="M65" s="44"/>
      <c r="N65" s="7"/>
      <c r="O65" s="7"/>
      <c r="P65" s="23"/>
      <c r="Q65" s="7"/>
    </row>
    <row r="66" spans="1:17" ht="15" x14ac:dyDescent="0.25">
      <c r="A66" s="9"/>
      <c r="B66" s="16"/>
      <c r="C66" s="120"/>
      <c r="D66" s="59"/>
      <c r="E66" s="49"/>
      <c r="F66" s="50"/>
      <c r="G66" s="47"/>
      <c r="H66" s="51"/>
      <c r="I66" s="56"/>
      <c r="J66" s="57"/>
      <c r="K66" s="45"/>
      <c r="L66" s="66" t="s">
        <v>18927</v>
      </c>
      <c r="M66" s="66"/>
      <c r="N66" s="66"/>
      <c r="O66" s="66"/>
      <c r="P66" s="23"/>
      <c r="Q66" s="7"/>
    </row>
    <row r="67" spans="1:17" ht="15" x14ac:dyDescent="0.2">
      <c r="A67" s="9"/>
      <c r="B67" s="16"/>
      <c r="C67" s="58"/>
      <c r="D67" s="60"/>
      <c r="E67" s="49"/>
      <c r="F67" s="50"/>
      <c r="G67" s="47"/>
      <c r="H67" s="51"/>
      <c r="I67" s="56"/>
      <c r="J67" s="1"/>
      <c r="L67" s="61"/>
      <c r="M67" s="45"/>
      <c r="N67" s="62"/>
      <c r="O67" s="63"/>
      <c r="P67" s="23"/>
      <c r="Q67" s="7"/>
    </row>
    <row r="68" spans="1:17" ht="15.75" x14ac:dyDescent="0.25">
      <c r="A68" s="9"/>
      <c r="B68" s="16"/>
      <c r="C68" s="58"/>
      <c r="D68" s="58"/>
      <c r="E68" s="49"/>
      <c r="F68" s="50"/>
      <c r="G68" s="47"/>
      <c r="H68" s="51"/>
      <c r="I68" s="56"/>
      <c r="J68" s="1"/>
      <c r="K68" s="118" t="s">
        <v>18928</v>
      </c>
      <c r="L68" s="118"/>
      <c r="M68" s="118"/>
      <c r="N68" s="118"/>
      <c r="O68" s="67"/>
      <c r="P68" s="23"/>
      <c r="Q68" s="7"/>
    </row>
    <row r="69" spans="1:17" ht="15" x14ac:dyDescent="0.2">
      <c r="A69" s="9"/>
      <c r="B69" s="16"/>
      <c r="C69" s="64"/>
      <c r="D69" s="65"/>
      <c r="E69" s="49"/>
      <c r="F69" s="50"/>
      <c r="G69" s="47"/>
      <c r="H69" s="51"/>
      <c r="I69" s="56"/>
      <c r="J69" s="1"/>
      <c r="L69" s="1"/>
      <c r="N69" s="7"/>
      <c r="O69" s="7"/>
      <c r="P69" s="23"/>
      <c r="Q69" s="7"/>
    </row>
    <row r="70" spans="1:17" x14ac:dyDescent="0.2">
      <c r="A70" s="9"/>
      <c r="B70" s="16"/>
      <c r="C70" s="7"/>
      <c r="D70" s="7"/>
      <c r="E70" s="24"/>
      <c r="F70" s="13"/>
      <c r="G70" s="8"/>
      <c r="H70" s="7"/>
      <c r="I70" s="23"/>
      <c r="J70" s="23"/>
      <c r="K70" s="7"/>
      <c r="L70" s="23"/>
      <c r="M70" s="7"/>
      <c r="N70" s="7"/>
      <c r="O70" s="7"/>
      <c r="P70" s="23"/>
      <c r="Q70" s="7"/>
    </row>
    <row r="71" spans="1:17" x14ac:dyDescent="0.2">
      <c r="A71" s="9"/>
      <c r="B71" s="16"/>
      <c r="C71" s="7"/>
      <c r="D71" s="7"/>
      <c r="E71" s="24"/>
      <c r="F71" s="13"/>
      <c r="G71" s="8"/>
      <c r="H71" s="7"/>
      <c r="I71" s="23"/>
      <c r="J71" s="23"/>
      <c r="K71" s="7"/>
      <c r="L71" s="23"/>
      <c r="M71" s="7"/>
      <c r="N71" s="7"/>
      <c r="O71" s="7"/>
      <c r="P71" s="23"/>
      <c r="Q71" s="7"/>
    </row>
    <row r="72" spans="1:17" x14ac:dyDescent="0.2">
      <c r="A72" s="9"/>
      <c r="B72" s="16"/>
      <c r="C72" s="7"/>
      <c r="D72" s="7"/>
      <c r="E72" s="24"/>
      <c r="F72" s="13"/>
      <c r="G72" s="8"/>
      <c r="H72" s="7"/>
      <c r="I72" s="23"/>
      <c r="J72" s="23"/>
      <c r="K72" s="7"/>
      <c r="L72" s="23"/>
      <c r="M72" s="7"/>
      <c r="N72" s="7"/>
      <c r="O72" s="7"/>
      <c r="P72" s="23"/>
      <c r="Q72" s="7"/>
    </row>
    <row r="73" spans="1:17" x14ac:dyDescent="0.2">
      <c r="A73" s="9"/>
      <c r="B73" s="16"/>
      <c r="C73" s="7"/>
      <c r="D73" s="7"/>
      <c r="E73" s="24"/>
      <c r="F73" s="13"/>
      <c r="G73" s="8"/>
      <c r="H73" s="7"/>
      <c r="I73" s="23"/>
      <c r="J73" s="23"/>
      <c r="K73" s="7"/>
      <c r="L73" s="23"/>
      <c r="M73" s="7"/>
      <c r="N73" s="7"/>
      <c r="O73" s="7"/>
      <c r="P73" s="23"/>
      <c r="Q73" s="7"/>
    </row>
    <row r="74" spans="1:17" x14ac:dyDescent="0.2">
      <c r="A74" s="9" t="e">
        <f>IF(LEN(#REF!)&gt;0,TEXT(ROW(#REF!)-3,"0000"),(IF(LEN(#REF!)&gt;0,"unesite ev. broj nabave i ostale podatke","")))</f>
        <v>#REF!</v>
      </c>
      <c r="B74" s="16"/>
      <c r="C74" s="7"/>
      <c r="D74" s="7"/>
      <c r="E74" s="24"/>
      <c r="F74" s="13"/>
      <c r="G74" s="8"/>
      <c r="H74" s="7"/>
      <c r="I74" s="23"/>
      <c r="J74" s="23"/>
      <c r="K74" s="7"/>
      <c r="L74" s="23"/>
      <c r="M74" s="7"/>
      <c r="N74" s="7"/>
      <c r="O74" s="7"/>
      <c r="P74" s="23"/>
      <c r="Q74" s="7"/>
    </row>
    <row r="75" spans="1:17" x14ac:dyDescent="0.2">
      <c r="A75" s="9" t="e">
        <f>IF(LEN(#REF!)&gt;0,TEXT(ROW(#REF!)-3,"0000"),(IF(LEN(#REF!)&gt;0,"unesite ev. broj nabave i ostale podatke","")))</f>
        <v>#REF!</v>
      </c>
      <c r="B75" s="16"/>
      <c r="C75" s="7"/>
      <c r="D75" s="7"/>
      <c r="E75" s="24"/>
      <c r="F75" s="13"/>
      <c r="G75" s="8"/>
      <c r="H75" s="7"/>
      <c r="I75" s="23"/>
      <c r="J75" s="23"/>
      <c r="K75" s="7"/>
      <c r="L75" s="23"/>
      <c r="M75" s="7"/>
      <c r="N75" s="7"/>
      <c r="O75" s="7"/>
      <c r="P75" s="23"/>
      <c r="Q75" s="7"/>
    </row>
    <row r="76" spans="1:17" x14ac:dyDescent="0.2">
      <c r="A76" s="9" t="e">
        <f>IF(LEN(#REF!)&gt;0,TEXT(ROW(#REF!)-3,"0000"),(IF(LEN(#REF!)&gt;0,"unesite ev. broj nabave i ostale podatke","")))</f>
        <v>#REF!</v>
      </c>
      <c r="B76" s="16"/>
      <c r="C76" s="7"/>
      <c r="D76" s="7"/>
      <c r="E76" s="24"/>
      <c r="F76" s="13"/>
      <c r="G76" s="8"/>
      <c r="H76" s="7"/>
      <c r="I76" s="23"/>
      <c r="J76" s="23"/>
      <c r="K76" s="7"/>
      <c r="L76" s="23"/>
      <c r="M76" s="7"/>
      <c r="N76" s="7"/>
      <c r="O76" s="7"/>
      <c r="P76" s="23"/>
      <c r="Q76" s="7"/>
    </row>
    <row r="77" spans="1:17" x14ac:dyDescent="0.2">
      <c r="A77" s="9" t="e">
        <f>IF(LEN(#REF!)&gt;0,TEXT(ROW(#REF!)-3,"0000"),(IF(LEN(#REF!)&gt;0,"unesite ev. broj nabave i ostale podatke","")))</f>
        <v>#REF!</v>
      </c>
      <c r="B77" s="16"/>
      <c r="C77" s="7"/>
      <c r="D77" s="7"/>
      <c r="E77" s="24"/>
      <c r="F77" s="13"/>
      <c r="G77" s="8"/>
      <c r="H77" s="7"/>
      <c r="I77" s="23"/>
      <c r="J77" s="23"/>
      <c r="K77" s="7"/>
      <c r="L77" s="23"/>
      <c r="M77" s="7"/>
      <c r="N77" s="7"/>
      <c r="O77" s="7"/>
      <c r="P77" s="23"/>
      <c r="Q77" s="7"/>
    </row>
    <row r="78" spans="1:17" x14ac:dyDescent="0.2">
      <c r="A78" s="9" t="e">
        <f>IF(LEN(#REF!)&gt;0,TEXT(ROW(#REF!)-3,"0000"),(IF(LEN(#REF!)&gt;0,"unesite ev. broj nabave i ostale podatke","")))</f>
        <v>#REF!</v>
      </c>
      <c r="B78" s="16"/>
      <c r="C78" s="7"/>
      <c r="D78" s="7"/>
      <c r="E78" s="24"/>
      <c r="F78" s="13"/>
      <c r="G78" s="8"/>
      <c r="H78" s="7"/>
      <c r="I78" s="23"/>
      <c r="J78" s="23"/>
      <c r="K78" s="7"/>
      <c r="L78" s="23"/>
      <c r="M78" s="7"/>
      <c r="N78" s="7"/>
      <c r="O78" s="7"/>
      <c r="P78" s="23"/>
      <c r="Q78" s="7"/>
    </row>
    <row r="79" spans="1:17" x14ac:dyDescent="0.2">
      <c r="A79" s="9" t="e">
        <f>IF(LEN(#REF!)&gt;0,TEXT(ROW(#REF!)-3,"0000"),(IF(LEN(#REF!)&gt;0,"unesite ev. broj nabave i ostale podatke","")))</f>
        <v>#REF!</v>
      </c>
      <c r="B79" s="16"/>
      <c r="C79" s="7"/>
      <c r="D79" s="7"/>
      <c r="E79" s="24"/>
      <c r="F79" s="13"/>
      <c r="G79" s="8"/>
      <c r="H79" s="7"/>
      <c r="I79" s="23"/>
      <c r="J79" s="23"/>
      <c r="K79" s="7"/>
      <c r="L79" s="23"/>
      <c r="M79" s="7"/>
      <c r="N79" s="7"/>
      <c r="O79" s="7"/>
      <c r="P79" s="23"/>
      <c r="Q79" s="7"/>
    </row>
    <row r="80" spans="1:17" x14ac:dyDescent="0.2">
      <c r="A80" s="9" t="e">
        <f>IF(LEN(#REF!)&gt;0,TEXT(ROW(#REF!)-3,"0000"),(IF(LEN(#REF!)&gt;0,"unesite ev. broj nabave i ostale podatke","")))</f>
        <v>#REF!</v>
      </c>
      <c r="B80" s="16"/>
      <c r="C80" s="7"/>
      <c r="D80" s="7"/>
      <c r="E80" s="24"/>
      <c r="F80" s="13"/>
      <c r="G80" s="8"/>
      <c r="H80" s="7"/>
      <c r="I80" s="23"/>
      <c r="J80" s="23"/>
      <c r="K80" s="7"/>
      <c r="L80" s="23"/>
      <c r="M80" s="7"/>
      <c r="N80" s="7"/>
      <c r="O80" s="7"/>
      <c r="P80" s="23"/>
      <c r="Q80" s="7"/>
    </row>
    <row r="81" spans="1:17" x14ac:dyDescent="0.2">
      <c r="A81" s="9" t="e">
        <f>IF(LEN(#REF!)&gt;0,TEXT(ROW(#REF!)-3,"0000"),(IF(LEN(#REF!)&gt;0,"unesite ev. broj nabave i ostale podatke","")))</f>
        <v>#REF!</v>
      </c>
      <c r="B81" s="16"/>
      <c r="C81" s="7"/>
      <c r="D81" s="7"/>
      <c r="E81" s="24"/>
      <c r="F81" s="13"/>
      <c r="G81" s="8"/>
      <c r="H81" s="7"/>
      <c r="I81" s="23"/>
      <c r="J81" s="23"/>
      <c r="K81" s="7"/>
      <c r="L81" s="23"/>
      <c r="M81" s="7"/>
      <c r="N81" s="7"/>
      <c r="O81" s="7"/>
      <c r="P81" s="23"/>
      <c r="Q81" s="7"/>
    </row>
    <row r="82" spans="1:17" x14ac:dyDescent="0.2">
      <c r="A82" s="9" t="e">
        <f>IF(LEN(#REF!)&gt;0,TEXT(ROW(#REF!)-3,"0000"),(IF(LEN(#REF!)&gt;0,"unesite ev. broj nabave i ostale podatke","")))</f>
        <v>#REF!</v>
      </c>
      <c r="B82" s="16"/>
      <c r="C82" s="7"/>
      <c r="D82" s="7"/>
      <c r="E82" s="24"/>
      <c r="F82" s="13"/>
      <c r="G82" s="8"/>
      <c r="H82" s="7"/>
      <c r="I82" s="23"/>
      <c r="J82" s="23"/>
      <c r="K82" s="7"/>
      <c r="L82" s="23"/>
      <c r="M82" s="7"/>
      <c r="N82" s="7"/>
      <c r="O82" s="7"/>
      <c r="P82" s="23"/>
      <c r="Q82" s="7"/>
    </row>
    <row r="83" spans="1:17" x14ac:dyDescent="0.2">
      <c r="A83" s="9" t="e">
        <f>IF(LEN(#REF!)&gt;0,TEXT(ROW(#REF!)-3,"0000"),(IF(LEN(#REF!)&gt;0,"unesite ev. broj nabave i ostale podatke","")))</f>
        <v>#REF!</v>
      </c>
      <c r="B83" s="16"/>
      <c r="C83" s="7"/>
      <c r="D83" s="7"/>
      <c r="E83" s="24"/>
      <c r="F83" s="13"/>
      <c r="G83" s="8"/>
      <c r="H83" s="7"/>
      <c r="I83" s="23"/>
      <c r="J83" s="23"/>
      <c r="K83" s="7"/>
      <c r="L83" s="23"/>
      <c r="M83" s="7"/>
      <c r="N83" s="7"/>
      <c r="O83" s="7"/>
      <c r="P83" s="23"/>
      <c r="Q83" s="7"/>
    </row>
    <row r="84" spans="1:17" x14ac:dyDescent="0.2">
      <c r="A84" s="9" t="e">
        <f>IF(LEN(#REF!)&gt;0,TEXT(ROW(#REF!)-3,"0000"),(IF(LEN(#REF!)&gt;0,"unesite ev. broj nabave i ostale podatke","")))</f>
        <v>#REF!</v>
      </c>
      <c r="B84" s="16"/>
      <c r="C84" s="7"/>
      <c r="D84" s="7"/>
      <c r="E84" s="24"/>
      <c r="F84" s="13"/>
      <c r="G84" s="8"/>
      <c r="H84" s="7"/>
      <c r="I84" s="23"/>
      <c r="J84" s="23"/>
      <c r="K84" s="7"/>
      <c r="L84" s="23"/>
      <c r="M84" s="7"/>
      <c r="N84" s="7"/>
      <c r="O84" s="7"/>
      <c r="P84" s="23"/>
      <c r="Q84" s="7"/>
    </row>
    <row r="85" spans="1:17" x14ac:dyDescent="0.2">
      <c r="A85" s="9" t="e">
        <f>IF(LEN(#REF!)&gt;0,TEXT(ROW(#REF!)-3,"0000"),(IF(LEN(#REF!)&gt;0,"unesite ev. broj nabave i ostale podatke","")))</f>
        <v>#REF!</v>
      </c>
      <c r="B85" s="16"/>
      <c r="C85" s="7"/>
      <c r="D85" s="7"/>
      <c r="E85" s="24"/>
      <c r="F85" s="13"/>
      <c r="G85" s="8"/>
      <c r="H85" s="7"/>
      <c r="I85" s="23"/>
      <c r="J85" s="23"/>
      <c r="K85" s="7"/>
      <c r="L85" s="23"/>
      <c r="M85" s="7"/>
      <c r="N85" s="7"/>
      <c r="O85" s="7"/>
      <c r="P85" s="23"/>
      <c r="Q85" s="7"/>
    </row>
    <row r="86" spans="1:17" x14ac:dyDescent="0.2">
      <c r="A86" s="9" t="e">
        <f>IF(LEN(#REF!)&gt;0,TEXT(ROW(#REF!)-3,"0000"),(IF(LEN(#REF!)&gt;0,"unesite ev. broj nabave i ostale podatke","")))</f>
        <v>#REF!</v>
      </c>
      <c r="B86" s="16"/>
      <c r="C86" s="7"/>
      <c r="D86" s="7"/>
      <c r="E86" s="24"/>
      <c r="F86" s="13"/>
      <c r="G86" s="8"/>
      <c r="H86" s="7"/>
      <c r="I86" s="23"/>
      <c r="J86" s="23"/>
      <c r="K86" s="7"/>
      <c r="L86" s="23"/>
      <c r="M86" s="7"/>
      <c r="N86" s="7"/>
      <c r="O86" s="7"/>
      <c r="P86" s="23"/>
      <c r="Q86" s="7"/>
    </row>
    <row r="87" spans="1:17" x14ac:dyDescent="0.2">
      <c r="A87" s="9" t="e">
        <f>IF(LEN(#REF!)&gt;0,TEXT(ROW(#REF!)-3,"0000"),(IF(LEN(#REF!)&gt;0,"unesite ev. broj nabave i ostale podatke","")))</f>
        <v>#REF!</v>
      </c>
      <c r="B87" s="16"/>
      <c r="C87" s="7"/>
      <c r="D87" s="7"/>
      <c r="E87" s="24"/>
      <c r="F87" s="13"/>
      <c r="G87" s="8"/>
      <c r="H87" s="7"/>
      <c r="I87" s="23"/>
      <c r="J87" s="23"/>
      <c r="K87" s="7"/>
      <c r="L87" s="23"/>
      <c r="M87" s="7"/>
      <c r="N87" s="7"/>
      <c r="O87" s="7"/>
      <c r="P87" s="23"/>
      <c r="Q87" s="7"/>
    </row>
    <row r="88" spans="1:17" x14ac:dyDescent="0.2">
      <c r="A88" s="9" t="e">
        <f>IF(LEN(#REF!)&gt;0,TEXT(ROW(#REF!)-3,"0000"),(IF(LEN(#REF!)&gt;0,"unesite ev. broj nabave i ostale podatke","")))</f>
        <v>#REF!</v>
      </c>
      <c r="B88" s="16"/>
      <c r="C88" s="7"/>
      <c r="D88" s="7"/>
      <c r="E88" s="24"/>
      <c r="F88" s="13"/>
      <c r="G88" s="8"/>
      <c r="H88" s="7"/>
      <c r="I88" s="23"/>
      <c r="J88" s="23"/>
      <c r="K88" s="7"/>
      <c r="L88" s="23"/>
      <c r="M88" s="7"/>
      <c r="N88" s="7"/>
      <c r="O88" s="7"/>
      <c r="P88" s="23"/>
      <c r="Q88" s="7"/>
    </row>
    <row r="89" spans="1:17" x14ac:dyDescent="0.2">
      <c r="A89" s="9" t="e">
        <f>IF(LEN(#REF!)&gt;0,TEXT(ROW(#REF!)-3,"0000"),(IF(LEN(#REF!)&gt;0,"unesite ev. broj nabave i ostale podatke","")))</f>
        <v>#REF!</v>
      </c>
      <c r="B89" s="16"/>
      <c r="C89" s="7"/>
      <c r="D89" s="7"/>
      <c r="E89" s="24"/>
      <c r="F89" s="13"/>
      <c r="G89" s="8"/>
      <c r="H89" s="7"/>
      <c r="I89" s="23"/>
      <c r="J89" s="23"/>
      <c r="K89" s="7"/>
      <c r="L89" s="23"/>
      <c r="M89" s="7"/>
      <c r="N89" s="7"/>
      <c r="O89" s="7"/>
      <c r="P89" s="23"/>
      <c r="Q89" s="7"/>
    </row>
    <row r="90" spans="1:17" x14ac:dyDescent="0.2">
      <c r="A90" s="9" t="e">
        <f>IF(LEN(#REF!)&gt;0,TEXT(ROW(#REF!)-3,"0000"),(IF(LEN(#REF!)&gt;0,"unesite ev. broj nabave i ostale podatke","")))</f>
        <v>#REF!</v>
      </c>
      <c r="B90" s="16"/>
      <c r="C90" s="7"/>
      <c r="D90" s="7"/>
      <c r="E90" s="24"/>
      <c r="F90" s="13"/>
      <c r="G90" s="8"/>
      <c r="H90" s="7"/>
      <c r="I90" s="23"/>
      <c r="J90" s="23"/>
      <c r="K90" s="7"/>
      <c r="L90" s="23"/>
      <c r="M90" s="7"/>
      <c r="N90" s="7"/>
      <c r="O90" s="7"/>
      <c r="P90" s="23"/>
      <c r="Q90" s="7"/>
    </row>
    <row r="91" spans="1:17" x14ac:dyDescent="0.2">
      <c r="A91" s="9" t="e">
        <f>IF(LEN(#REF!)&gt;0,TEXT(ROW(#REF!)-3,"0000"),(IF(LEN(#REF!)&gt;0,"unesite ev. broj nabave i ostale podatke","")))</f>
        <v>#REF!</v>
      </c>
      <c r="B91" s="16"/>
      <c r="C91" s="7"/>
      <c r="D91" s="7"/>
      <c r="E91" s="24"/>
      <c r="F91" s="13"/>
      <c r="G91" s="8"/>
      <c r="H91" s="7"/>
      <c r="I91" s="23"/>
      <c r="J91" s="23"/>
      <c r="K91" s="7"/>
      <c r="L91" s="23"/>
      <c r="M91" s="7"/>
      <c r="N91" s="7"/>
      <c r="O91" s="7"/>
      <c r="P91" s="23"/>
      <c r="Q91" s="7"/>
    </row>
    <row r="92" spans="1:17" x14ac:dyDescent="0.2">
      <c r="A92" s="9" t="e">
        <f>IF(LEN(#REF!)&gt;0,TEXT(ROW(#REF!)-3,"0000"),(IF(LEN(#REF!)&gt;0,"unesite ev. broj nabave i ostale podatke","")))</f>
        <v>#REF!</v>
      </c>
      <c r="B92" s="16"/>
      <c r="C92" s="7"/>
      <c r="D92" s="7"/>
      <c r="E92" s="24"/>
      <c r="F92" s="13"/>
      <c r="G92" s="8"/>
      <c r="H92" s="7"/>
      <c r="I92" s="23"/>
      <c r="J92" s="23"/>
      <c r="K92" s="7"/>
      <c r="L92" s="23"/>
      <c r="M92" s="7"/>
      <c r="N92" s="7"/>
      <c r="O92" s="7"/>
      <c r="P92" s="23"/>
      <c r="Q92" s="7"/>
    </row>
    <row r="93" spans="1:17" x14ac:dyDescent="0.2">
      <c r="A93" s="9" t="e">
        <f>IF(LEN(#REF!)&gt;0,TEXT(ROW(#REF!)-3,"0000"),(IF(LEN(#REF!)&gt;0,"unesite ev. broj nabave i ostale podatke","")))</f>
        <v>#REF!</v>
      </c>
      <c r="B93" s="16"/>
      <c r="C93" s="7"/>
      <c r="D93" s="7"/>
      <c r="E93" s="24"/>
      <c r="F93" s="13"/>
      <c r="G93" s="8"/>
      <c r="H93" s="7"/>
      <c r="I93" s="23"/>
      <c r="J93" s="23"/>
      <c r="K93" s="7"/>
      <c r="L93" s="23"/>
      <c r="M93" s="7"/>
      <c r="N93" s="7"/>
      <c r="O93" s="7"/>
      <c r="P93" s="23"/>
      <c r="Q93" s="7"/>
    </row>
    <row r="94" spans="1:17" x14ac:dyDescent="0.2">
      <c r="A94" s="9" t="e">
        <f>IF(LEN(#REF!)&gt;0,TEXT(ROW(#REF!)-3,"0000"),(IF(LEN(#REF!)&gt;0,"unesite ev. broj nabave i ostale podatke","")))</f>
        <v>#REF!</v>
      </c>
      <c r="B94" s="16"/>
      <c r="C94" s="7"/>
      <c r="D94" s="7"/>
      <c r="E94" s="24"/>
      <c r="F94" s="13"/>
      <c r="G94" s="8"/>
      <c r="H94" s="7"/>
      <c r="I94" s="23"/>
      <c r="J94" s="23"/>
      <c r="K94" s="7"/>
      <c r="L94" s="23"/>
      <c r="M94" s="7"/>
      <c r="N94" s="7"/>
      <c r="O94" s="7"/>
      <c r="P94" s="23"/>
      <c r="Q94" s="7"/>
    </row>
    <row r="95" spans="1:17" x14ac:dyDescent="0.2">
      <c r="A95" s="9" t="e">
        <f>IF(LEN(#REF!)&gt;0,TEXT(ROW(#REF!)-3,"0000"),(IF(LEN(#REF!)&gt;0,"unesite ev. broj nabave i ostale podatke","")))</f>
        <v>#REF!</v>
      </c>
      <c r="B95" s="16"/>
      <c r="C95" s="7"/>
      <c r="D95" s="7"/>
      <c r="E95" s="24"/>
      <c r="F95" s="13"/>
      <c r="G95" s="8"/>
      <c r="H95" s="7"/>
      <c r="I95" s="23"/>
      <c r="J95" s="23"/>
      <c r="K95" s="7"/>
      <c r="L95" s="23"/>
      <c r="M95" s="7"/>
      <c r="N95" s="7"/>
      <c r="O95" s="7"/>
      <c r="P95" s="23"/>
      <c r="Q95" s="7"/>
    </row>
    <row r="96" spans="1:17" x14ac:dyDescent="0.2">
      <c r="A96" s="9" t="e">
        <f>IF(LEN(#REF!)&gt;0,TEXT(ROW(#REF!)-3,"0000"),(IF(LEN(#REF!)&gt;0,"unesite ev. broj nabave i ostale podatke","")))</f>
        <v>#REF!</v>
      </c>
      <c r="B96" s="16"/>
      <c r="C96" s="7"/>
      <c r="D96" s="7"/>
      <c r="E96" s="24"/>
      <c r="F96" s="13"/>
      <c r="G96" s="8"/>
      <c r="H96" s="7"/>
      <c r="I96" s="23"/>
      <c r="J96" s="23"/>
      <c r="K96" s="7"/>
      <c r="L96" s="23"/>
      <c r="M96" s="7"/>
      <c r="N96" s="7"/>
      <c r="O96" s="7"/>
      <c r="P96" s="23"/>
      <c r="Q96" s="7"/>
    </row>
    <row r="97" spans="1:17" x14ac:dyDescent="0.2">
      <c r="A97" s="9" t="e">
        <f>IF(LEN(#REF!)&gt;0,TEXT(ROW(#REF!)-3,"0000"),(IF(LEN(#REF!)&gt;0,"unesite ev. broj nabave i ostale podatke","")))</f>
        <v>#REF!</v>
      </c>
      <c r="B97" s="16"/>
      <c r="C97" s="7"/>
      <c r="D97" s="7"/>
      <c r="E97" s="24"/>
      <c r="F97" s="13"/>
      <c r="G97" s="8"/>
      <c r="H97" s="7"/>
      <c r="I97" s="23"/>
      <c r="J97" s="23"/>
      <c r="K97" s="7"/>
      <c r="L97" s="23"/>
      <c r="M97" s="7"/>
      <c r="N97" s="7"/>
      <c r="O97" s="7"/>
      <c r="P97" s="23"/>
      <c r="Q97" s="7"/>
    </row>
    <row r="98" spans="1:17" x14ac:dyDescent="0.2">
      <c r="A98" s="9" t="e">
        <f>IF(LEN(#REF!)&gt;0,TEXT(ROW(#REF!)-3,"0000"),(IF(LEN(#REF!)&gt;0,"unesite ev. broj nabave i ostale podatke","")))</f>
        <v>#REF!</v>
      </c>
      <c r="B98" s="16"/>
      <c r="C98" s="7"/>
      <c r="D98" s="7"/>
      <c r="E98" s="24"/>
      <c r="F98" s="13"/>
      <c r="G98" s="8"/>
      <c r="H98" s="7"/>
      <c r="I98" s="23"/>
      <c r="J98" s="23"/>
      <c r="K98" s="7"/>
      <c r="L98" s="23"/>
      <c r="M98" s="7"/>
      <c r="N98" s="7"/>
      <c r="O98" s="7"/>
      <c r="P98" s="23"/>
      <c r="Q98" s="7"/>
    </row>
    <row r="99" spans="1:17" x14ac:dyDescent="0.2">
      <c r="A99" s="9" t="e">
        <f>IF(LEN(#REF!)&gt;0,TEXT(ROW(#REF!)-3,"0000"),(IF(LEN(#REF!)&gt;0,"unesite ev. broj nabave i ostale podatke","")))</f>
        <v>#REF!</v>
      </c>
      <c r="B99" s="16"/>
      <c r="C99" s="7"/>
      <c r="D99" s="7"/>
      <c r="E99" s="24"/>
      <c r="F99" s="13"/>
      <c r="G99" s="8"/>
      <c r="H99" s="7"/>
      <c r="I99" s="23"/>
      <c r="J99" s="23"/>
      <c r="K99" s="7"/>
      <c r="L99" s="23"/>
      <c r="M99" s="7"/>
      <c r="N99" s="7"/>
      <c r="O99" s="7"/>
      <c r="P99" s="23"/>
      <c r="Q99" s="7"/>
    </row>
    <row r="100" spans="1:17" x14ac:dyDescent="0.2">
      <c r="A100" s="9" t="e">
        <f>IF(LEN(#REF!)&gt;0,TEXT(ROW(#REF!)-3,"0000"),(IF(LEN(#REF!)&gt;0,"unesite ev. broj nabave i ostale podatke","")))</f>
        <v>#REF!</v>
      </c>
      <c r="B100" s="16"/>
      <c r="C100" s="7"/>
      <c r="D100" s="7"/>
      <c r="E100" s="24"/>
      <c r="F100" s="13"/>
      <c r="G100" s="8"/>
      <c r="H100" s="7"/>
      <c r="I100" s="23"/>
      <c r="J100" s="23"/>
      <c r="K100" s="7"/>
      <c r="L100" s="23"/>
      <c r="M100" s="7"/>
      <c r="N100" s="7"/>
      <c r="O100" s="7"/>
      <c r="P100" s="23"/>
      <c r="Q100" s="7"/>
    </row>
    <row r="101" spans="1:17" x14ac:dyDescent="0.2">
      <c r="A101" s="9" t="e">
        <f>IF(LEN(#REF!)&gt;0,TEXT(ROW(#REF!)-3,"0000"),(IF(LEN(#REF!)&gt;0,"unesite ev. broj nabave i ostale podatke","")))</f>
        <v>#REF!</v>
      </c>
      <c r="B101" s="16"/>
      <c r="C101" s="7"/>
      <c r="D101" s="7"/>
      <c r="E101" s="24"/>
      <c r="F101" s="13"/>
      <c r="G101" s="8"/>
      <c r="H101" s="7"/>
      <c r="I101" s="23"/>
      <c r="J101" s="23"/>
      <c r="K101" s="7"/>
      <c r="L101" s="23"/>
      <c r="M101" s="7"/>
      <c r="N101" s="7"/>
      <c r="O101" s="7"/>
      <c r="P101" s="23"/>
      <c r="Q101" s="7"/>
    </row>
    <row r="102" spans="1:17" x14ac:dyDescent="0.2">
      <c r="A102" s="9" t="e">
        <f>IF(LEN(#REF!)&gt;0,TEXT(ROW(#REF!)-3,"0000"),(IF(LEN(#REF!)&gt;0,"unesite ev. broj nabave i ostale podatke","")))</f>
        <v>#REF!</v>
      </c>
      <c r="B102" s="16"/>
      <c r="C102" s="7"/>
      <c r="D102" s="7"/>
      <c r="E102" s="24"/>
      <c r="F102" s="13"/>
      <c r="G102" s="8"/>
      <c r="H102" s="7"/>
      <c r="I102" s="23"/>
      <c r="J102" s="23"/>
      <c r="K102" s="7"/>
      <c r="L102" s="23"/>
      <c r="M102" s="7"/>
      <c r="N102" s="7"/>
      <c r="O102" s="7"/>
      <c r="P102" s="23"/>
      <c r="Q102" s="7"/>
    </row>
    <row r="103" spans="1:17" x14ac:dyDescent="0.2">
      <c r="A103" s="9" t="e">
        <f>IF(LEN(#REF!)&gt;0,TEXT(ROW(#REF!)-3,"0000"),(IF(LEN(#REF!)&gt;0,"unesite ev. broj nabave i ostale podatke","")))</f>
        <v>#REF!</v>
      </c>
      <c r="B103" s="16"/>
      <c r="C103" s="7"/>
      <c r="D103" s="7"/>
      <c r="E103" s="24"/>
      <c r="F103" s="13"/>
      <c r="G103" s="8"/>
      <c r="H103" s="7"/>
      <c r="I103" s="23"/>
      <c r="J103" s="23"/>
      <c r="K103" s="7"/>
      <c r="L103" s="23"/>
      <c r="M103" s="7"/>
      <c r="N103" s="7"/>
      <c r="O103" s="7"/>
      <c r="P103" s="23"/>
      <c r="Q103" s="7"/>
    </row>
    <row r="104" spans="1:17" x14ac:dyDescent="0.2">
      <c r="A104" s="9" t="e">
        <f>IF(LEN(#REF!)&gt;0,TEXT(ROW(#REF!)-3,"0000"),(IF(LEN(#REF!)&gt;0,"unesite ev. broj nabave i ostale podatke","")))</f>
        <v>#REF!</v>
      </c>
      <c r="B104" s="16"/>
      <c r="C104" s="7"/>
      <c r="D104" s="7"/>
      <c r="E104" s="24"/>
      <c r="F104" s="13"/>
      <c r="G104" s="8"/>
      <c r="H104" s="7"/>
      <c r="I104" s="23"/>
      <c r="J104" s="23"/>
      <c r="K104" s="7"/>
      <c r="L104" s="23"/>
      <c r="M104" s="7"/>
      <c r="N104" s="7"/>
      <c r="O104" s="7"/>
      <c r="P104" s="23"/>
      <c r="Q104" s="7"/>
    </row>
    <row r="105" spans="1:17" x14ac:dyDescent="0.2">
      <c r="A105" s="9" t="e">
        <f>IF(LEN(#REF!)&gt;0,TEXT(ROW(#REF!)-3,"0000"),(IF(LEN(#REF!)&gt;0,"unesite ev. broj nabave i ostale podatke","")))</f>
        <v>#REF!</v>
      </c>
      <c r="B105" s="16"/>
      <c r="C105" s="7"/>
      <c r="D105" s="7"/>
      <c r="E105" s="24"/>
      <c r="F105" s="13"/>
      <c r="G105" s="8"/>
      <c r="H105" s="7"/>
      <c r="I105" s="23"/>
      <c r="J105" s="23"/>
      <c r="K105" s="7"/>
      <c r="L105" s="23"/>
      <c r="M105" s="7"/>
      <c r="N105" s="7"/>
      <c r="O105" s="7"/>
      <c r="P105" s="23"/>
      <c r="Q105" s="7"/>
    </row>
    <row r="106" spans="1:17" x14ac:dyDescent="0.2">
      <c r="A106" s="9" t="e">
        <f>IF(LEN(#REF!)&gt;0,TEXT(ROW(#REF!)-3,"0000"),(IF(LEN(#REF!)&gt;0,"unesite ev. broj nabave i ostale podatke","")))</f>
        <v>#REF!</v>
      </c>
      <c r="B106" s="16"/>
      <c r="C106" s="7"/>
      <c r="D106" s="7"/>
      <c r="E106" s="24"/>
      <c r="F106" s="13"/>
      <c r="G106" s="8"/>
      <c r="H106" s="7"/>
      <c r="I106" s="23"/>
      <c r="J106" s="23"/>
      <c r="K106" s="7"/>
      <c r="L106" s="23"/>
      <c r="M106" s="7"/>
      <c r="N106" s="7"/>
      <c r="O106" s="7"/>
      <c r="P106" s="23"/>
      <c r="Q106" s="7"/>
    </row>
    <row r="107" spans="1:17" x14ac:dyDescent="0.2">
      <c r="A107" s="9" t="e">
        <f>IF(LEN(#REF!)&gt;0,TEXT(ROW(#REF!)-3,"0000"),(IF(LEN(#REF!)&gt;0,"unesite ev. broj nabave i ostale podatke","")))</f>
        <v>#REF!</v>
      </c>
      <c r="B107" s="16"/>
      <c r="C107" s="7"/>
      <c r="D107" s="7"/>
      <c r="E107" s="24"/>
      <c r="F107" s="13"/>
      <c r="G107" s="8"/>
      <c r="H107" s="7"/>
      <c r="I107" s="23"/>
      <c r="J107" s="23"/>
      <c r="K107" s="7"/>
      <c r="L107" s="23"/>
      <c r="M107" s="7"/>
      <c r="N107" s="7"/>
      <c r="O107" s="7"/>
      <c r="P107" s="23"/>
      <c r="Q107" s="7"/>
    </row>
    <row r="108" spans="1:17" x14ac:dyDescent="0.2">
      <c r="A108" s="9" t="e">
        <f>IF(LEN(#REF!)&gt;0,TEXT(ROW(#REF!)-3,"0000"),(IF(LEN(#REF!)&gt;0,"unesite ev. broj nabave i ostale podatke","")))</f>
        <v>#REF!</v>
      </c>
      <c r="B108" s="16"/>
      <c r="C108" s="7"/>
      <c r="D108" s="7"/>
      <c r="E108" s="24"/>
      <c r="F108" s="13"/>
      <c r="G108" s="8"/>
      <c r="H108" s="7"/>
      <c r="I108" s="23"/>
      <c r="J108" s="23"/>
      <c r="K108" s="7"/>
      <c r="L108" s="23"/>
      <c r="M108" s="7"/>
      <c r="N108" s="7"/>
      <c r="O108" s="7"/>
      <c r="P108" s="23"/>
      <c r="Q108" s="7"/>
    </row>
    <row r="109" spans="1:17" x14ac:dyDescent="0.2">
      <c r="A109" s="9" t="e">
        <f>IF(LEN(#REF!)&gt;0,TEXT(ROW(#REF!)-3,"0000"),(IF(LEN(#REF!)&gt;0,"unesite ev. broj nabave i ostale podatke","")))</f>
        <v>#REF!</v>
      </c>
      <c r="B109" s="16"/>
      <c r="C109" s="7"/>
      <c r="D109" s="7"/>
      <c r="E109" s="24"/>
      <c r="F109" s="13"/>
      <c r="G109" s="8"/>
      <c r="H109" s="7"/>
      <c r="I109" s="23"/>
      <c r="J109" s="23"/>
      <c r="K109" s="7"/>
      <c r="L109" s="23"/>
      <c r="M109" s="7"/>
      <c r="N109" s="7"/>
      <c r="O109" s="7"/>
      <c r="P109" s="23"/>
      <c r="Q109" s="7"/>
    </row>
    <row r="110" spans="1:17" x14ac:dyDescent="0.2">
      <c r="A110" s="9" t="e">
        <f>IF(LEN(#REF!)&gt;0,TEXT(ROW(#REF!)-3,"0000"),(IF(LEN(#REF!)&gt;0,"unesite ev. broj nabave i ostale podatke","")))</f>
        <v>#REF!</v>
      </c>
      <c r="B110" s="16"/>
      <c r="C110" s="7"/>
      <c r="D110" s="7"/>
      <c r="E110" s="24"/>
      <c r="F110" s="13"/>
      <c r="G110" s="8"/>
      <c r="H110" s="7"/>
      <c r="I110" s="23"/>
      <c r="J110" s="23"/>
      <c r="K110" s="7"/>
      <c r="L110" s="23"/>
      <c r="M110" s="7"/>
      <c r="N110" s="7"/>
      <c r="O110" s="7"/>
      <c r="P110" s="23"/>
      <c r="Q110" s="7"/>
    </row>
    <row r="111" spans="1:17" x14ac:dyDescent="0.2">
      <c r="A111" s="9" t="e">
        <f>IF(LEN(#REF!)&gt;0,TEXT(ROW(#REF!)-3,"0000"),(IF(LEN(#REF!)&gt;0,"unesite ev. broj nabave i ostale podatke","")))</f>
        <v>#REF!</v>
      </c>
      <c r="B111" s="16"/>
      <c r="C111" s="7"/>
      <c r="D111" s="7"/>
      <c r="E111" s="24"/>
      <c r="F111" s="13"/>
      <c r="G111" s="8"/>
      <c r="H111" s="7"/>
      <c r="I111" s="23"/>
      <c r="J111" s="23"/>
      <c r="K111" s="7"/>
      <c r="L111" s="23"/>
      <c r="M111" s="7"/>
      <c r="N111" s="7"/>
      <c r="O111" s="7"/>
      <c r="P111" s="23"/>
      <c r="Q111" s="7"/>
    </row>
    <row r="112" spans="1:17" x14ac:dyDescent="0.2">
      <c r="A112" s="9" t="e">
        <f>IF(LEN(#REF!)&gt;0,TEXT(ROW(#REF!)-3,"0000"),(IF(LEN(#REF!)&gt;0,"unesite ev. broj nabave i ostale podatke","")))</f>
        <v>#REF!</v>
      </c>
      <c r="B112" s="16"/>
      <c r="C112" s="7"/>
      <c r="D112" s="7"/>
      <c r="E112" s="24"/>
      <c r="F112" s="13"/>
      <c r="G112" s="8"/>
      <c r="H112" s="7"/>
      <c r="I112" s="23"/>
      <c r="J112" s="23"/>
      <c r="K112" s="7"/>
      <c r="L112" s="23"/>
      <c r="M112" s="7"/>
      <c r="N112" s="7"/>
      <c r="O112" s="7"/>
      <c r="P112" s="23"/>
      <c r="Q112" s="7"/>
    </row>
    <row r="113" spans="1:17" x14ac:dyDescent="0.2">
      <c r="A113" s="9" t="e">
        <f>IF(LEN(#REF!)&gt;0,TEXT(ROW(#REF!)-3,"0000"),(IF(LEN(#REF!)&gt;0,"unesite ev. broj nabave i ostale podatke","")))</f>
        <v>#REF!</v>
      </c>
      <c r="B113" s="16"/>
      <c r="C113" s="7"/>
      <c r="D113" s="7"/>
      <c r="E113" s="24"/>
      <c r="F113" s="13"/>
      <c r="G113" s="8"/>
      <c r="H113" s="7"/>
      <c r="I113" s="23"/>
      <c r="J113" s="23"/>
      <c r="K113" s="7"/>
      <c r="L113" s="23"/>
      <c r="M113" s="7"/>
      <c r="N113" s="7"/>
      <c r="O113" s="7"/>
      <c r="P113" s="23"/>
      <c r="Q113" s="7"/>
    </row>
    <row r="114" spans="1:17" x14ac:dyDescent="0.2">
      <c r="A114" s="9" t="e">
        <f>IF(LEN(#REF!)&gt;0,TEXT(ROW(#REF!)-3,"0000"),(IF(LEN(#REF!)&gt;0,"unesite ev. broj nabave i ostale podatke","")))</f>
        <v>#REF!</v>
      </c>
      <c r="B114" s="16"/>
      <c r="C114" s="7"/>
      <c r="D114" s="7"/>
      <c r="E114" s="24"/>
      <c r="F114" s="13"/>
      <c r="G114" s="8"/>
      <c r="H114" s="7"/>
      <c r="I114" s="23"/>
      <c r="J114" s="23"/>
      <c r="K114" s="7"/>
      <c r="L114" s="23"/>
      <c r="M114" s="7"/>
      <c r="N114" s="7"/>
      <c r="O114" s="7"/>
      <c r="P114" s="23"/>
      <c r="Q114" s="7"/>
    </row>
    <row r="115" spans="1:17" x14ac:dyDescent="0.2">
      <c r="A115" s="9" t="e">
        <f>IF(LEN(#REF!)&gt;0,TEXT(ROW(#REF!)-3,"0000"),(IF(LEN(#REF!)&gt;0,"unesite ev. broj nabave i ostale podatke","")))</f>
        <v>#REF!</v>
      </c>
      <c r="B115" s="16"/>
      <c r="C115" s="7"/>
      <c r="D115" s="7"/>
      <c r="E115" s="24"/>
      <c r="F115" s="13"/>
      <c r="G115" s="8"/>
      <c r="H115" s="7"/>
      <c r="I115" s="23"/>
      <c r="J115" s="23"/>
      <c r="K115" s="7"/>
      <c r="L115" s="23"/>
      <c r="M115" s="7"/>
      <c r="N115" s="7"/>
      <c r="O115" s="7"/>
      <c r="P115" s="23"/>
      <c r="Q115" s="7"/>
    </row>
    <row r="116" spans="1:17" x14ac:dyDescent="0.2">
      <c r="A116" s="9" t="e">
        <f>IF(LEN(#REF!)&gt;0,TEXT(ROW(#REF!)-3,"0000"),(IF(LEN(#REF!)&gt;0,"unesite ev. broj nabave i ostale podatke","")))</f>
        <v>#REF!</v>
      </c>
      <c r="B116" s="16"/>
      <c r="C116" s="7"/>
      <c r="D116" s="7"/>
      <c r="E116" s="24"/>
      <c r="F116" s="13"/>
      <c r="G116" s="8"/>
      <c r="H116" s="7"/>
      <c r="I116" s="23"/>
      <c r="J116" s="23"/>
      <c r="K116" s="7"/>
      <c r="L116" s="23"/>
      <c r="M116" s="7"/>
      <c r="N116" s="7"/>
      <c r="O116" s="7"/>
      <c r="P116" s="23"/>
      <c r="Q116" s="7"/>
    </row>
    <row r="117" spans="1:17" x14ac:dyDescent="0.2">
      <c r="A117" s="9" t="e">
        <f>IF(LEN(#REF!)&gt;0,TEXT(ROW(#REF!)-3,"0000"),(IF(LEN(#REF!)&gt;0,"unesite ev. broj nabave i ostale podatke","")))</f>
        <v>#REF!</v>
      </c>
      <c r="B117" s="16"/>
      <c r="C117" s="7"/>
      <c r="D117" s="7"/>
      <c r="E117" s="24"/>
      <c r="F117" s="13"/>
      <c r="G117" s="8"/>
      <c r="H117" s="7"/>
      <c r="I117" s="23"/>
      <c r="J117" s="23"/>
      <c r="K117" s="7"/>
      <c r="L117" s="23"/>
      <c r="M117" s="7"/>
      <c r="N117" s="7"/>
      <c r="O117" s="7"/>
      <c r="P117" s="23"/>
      <c r="Q117" s="7"/>
    </row>
    <row r="118" spans="1:17" x14ac:dyDescent="0.2">
      <c r="A118" s="9" t="e">
        <f>IF(LEN(#REF!)&gt;0,TEXT(ROW(#REF!)-3,"0000"),(IF(LEN(#REF!)&gt;0,"unesite ev. broj nabave i ostale podatke","")))</f>
        <v>#REF!</v>
      </c>
      <c r="B118" s="16"/>
      <c r="C118" s="7"/>
      <c r="D118" s="7"/>
      <c r="E118" s="24"/>
      <c r="F118" s="13"/>
      <c r="G118" s="8"/>
      <c r="H118" s="7"/>
      <c r="I118" s="23"/>
      <c r="J118" s="23"/>
      <c r="K118" s="7"/>
      <c r="L118" s="23"/>
      <c r="M118" s="7"/>
      <c r="N118" s="7"/>
      <c r="O118" s="7"/>
      <c r="P118" s="23"/>
      <c r="Q118" s="7"/>
    </row>
    <row r="119" spans="1:17" x14ac:dyDescent="0.2">
      <c r="A119" s="9" t="e">
        <f>IF(LEN(#REF!)&gt;0,TEXT(ROW(#REF!)-3,"0000"),(IF(LEN(#REF!)&gt;0,"unesite ev. broj nabave i ostale podatke","")))</f>
        <v>#REF!</v>
      </c>
      <c r="B119" s="16"/>
      <c r="C119" s="7"/>
      <c r="D119" s="7"/>
      <c r="E119" s="24"/>
      <c r="F119" s="13"/>
      <c r="G119" s="8"/>
      <c r="H119" s="7"/>
      <c r="I119" s="23"/>
      <c r="J119" s="23"/>
      <c r="K119" s="7"/>
      <c r="L119" s="23"/>
      <c r="M119" s="7"/>
      <c r="N119" s="7"/>
      <c r="O119" s="7"/>
      <c r="P119" s="23"/>
      <c r="Q119" s="7"/>
    </row>
    <row r="120" spans="1:17" x14ac:dyDescent="0.2">
      <c r="A120" s="9" t="e">
        <f>IF(LEN(#REF!)&gt;0,TEXT(ROW(#REF!)-3,"0000"),(IF(LEN(#REF!)&gt;0,"unesite ev. broj nabave i ostale podatke","")))</f>
        <v>#REF!</v>
      </c>
      <c r="B120" s="16"/>
      <c r="C120" s="7"/>
      <c r="D120" s="7"/>
      <c r="E120" s="24"/>
      <c r="F120" s="13"/>
      <c r="G120" s="8"/>
      <c r="H120" s="7"/>
      <c r="I120" s="23"/>
      <c r="J120" s="23"/>
      <c r="K120" s="7"/>
      <c r="L120" s="23"/>
      <c r="M120" s="7"/>
      <c r="N120" s="7"/>
      <c r="O120" s="7"/>
      <c r="P120" s="23"/>
      <c r="Q120" s="7"/>
    </row>
    <row r="121" spans="1:17" x14ac:dyDescent="0.2">
      <c r="A121" s="9" t="e">
        <f>IF(LEN(#REF!)&gt;0,TEXT(ROW(#REF!)-3,"0000"),(IF(LEN(#REF!)&gt;0,"unesite ev. broj nabave i ostale podatke","")))</f>
        <v>#REF!</v>
      </c>
      <c r="B121" s="16"/>
      <c r="C121" s="7"/>
      <c r="D121" s="7"/>
      <c r="E121" s="24"/>
      <c r="F121" s="13"/>
      <c r="G121" s="8"/>
      <c r="H121" s="7"/>
      <c r="I121" s="23"/>
      <c r="J121" s="23"/>
      <c r="K121" s="7"/>
      <c r="L121" s="23"/>
      <c r="M121" s="7"/>
      <c r="N121" s="7"/>
      <c r="O121" s="7"/>
      <c r="P121" s="23"/>
      <c r="Q121" s="7"/>
    </row>
    <row r="122" spans="1:17" x14ac:dyDescent="0.2">
      <c r="A122" s="9" t="e">
        <f>IF(LEN(#REF!)&gt;0,TEXT(ROW(#REF!)-3,"0000"),(IF(LEN(#REF!)&gt;0,"unesite ev. broj nabave i ostale podatke","")))</f>
        <v>#REF!</v>
      </c>
      <c r="B122" s="16"/>
      <c r="C122" s="7"/>
      <c r="D122" s="7"/>
      <c r="E122" s="24"/>
      <c r="F122" s="13"/>
      <c r="G122" s="8"/>
      <c r="H122" s="7"/>
      <c r="I122" s="23"/>
      <c r="J122" s="23"/>
      <c r="K122" s="7"/>
      <c r="L122" s="23"/>
      <c r="M122" s="7"/>
      <c r="N122" s="7"/>
      <c r="O122" s="7"/>
      <c r="P122" s="23"/>
      <c r="Q122" s="7"/>
    </row>
    <row r="123" spans="1:17" x14ac:dyDescent="0.2">
      <c r="A123" s="9" t="e">
        <f>IF(LEN(#REF!)&gt;0,TEXT(ROW(#REF!)-3,"0000"),(IF(LEN(#REF!)&gt;0,"unesite ev. broj nabave i ostale podatke","")))</f>
        <v>#REF!</v>
      </c>
      <c r="B123" s="16"/>
      <c r="C123" s="7"/>
      <c r="D123" s="7"/>
      <c r="E123" s="24"/>
      <c r="F123" s="13"/>
      <c r="G123" s="8"/>
      <c r="H123" s="7"/>
      <c r="I123" s="23"/>
      <c r="J123" s="23"/>
      <c r="K123" s="7"/>
      <c r="L123" s="23"/>
      <c r="M123" s="7"/>
      <c r="N123" s="7"/>
      <c r="O123" s="7"/>
      <c r="P123" s="23"/>
      <c r="Q123" s="7"/>
    </row>
    <row r="124" spans="1:17" x14ac:dyDescent="0.2">
      <c r="A124" s="9" t="e">
        <f>IF(LEN(#REF!)&gt;0,TEXT(ROW(#REF!)-3,"0000"),(IF(LEN(#REF!)&gt;0,"unesite ev. broj nabave i ostale podatke","")))</f>
        <v>#REF!</v>
      </c>
      <c r="B124" s="16"/>
      <c r="C124" s="7"/>
      <c r="D124" s="7"/>
      <c r="E124" s="24"/>
      <c r="F124" s="13"/>
      <c r="G124" s="8"/>
      <c r="H124" s="7"/>
      <c r="I124" s="23"/>
      <c r="J124" s="23"/>
      <c r="K124" s="7"/>
      <c r="L124" s="23"/>
      <c r="M124" s="7"/>
      <c r="N124" s="7"/>
      <c r="O124" s="7"/>
      <c r="P124" s="23"/>
      <c r="Q124" s="7"/>
    </row>
    <row r="125" spans="1:17" x14ac:dyDescent="0.2">
      <c r="A125" s="9" t="e">
        <f>IF(LEN(#REF!)&gt;0,TEXT(ROW(#REF!)-3,"0000"),(IF(LEN(#REF!)&gt;0,"unesite ev. broj nabave i ostale podatke","")))</f>
        <v>#REF!</v>
      </c>
      <c r="B125" s="16"/>
      <c r="C125" s="7"/>
      <c r="D125" s="7"/>
      <c r="E125" s="24"/>
      <c r="F125" s="13"/>
      <c r="G125" s="8"/>
      <c r="H125" s="7"/>
      <c r="I125" s="23"/>
      <c r="J125" s="23"/>
      <c r="K125" s="7"/>
      <c r="L125" s="23"/>
      <c r="M125" s="7"/>
      <c r="N125" s="7"/>
      <c r="O125" s="7"/>
      <c r="P125" s="23"/>
      <c r="Q125" s="7"/>
    </row>
    <row r="126" spans="1:17" x14ac:dyDescent="0.2">
      <c r="A126" s="9" t="e">
        <f>IF(LEN(#REF!)&gt;0,TEXT(ROW(#REF!)-3,"0000"),(IF(LEN(#REF!)&gt;0,"unesite ev. broj nabave i ostale podatke","")))</f>
        <v>#REF!</v>
      </c>
      <c r="B126" s="16"/>
      <c r="C126" s="7"/>
      <c r="D126" s="7"/>
      <c r="E126" s="24"/>
      <c r="F126" s="13"/>
      <c r="G126" s="8"/>
      <c r="H126" s="7"/>
      <c r="I126" s="23"/>
      <c r="J126" s="23"/>
      <c r="K126" s="7"/>
      <c r="L126" s="23"/>
      <c r="M126" s="7"/>
      <c r="N126" s="7"/>
      <c r="O126" s="7"/>
      <c r="P126" s="23"/>
      <c r="Q126" s="7"/>
    </row>
    <row r="127" spans="1:17" x14ac:dyDescent="0.2">
      <c r="A127" s="9" t="e">
        <f>IF(LEN(#REF!)&gt;0,TEXT(ROW(#REF!)-3,"0000"),(IF(LEN(#REF!)&gt;0,"unesite ev. broj nabave i ostale podatke","")))</f>
        <v>#REF!</v>
      </c>
      <c r="B127" s="16"/>
      <c r="C127" s="7"/>
      <c r="D127" s="7"/>
      <c r="E127" s="24"/>
      <c r="F127" s="13"/>
      <c r="G127" s="8"/>
      <c r="H127" s="7"/>
      <c r="I127" s="23"/>
      <c r="J127" s="23"/>
      <c r="K127" s="7"/>
      <c r="L127" s="23"/>
      <c r="M127" s="7"/>
      <c r="N127" s="7"/>
      <c r="O127" s="7"/>
      <c r="P127" s="23"/>
      <c r="Q127" s="7"/>
    </row>
    <row r="128" spans="1:17" x14ac:dyDescent="0.2">
      <c r="A128" s="9" t="e">
        <f>IF(LEN(#REF!)&gt;0,TEXT(ROW(#REF!)-3,"0000"),(IF(LEN(#REF!)&gt;0,"unesite ev. broj nabave i ostale podatke","")))</f>
        <v>#REF!</v>
      </c>
      <c r="B128" s="16"/>
      <c r="C128" s="7"/>
      <c r="D128" s="7"/>
      <c r="E128" s="24"/>
      <c r="F128" s="13"/>
      <c r="G128" s="8"/>
      <c r="H128" s="7"/>
      <c r="I128" s="23"/>
      <c r="J128" s="23"/>
      <c r="K128" s="7"/>
      <c r="L128" s="23"/>
      <c r="M128" s="7"/>
      <c r="N128" s="7"/>
      <c r="O128" s="7"/>
      <c r="P128" s="23"/>
      <c r="Q128" s="7"/>
    </row>
    <row r="129" spans="1:17" x14ac:dyDescent="0.2">
      <c r="A129" s="9" t="e">
        <f>IF(LEN(#REF!)&gt;0,TEXT(ROW(#REF!)-3,"0000"),(IF(LEN(#REF!)&gt;0,"unesite ev. broj nabave i ostale podatke","")))</f>
        <v>#REF!</v>
      </c>
      <c r="B129" s="16"/>
      <c r="C129" s="7"/>
      <c r="D129" s="7"/>
      <c r="E129" s="24"/>
      <c r="F129" s="13"/>
      <c r="G129" s="8"/>
      <c r="H129" s="7"/>
      <c r="I129" s="23"/>
      <c r="J129" s="23"/>
      <c r="K129" s="7"/>
      <c r="L129" s="23"/>
      <c r="M129" s="7"/>
      <c r="N129" s="7"/>
      <c r="O129" s="7"/>
      <c r="P129" s="23"/>
      <c r="Q129" s="7"/>
    </row>
    <row r="130" spans="1:17" x14ac:dyDescent="0.2">
      <c r="A130" s="9" t="e">
        <f>IF(LEN(#REF!)&gt;0,TEXT(ROW(#REF!)-3,"0000"),(IF(LEN(#REF!)&gt;0,"unesite ev. broj nabave i ostale podatke","")))</f>
        <v>#REF!</v>
      </c>
      <c r="B130" s="16"/>
      <c r="C130" s="7"/>
      <c r="D130" s="7"/>
      <c r="E130" s="24"/>
      <c r="F130" s="13"/>
      <c r="G130" s="8"/>
      <c r="H130" s="7"/>
      <c r="I130" s="23"/>
      <c r="J130" s="23"/>
      <c r="K130" s="7"/>
      <c r="L130" s="23"/>
      <c r="M130" s="7"/>
      <c r="N130" s="7"/>
      <c r="O130" s="7"/>
      <c r="P130" s="23"/>
      <c r="Q130" s="7"/>
    </row>
    <row r="131" spans="1:17" x14ac:dyDescent="0.2">
      <c r="A131" s="9" t="e">
        <f>IF(LEN(#REF!)&gt;0,TEXT(ROW(#REF!)-3,"0000"),(IF(LEN(#REF!)&gt;0,"unesite ev. broj nabave i ostale podatke","")))</f>
        <v>#REF!</v>
      </c>
      <c r="B131" s="16"/>
      <c r="C131" s="7"/>
      <c r="D131" s="7"/>
      <c r="E131" s="24"/>
      <c r="F131" s="13"/>
      <c r="G131" s="8"/>
      <c r="H131" s="7"/>
      <c r="I131" s="23"/>
      <c r="J131" s="23"/>
      <c r="K131" s="7"/>
      <c r="L131" s="23"/>
      <c r="M131" s="7"/>
      <c r="N131" s="7"/>
      <c r="O131" s="7"/>
      <c r="P131" s="23"/>
      <c r="Q131" s="7"/>
    </row>
    <row r="132" spans="1:17" x14ac:dyDescent="0.2">
      <c r="A132" s="9" t="e">
        <f>IF(LEN(#REF!)&gt;0,TEXT(ROW(#REF!)-3,"0000"),(IF(LEN(#REF!)&gt;0,"unesite ev. broj nabave i ostale podatke","")))</f>
        <v>#REF!</v>
      </c>
      <c r="B132" s="16"/>
      <c r="C132" s="7"/>
      <c r="D132" s="7"/>
      <c r="E132" s="24"/>
      <c r="F132" s="13"/>
      <c r="G132" s="8"/>
      <c r="H132" s="7"/>
      <c r="I132" s="23"/>
      <c r="J132" s="23"/>
      <c r="K132" s="7"/>
      <c r="L132" s="23"/>
      <c r="M132" s="7"/>
      <c r="N132" s="7"/>
      <c r="O132" s="7"/>
      <c r="P132" s="23"/>
      <c r="Q132" s="7"/>
    </row>
    <row r="133" spans="1:17" x14ac:dyDescent="0.2">
      <c r="A133" s="9" t="e">
        <f>IF(LEN(#REF!)&gt;0,TEXT(ROW(#REF!)-3,"0000"),(IF(LEN(#REF!)&gt;0,"unesite ev. broj nabave i ostale podatke","")))</f>
        <v>#REF!</v>
      </c>
      <c r="B133" s="16"/>
      <c r="C133" s="7"/>
      <c r="D133" s="7"/>
      <c r="E133" s="24"/>
      <c r="F133" s="13"/>
      <c r="G133" s="8"/>
      <c r="H133" s="7"/>
      <c r="I133" s="23"/>
      <c r="J133" s="23"/>
      <c r="K133" s="7"/>
      <c r="L133" s="23"/>
      <c r="M133" s="7"/>
      <c r="N133" s="7"/>
      <c r="O133" s="7"/>
      <c r="P133" s="23"/>
      <c r="Q133" s="7"/>
    </row>
    <row r="134" spans="1:17" x14ac:dyDescent="0.2">
      <c r="A134" s="9" t="e">
        <f>IF(LEN(#REF!)&gt;0,TEXT(ROW(#REF!)-3,"0000"),(IF(LEN(#REF!)&gt;0,"unesite ev. broj nabave i ostale podatke","")))</f>
        <v>#REF!</v>
      </c>
      <c r="B134" s="16"/>
      <c r="C134" s="7"/>
      <c r="D134" s="7"/>
      <c r="E134" s="24"/>
      <c r="F134" s="13"/>
      <c r="G134" s="8"/>
      <c r="H134" s="7"/>
      <c r="I134" s="23"/>
      <c r="J134" s="23"/>
      <c r="K134" s="7"/>
      <c r="L134" s="23"/>
      <c r="M134" s="7"/>
      <c r="N134" s="7"/>
      <c r="O134" s="7"/>
      <c r="P134" s="23"/>
      <c r="Q134" s="7"/>
    </row>
    <row r="135" spans="1:17" x14ac:dyDescent="0.2">
      <c r="A135" s="9" t="e">
        <f>IF(LEN(#REF!)&gt;0,TEXT(ROW(#REF!)-3,"0000"),(IF(LEN(#REF!)&gt;0,"unesite ev. broj nabave i ostale podatke","")))</f>
        <v>#REF!</v>
      </c>
      <c r="B135" s="16"/>
      <c r="C135" s="7"/>
      <c r="D135" s="7"/>
      <c r="E135" s="24"/>
      <c r="F135" s="13"/>
      <c r="G135" s="8"/>
      <c r="H135" s="7"/>
      <c r="I135" s="23"/>
      <c r="J135" s="23"/>
      <c r="K135" s="7"/>
      <c r="L135" s="23"/>
      <c r="M135" s="7"/>
      <c r="N135" s="7"/>
      <c r="O135" s="7"/>
      <c r="P135" s="23"/>
      <c r="Q135" s="7"/>
    </row>
    <row r="136" spans="1:17" x14ac:dyDescent="0.2">
      <c r="A136" s="9" t="e">
        <f>IF(LEN(#REF!)&gt;0,TEXT(ROW(#REF!)-3,"0000"),(IF(LEN(#REF!)&gt;0,"unesite ev. broj nabave i ostale podatke","")))</f>
        <v>#REF!</v>
      </c>
      <c r="B136" s="16"/>
      <c r="C136" s="7"/>
      <c r="D136" s="7"/>
      <c r="E136" s="24"/>
      <c r="F136" s="13"/>
      <c r="G136" s="8"/>
      <c r="H136" s="7"/>
      <c r="I136" s="23"/>
      <c r="J136" s="23"/>
      <c r="K136" s="7"/>
      <c r="L136" s="23"/>
      <c r="M136" s="7"/>
      <c r="N136" s="7"/>
      <c r="O136" s="7"/>
      <c r="P136" s="23"/>
      <c r="Q136" s="7"/>
    </row>
    <row r="137" spans="1:17" x14ac:dyDescent="0.2">
      <c r="A137" s="9" t="e">
        <f>IF(LEN(#REF!)&gt;0,TEXT(ROW(#REF!)-3,"0000"),(IF(LEN(#REF!)&gt;0,"unesite ev. broj nabave i ostale podatke","")))</f>
        <v>#REF!</v>
      </c>
      <c r="B137" s="16"/>
      <c r="C137" s="7"/>
      <c r="D137" s="7"/>
      <c r="E137" s="24"/>
      <c r="F137" s="13"/>
      <c r="G137" s="8"/>
      <c r="H137" s="7"/>
      <c r="I137" s="23"/>
      <c r="J137" s="23"/>
      <c r="K137" s="7"/>
      <c r="L137" s="23"/>
      <c r="M137" s="7"/>
      <c r="N137" s="7"/>
      <c r="O137" s="7"/>
      <c r="P137" s="23"/>
      <c r="Q137" s="7"/>
    </row>
    <row r="138" spans="1:17" x14ac:dyDescent="0.2">
      <c r="A138" s="9" t="e">
        <f>IF(LEN(#REF!)&gt;0,TEXT(ROW(#REF!)-3,"0000"),(IF(LEN(#REF!)&gt;0,"unesite ev. broj nabave i ostale podatke","")))</f>
        <v>#REF!</v>
      </c>
      <c r="B138" s="16"/>
      <c r="C138" s="7"/>
      <c r="D138" s="7"/>
      <c r="E138" s="24"/>
      <c r="F138" s="13"/>
      <c r="G138" s="8"/>
      <c r="H138" s="7"/>
      <c r="I138" s="23"/>
      <c r="J138" s="23"/>
      <c r="K138" s="7"/>
      <c r="L138" s="23"/>
      <c r="M138" s="7"/>
      <c r="N138" s="7"/>
      <c r="O138" s="7"/>
      <c r="P138" s="23"/>
      <c r="Q138" s="7"/>
    </row>
    <row r="139" spans="1:17" x14ac:dyDescent="0.2">
      <c r="A139" s="9" t="e">
        <f>IF(LEN(#REF!)&gt;0,TEXT(ROW(#REF!)-3,"0000"),(IF(LEN(#REF!)&gt;0,"unesite ev. broj nabave i ostale podatke","")))</f>
        <v>#REF!</v>
      </c>
      <c r="B139" s="16"/>
      <c r="C139" s="7"/>
      <c r="D139" s="7"/>
      <c r="E139" s="24"/>
      <c r="F139" s="13"/>
      <c r="G139" s="8"/>
      <c r="H139" s="7"/>
      <c r="I139" s="23"/>
      <c r="J139" s="23"/>
      <c r="K139" s="7"/>
      <c r="L139" s="23"/>
      <c r="M139" s="7"/>
      <c r="N139" s="7"/>
      <c r="O139" s="7"/>
      <c r="P139" s="23"/>
      <c r="Q139" s="7"/>
    </row>
    <row r="140" spans="1:17" x14ac:dyDescent="0.2">
      <c r="A140" s="9" t="e">
        <f>IF(LEN(#REF!)&gt;0,TEXT(ROW(#REF!)-3,"0000"),(IF(LEN(#REF!)&gt;0,"unesite ev. broj nabave i ostale podatke","")))</f>
        <v>#REF!</v>
      </c>
      <c r="B140" s="16"/>
      <c r="C140" s="7"/>
      <c r="D140" s="7"/>
      <c r="E140" s="24"/>
      <c r="F140" s="13"/>
      <c r="G140" s="8"/>
      <c r="H140" s="7"/>
      <c r="I140" s="23"/>
      <c r="J140" s="23"/>
      <c r="K140" s="7"/>
      <c r="L140" s="23"/>
      <c r="M140" s="7"/>
      <c r="N140" s="7"/>
      <c r="O140" s="7"/>
      <c r="P140" s="23"/>
      <c r="Q140" s="7"/>
    </row>
    <row r="141" spans="1:17" x14ac:dyDescent="0.2">
      <c r="A141" s="9" t="e">
        <f>IF(LEN(#REF!)&gt;0,TEXT(ROW(#REF!)-3,"0000"),(IF(LEN(#REF!)&gt;0,"unesite ev. broj nabave i ostale podatke","")))</f>
        <v>#REF!</v>
      </c>
      <c r="B141" s="16"/>
      <c r="C141" s="7"/>
      <c r="D141" s="7"/>
      <c r="E141" s="24"/>
      <c r="F141" s="13"/>
      <c r="G141" s="8"/>
      <c r="H141" s="7"/>
      <c r="I141" s="23"/>
      <c r="J141" s="23"/>
      <c r="K141" s="7"/>
      <c r="L141" s="23"/>
      <c r="M141" s="7"/>
      <c r="N141" s="7"/>
      <c r="O141" s="7"/>
      <c r="P141" s="23"/>
      <c r="Q141" s="7"/>
    </row>
    <row r="142" spans="1:17" x14ac:dyDescent="0.2">
      <c r="A142" s="9" t="e">
        <f>IF(LEN(#REF!)&gt;0,TEXT(ROW(#REF!)-3,"0000"),(IF(LEN(#REF!)&gt;0,"unesite ev. broj nabave i ostale podatke","")))</f>
        <v>#REF!</v>
      </c>
      <c r="B142" s="16"/>
      <c r="C142" s="7"/>
      <c r="D142" s="7"/>
      <c r="E142" s="24"/>
      <c r="F142" s="13"/>
      <c r="G142" s="8"/>
      <c r="H142" s="7"/>
      <c r="I142" s="23"/>
      <c r="J142" s="23"/>
      <c r="K142" s="7"/>
      <c r="L142" s="23"/>
      <c r="M142" s="7"/>
      <c r="N142" s="7"/>
      <c r="O142" s="7"/>
      <c r="P142" s="23"/>
      <c r="Q142" s="7"/>
    </row>
    <row r="143" spans="1:17" x14ac:dyDescent="0.2">
      <c r="A143" s="9" t="e">
        <f>IF(LEN(#REF!)&gt;0,TEXT(ROW(#REF!)-3,"0000"),(IF(LEN(#REF!)&gt;0,"unesite ev. broj nabave i ostale podatke","")))</f>
        <v>#REF!</v>
      </c>
      <c r="B143" s="16"/>
      <c r="C143" s="7"/>
      <c r="D143" s="7"/>
      <c r="E143" s="24"/>
      <c r="F143" s="13"/>
      <c r="G143" s="8"/>
      <c r="H143" s="7"/>
      <c r="I143" s="23"/>
      <c r="J143" s="23"/>
      <c r="K143" s="7"/>
      <c r="L143" s="23"/>
      <c r="M143" s="7"/>
      <c r="N143" s="7"/>
      <c r="O143" s="7"/>
      <c r="P143" s="23"/>
      <c r="Q143" s="7"/>
    </row>
    <row r="144" spans="1:17" x14ac:dyDescent="0.2">
      <c r="A144" s="9" t="e">
        <f>IF(LEN(#REF!)&gt;0,TEXT(ROW(#REF!)-3,"0000"),(IF(LEN(#REF!)&gt;0,"unesite ev. broj nabave i ostale podatke","")))</f>
        <v>#REF!</v>
      </c>
      <c r="B144" s="16"/>
      <c r="C144" s="7"/>
      <c r="D144" s="7"/>
      <c r="E144" s="24"/>
      <c r="F144" s="13"/>
      <c r="G144" s="8"/>
      <c r="H144" s="7"/>
      <c r="I144" s="23"/>
      <c r="J144" s="23"/>
      <c r="K144" s="7"/>
      <c r="L144" s="23"/>
      <c r="M144" s="7"/>
      <c r="N144" s="7"/>
      <c r="O144" s="7"/>
      <c r="P144" s="23"/>
      <c r="Q144" s="7"/>
    </row>
    <row r="145" spans="1:17" x14ac:dyDescent="0.2">
      <c r="A145" s="9" t="e">
        <f>IF(LEN(#REF!)&gt;0,TEXT(ROW(#REF!)-3,"0000"),(IF(LEN(#REF!)&gt;0,"unesite ev. broj nabave i ostale podatke","")))</f>
        <v>#REF!</v>
      </c>
      <c r="B145" s="16"/>
      <c r="C145" s="7"/>
      <c r="D145" s="7"/>
      <c r="E145" s="24"/>
      <c r="F145" s="13"/>
      <c r="G145" s="8"/>
      <c r="H145" s="7"/>
      <c r="I145" s="23"/>
      <c r="J145" s="23"/>
      <c r="K145" s="7"/>
      <c r="L145" s="23"/>
      <c r="M145" s="7"/>
      <c r="N145" s="7"/>
      <c r="O145" s="7"/>
      <c r="P145" s="23"/>
      <c r="Q145" s="7"/>
    </row>
    <row r="146" spans="1:17" x14ac:dyDescent="0.2">
      <c r="A146" s="9" t="e">
        <f>IF(LEN(#REF!)&gt;0,TEXT(ROW(#REF!)-3,"0000"),(IF(LEN(#REF!)&gt;0,"unesite ev. broj nabave i ostale podatke","")))</f>
        <v>#REF!</v>
      </c>
      <c r="B146" s="16"/>
      <c r="C146" s="7"/>
      <c r="D146" s="7"/>
      <c r="E146" s="24"/>
      <c r="F146" s="13"/>
      <c r="G146" s="8"/>
      <c r="H146" s="7"/>
      <c r="I146" s="23"/>
      <c r="J146" s="23"/>
      <c r="K146" s="7"/>
      <c r="L146" s="23"/>
      <c r="M146" s="7"/>
      <c r="N146" s="7"/>
      <c r="O146" s="7"/>
      <c r="P146" s="23"/>
      <c r="Q146" s="7"/>
    </row>
    <row r="147" spans="1:17" x14ac:dyDescent="0.2">
      <c r="A147" s="9" t="e">
        <f>IF(LEN(#REF!)&gt;0,TEXT(ROW(#REF!)-3,"0000"),(IF(LEN(#REF!)&gt;0,"unesite ev. broj nabave i ostale podatke","")))</f>
        <v>#REF!</v>
      </c>
      <c r="B147" s="16"/>
      <c r="C147" s="7"/>
      <c r="D147" s="7"/>
      <c r="E147" s="24"/>
      <c r="F147" s="13"/>
      <c r="G147" s="8"/>
      <c r="H147" s="7"/>
      <c r="I147" s="23"/>
      <c r="J147" s="23"/>
      <c r="K147" s="7"/>
      <c r="L147" s="23"/>
      <c r="M147" s="7"/>
      <c r="N147" s="7"/>
      <c r="O147" s="7"/>
      <c r="P147" s="23"/>
      <c r="Q147" s="7"/>
    </row>
    <row r="148" spans="1:17" x14ac:dyDescent="0.2">
      <c r="A148" s="9" t="e">
        <f>IF(LEN(#REF!)&gt;0,TEXT(ROW(#REF!)-3,"0000"),(IF(LEN(#REF!)&gt;0,"unesite ev. broj nabave i ostale podatke","")))</f>
        <v>#REF!</v>
      </c>
      <c r="B148" s="16"/>
      <c r="C148" s="7"/>
      <c r="D148" s="7"/>
      <c r="E148" s="24"/>
      <c r="F148" s="13"/>
      <c r="G148" s="8"/>
      <c r="H148" s="7"/>
      <c r="I148" s="23"/>
      <c r="J148" s="23"/>
      <c r="K148" s="7"/>
      <c r="L148" s="23"/>
      <c r="M148" s="7"/>
      <c r="N148" s="7"/>
      <c r="O148" s="7"/>
      <c r="P148" s="23"/>
      <c r="Q148" s="7"/>
    </row>
    <row r="149" spans="1:17" x14ac:dyDescent="0.2">
      <c r="A149" s="9" t="e">
        <f>IF(LEN(#REF!)&gt;0,TEXT(ROW(#REF!)-3,"0000"),(IF(LEN(#REF!)&gt;0,"unesite ev. broj nabave i ostale podatke","")))</f>
        <v>#REF!</v>
      </c>
      <c r="B149" s="16"/>
      <c r="C149" s="7"/>
      <c r="D149" s="7"/>
      <c r="E149" s="24"/>
      <c r="F149" s="13"/>
      <c r="G149" s="8"/>
      <c r="H149" s="7"/>
      <c r="I149" s="23"/>
      <c r="J149" s="23"/>
      <c r="K149" s="7"/>
      <c r="L149" s="23"/>
      <c r="M149" s="7"/>
      <c r="N149" s="7"/>
      <c r="O149" s="7"/>
      <c r="P149" s="23"/>
      <c r="Q149" s="7"/>
    </row>
    <row r="150" spans="1:17" x14ac:dyDescent="0.2">
      <c r="A150" s="9" t="e">
        <f>IF(LEN(#REF!)&gt;0,TEXT(ROW(#REF!)-3,"0000"),(IF(LEN(#REF!)&gt;0,"unesite ev. broj nabave i ostale podatke","")))</f>
        <v>#REF!</v>
      </c>
      <c r="B150" s="16"/>
      <c r="C150" s="7"/>
      <c r="D150" s="7"/>
      <c r="E150" s="24"/>
      <c r="F150" s="13"/>
      <c r="G150" s="8"/>
      <c r="H150" s="7"/>
      <c r="I150" s="23"/>
      <c r="J150" s="23"/>
      <c r="K150" s="7"/>
      <c r="L150" s="23"/>
      <c r="M150" s="7"/>
      <c r="N150" s="7"/>
      <c r="O150" s="7"/>
      <c r="P150" s="23"/>
      <c r="Q150" s="7"/>
    </row>
    <row r="151" spans="1:17" x14ac:dyDescent="0.2">
      <c r="A151" s="9" t="e">
        <f>IF(LEN(#REF!)&gt;0,TEXT(ROW(#REF!)-3,"0000"),(IF(LEN(#REF!)&gt;0,"unesite ev. broj nabave i ostale podatke","")))</f>
        <v>#REF!</v>
      </c>
      <c r="B151" s="16"/>
      <c r="C151" s="7"/>
      <c r="D151" s="7"/>
      <c r="E151" s="24"/>
      <c r="F151" s="13"/>
      <c r="G151" s="8"/>
      <c r="H151" s="7"/>
      <c r="I151" s="23"/>
      <c r="J151" s="23"/>
      <c r="K151" s="7"/>
      <c r="L151" s="23"/>
      <c r="M151" s="7"/>
      <c r="N151" s="7"/>
      <c r="O151" s="7"/>
      <c r="P151" s="23"/>
      <c r="Q151" s="7"/>
    </row>
    <row r="152" spans="1:17" x14ac:dyDescent="0.2">
      <c r="A152" s="9" t="e">
        <f>IF(LEN(#REF!)&gt;0,TEXT(ROW(#REF!)-3,"0000"),(IF(LEN(#REF!)&gt;0,"unesite ev. broj nabave i ostale podatke","")))</f>
        <v>#REF!</v>
      </c>
      <c r="B152" s="16"/>
      <c r="C152" s="7"/>
      <c r="D152" s="7"/>
      <c r="E152" s="24"/>
      <c r="F152" s="13"/>
      <c r="G152" s="8"/>
      <c r="H152" s="7"/>
      <c r="I152" s="23"/>
      <c r="J152" s="23"/>
      <c r="K152" s="7"/>
      <c r="L152" s="23"/>
      <c r="M152" s="7"/>
      <c r="N152" s="7"/>
      <c r="O152" s="7"/>
      <c r="P152" s="23"/>
      <c r="Q152" s="7"/>
    </row>
    <row r="153" spans="1:17" x14ac:dyDescent="0.2">
      <c r="A153" s="9" t="e">
        <f>IF(LEN(#REF!)&gt;0,TEXT(ROW(#REF!)-3,"0000"),(IF(LEN(#REF!)&gt;0,"unesite ev. broj nabave i ostale podatke","")))</f>
        <v>#REF!</v>
      </c>
      <c r="B153" s="16"/>
      <c r="C153" s="7"/>
      <c r="D153" s="7"/>
      <c r="E153" s="24"/>
      <c r="F153" s="13"/>
      <c r="G153" s="8"/>
      <c r="H153" s="7"/>
      <c r="I153" s="23"/>
      <c r="J153" s="23"/>
      <c r="K153" s="7"/>
      <c r="L153" s="23"/>
      <c r="M153" s="7"/>
      <c r="N153" s="7"/>
      <c r="O153" s="7"/>
      <c r="P153" s="23"/>
      <c r="Q153" s="7"/>
    </row>
    <row r="154" spans="1:17" x14ac:dyDescent="0.2">
      <c r="A154" s="9" t="e">
        <f>IF(LEN(#REF!)&gt;0,TEXT(ROW(#REF!)-3,"0000"),(IF(LEN(#REF!)&gt;0,"unesite ev. broj nabave i ostale podatke","")))</f>
        <v>#REF!</v>
      </c>
      <c r="B154" s="16"/>
      <c r="C154" s="7"/>
      <c r="D154" s="7"/>
      <c r="E154" s="24"/>
      <c r="F154" s="13"/>
      <c r="G154" s="8"/>
      <c r="H154" s="7"/>
      <c r="I154" s="23"/>
      <c r="J154" s="23"/>
      <c r="K154" s="7"/>
      <c r="L154" s="23"/>
      <c r="M154" s="7"/>
      <c r="N154" s="7"/>
      <c r="O154" s="7"/>
      <c r="P154" s="23"/>
      <c r="Q154" s="7"/>
    </row>
    <row r="155" spans="1:17" x14ac:dyDescent="0.2">
      <c r="A155" s="9" t="e">
        <f>IF(LEN(#REF!)&gt;0,TEXT(ROW(#REF!)-3,"0000"),(IF(LEN(#REF!)&gt;0,"unesite ev. broj nabave i ostale podatke","")))</f>
        <v>#REF!</v>
      </c>
      <c r="B155" s="16"/>
      <c r="C155" s="7"/>
      <c r="D155" s="7"/>
      <c r="E155" s="24"/>
      <c r="F155" s="13"/>
      <c r="G155" s="8"/>
      <c r="H155" s="7"/>
      <c r="I155" s="23"/>
      <c r="J155" s="23"/>
      <c r="K155" s="7"/>
      <c r="L155" s="23"/>
      <c r="M155" s="7"/>
      <c r="N155" s="7"/>
      <c r="O155" s="7"/>
      <c r="P155" s="23"/>
      <c r="Q155" s="7"/>
    </row>
    <row r="156" spans="1:17" x14ac:dyDescent="0.2">
      <c r="A156" s="9" t="e">
        <f>IF(LEN(#REF!)&gt;0,TEXT(ROW(#REF!)-3,"0000"),(IF(LEN(#REF!)&gt;0,"unesite ev. broj nabave i ostale podatke","")))</f>
        <v>#REF!</v>
      </c>
      <c r="B156" s="16"/>
      <c r="C156" s="7"/>
      <c r="D156" s="7"/>
      <c r="E156" s="24"/>
      <c r="F156" s="13"/>
      <c r="G156" s="8"/>
      <c r="H156" s="7"/>
      <c r="I156" s="23"/>
      <c r="J156" s="23"/>
      <c r="K156" s="7"/>
      <c r="L156" s="23"/>
      <c r="M156" s="7"/>
      <c r="N156" s="7"/>
      <c r="O156" s="7"/>
      <c r="P156" s="23"/>
      <c r="Q156" s="7"/>
    </row>
    <row r="157" spans="1:17" x14ac:dyDescent="0.2">
      <c r="A157" s="9" t="e">
        <f>IF(LEN(#REF!)&gt;0,TEXT(ROW(#REF!)-3,"0000"),(IF(LEN(#REF!)&gt;0,"unesite ev. broj nabave i ostale podatke","")))</f>
        <v>#REF!</v>
      </c>
      <c r="B157" s="16"/>
      <c r="C157" s="7"/>
      <c r="D157" s="7"/>
      <c r="E157" s="24"/>
      <c r="F157" s="13"/>
      <c r="G157" s="8"/>
      <c r="H157" s="7"/>
      <c r="I157" s="23"/>
      <c r="J157" s="23"/>
      <c r="K157" s="7"/>
      <c r="L157" s="23"/>
      <c r="M157" s="7"/>
      <c r="N157" s="7"/>
      <c r="O157" s="7"/>
      <c r="P157" s="23"/>
      <c r="Q157" s="7"/>
    </row>
    <row r="158" spans="1:17" x14ac:dyDescent="0.2">
      <c r="A158" s="9" t="e">
        <f>IF(LEN(#REF!)&gt;0,TEXT(ROW(#REF!)-3,"0000"),(IF(LEN(#REF!)&gt;0,"unesite ev. broj nabave i ostale podatke","")))</f>
        <v>#REF!</v>
      </c>
      <c r="B158" s="16"/>
      <c r="C158" s="7"/>
      <c r="D158" s="7"/>
      <c r="E158" s="24"/>
      <c r="F158" s="13"/>
      <c r="G158" s="8"/>
      <c r="H158" s="7"/>
      <c r="I158" s="23"/>
      <c r="J158" s="23"/>
      <c r="K158" s="7"/>
      <c r="L158" s="23"/>
      <c r="M158" s="7"/>
      <c r="N158" s="7"/>
      <c r="O158" s="7"/>
      <c r="P158" s="23"/>
      <c r="Q158" s="7"/>
    </row>
    <row r="159" spans="1:17" x14ac:dyDescent="0.2">
      <c r="A159" s="9" t="e">
        <f>IF(LEN(#REF!)&gt;0,TEXT(ROW(#REF!)-3,"0000"),(IF(LEN(#REF!)&gt;0,"unesite ev. broj nabave i ostale podatke","")))</f>
        <v>#REF!</v>
      </c>
      <c r="B159" s="16"/>
      <c r="C159" s="7"/>
      <c r="D159" s="7"/>
      <c r="E159" s="24"/>
      <c r="F159" s="13"/>
      <c r="G159" s="8"/>
      <c r="H159" s="7"/>
      <c r="I159" s="23"/>
      <c r="J159" s="23"/>
      <c r="K159" s="7"/>
      <c r="L159" s="23"/>
      <c r="M159" s="7"/>
      <c r="N159" s="7"/>
      <c r="O159" s="7"/>
      <c r="P159" s="23"/>
      <c r="Q159" s="7"/>
    </row>
    <row r="160" spans="1:17" x14ac:dyDescent="0.2">
      <c r="A160" s="9" t="e">
        <f>IF(LEN(#REF!)&gt;0,TEXT(ROW(#REF!)-3,"0000"),(IF(LEN(#REF!)&gt;0,"unesite ev. broj nabave i ostale podatke","")))</f>
        <v>#REF!</v>
      </c>
      <c r="B160" s="16"/>
      <c r="C160" s="7"/>
      <c r="D160" s="7"/>
      <c r="E160" s="24"/>
      <c r="F160" s="13"/>
      <c r="G160" s="8"/>
      <c r="H160" s="7"/>
      <c r="I160" s="23"/>
      <c r="J160" s="23"/>
      <c r="K160" s="7"/>
      <c r="L160" s="23"/>
      <c r="M160" s="7"/>
      <c r="N160" s="7"/>
      <c r="O160" s="7"/>
      <c r="P160" s="23"/>
      <c r="Q160" s="7"/>
    </row>
    <row r="161" spans="1:17" x14ac:dyDescent="0.2">
      <c r="A161" s="9" t="e">
        <f>IF(LEN(#REF!)&gt;0,TEXT(ROW(#REF!)-3,"0000"),(IF(LEN(#REF!)&gt;0,"unesite ev. broj nabave i ostale podatke","")))</f>
        <v>#REF!</v>
      </c>
      <c r="B161" s="16"/>
      <c r="C161" s="7"/>
      <c r="D161" s="7"/>
      <c r="E161" s="24"/>
      <c r="F161" s="13"/>
      <c r="G161" s="8"/>
      <c r="H161" s="7"/>
      <c r="I161" s="23"/>
      <c r="J161" s="23"/>
      <c r="K161" s="7"/>
      <c r="L161" s="23"/>
      <c r="M161" s="7"/>
      <c r="N161" s="7"/>
      <c r="O161" s="7"/>
      <c r="P161" s="23"/>
      <c r="Q161" s="7"/>
    </row>
    <row r="162" spans="1:17" x14ac:dyDescent="0.2">
      <c r="A162" s="9" t="e">
        <f>IF(LEN(#REF!)&gt;0,TEXT(ROW(#REF!)-3,"0000"),(IF(LEN(#REF!)&gt;0,"unesite ev. broj nabave i ostale podatke","")))</f>
        <v>#REF!</v>
      </c>
      <c r="B162" s="16"/>
      <c r="C162" s="7"/>
      <c r="D162" s="7"/>
      <c r="E162" s="24"/>
      <c r="F162" s="13"/>
      <c r="G162" s="8"/>
      <c r="H162" s="7"/>
      <c r="I162" s="23"/>
      <c r="J162" s="23"/>
      <c r="K162" s="7"/>
      <c r="L162" s="23"/>
      <c r="M162" s="7"/>
      <c r="N162" s="7"/>
      <c r="O162" s="7"/>
      <c r="P162" s="23"/>
      <c r="Q162" s="7"/>
    </row>
    <row r="163" spans="1:17" x14ac:dyDescent="0.2">
      <c r="A163" s="9" t="e">
        <f>IF(LEN(#REF!)&gt;0,TEXT(ROW(#REF!)-3,"0000"),(IF(LEN(#REF!)&gt;0,"unesite ev. broj nabave i ostale podatke","")))</f>
        <v>#REF!</v>
      </c>
      <c r="B163" s="16"/>
      <c r="C163" s="7"/>
      <c r="D163" s="7"/>
      <c r="E163" s="24"/>
      <c r="F163" s="13"/>
      <c r="G163" s="8"/>
      <c r="H163" s="7"/>
      <c r="I163" s="23"/>
      <c r="J163" s="23"/>
      <c r="K163" s="7"/>
      <c r="L163" s="23"/>
      <c r="M163" s="7"/>
      <c r="N163" s="7"/>
      <c r="O163" s="7"/>
      <c r="P163" s="23"/>
      <c r="Q163" s="7"/>
    </row>
    <row r="164" spans="1:17" x14ac:dyDescent="0.2">
      <c r="A164" s="9" t="e">
        <f>IF(LEN(#REF!)&gt;0,TEXT(ROW(#REF!)-3,"0000"),(IF(LEN(#REF!)&gt;0,"unesite ev. broj nabave i ostale podatke","")))</f>
        <v>#REF!</v>
      </c>
      <c r="B164" s="16"/>
      <c r="C164" s="7"/>
      <c r="D164" s="7"/>
      <c r="E164" s="24"/>
      <c r="F164" s="13"/>
      <c r="G164" s="8"/>
      <c r="H164" s="7"/>
      <c r="I164" s="23"/>
      <c r="J164" s="23"/>
      <c r="K164" s="7"/>
      <c r="L164" s="23"/>
      <c r="M164" s="7"/>
      <c r="N164" s="7"/>
      <c r="O164" s="7"/>
      <c r="P164" s="23"/>
      <c r="Q164" s="7"/>
    </row>
    <row r="165" spans="1:17" x14ac:dyDescent="0.2">
      <c r="A165" s="9" t="e">
        <f>IF(LEN(#REF!)&gt;0,TEXT(ROW(#REF!)-3,"0000"),(IF(LEN(#REF!)&gt;0,"unesite ev. broj nabave i ostale podatke","")))</f>
        <v>#REF!</v>
      </c>
      <c r="B165" s="16"/>
      <c r="C165" s="7"/>
      <c r="D165" s="7"/>
      <c r="E165" s="24"/>
      <c r="F165" s="13"/>
      <c r="G165" s="8"/>
      <c r="H165" s="7"/>
      <c r="I165" s="23"/>
      <c r="J165" s="23"/>
      <c r="K165" s="7"/>
      <c r="L165" s="23"/>
      <c r="M165" s="7"/>
      <c r="N165" s="7"/>
      <c r="O165" s="7"/>
      <c r="P165" s="23"/>
      <c r="Q165" s="7"/>
    </row>
    <row r="166" spans="1:17" x14ac:dyDescent="0.2">
      <c r="A166" s="9" t="e">
        <f>IF(LEN(#REF!)&gt;0,TEXT(ROW(#REF!)-3,"0000"),(IF(LEN(#REF!)&gt;0,"unesite ev. broj nabave i ostale podatke","")))</f>
        <v>#REF!</v>
      </c>
      <c r="B166" s="16"/>
      <c r="C166" s="7"/>
      <c r="D166" s="7"/>
      <c r="E166" s="24"/>
      <c r="F166" s="13"/>
      <c r="G166" s="8"/>
      <c r="H166" s="7"/>
      <c r="I166" s="23"/>
      <c r="J166" s="23"/>
      <c r="K166" s="7"/>
      <c r="L166" s="23"/>
      <c r="M166" s="7"/>
      <c r="N166" s="7"/>
      <c r="O166" s="7"/>
      <c r="P166" s="23"/>
      <c r="Q166" s="7"/>
    </row>
    <row r="167" spans="1:17" x14ac:dyDescent="0.2">
      <c r="A167" s="9" t="e">
        <f>IF(LEN(#REF!)&gt;0,TEXT(ROW(#REF!)-3,"0000"),(IF(LEN(#REF!)&gt;0,"unesite ev. broj nabave i ostale podatke","")))</f>
        <v>#REF!</v>
      </c>
      <c r="B167" s="16"/>
      <c r="C167" s="7"/>
      <c r="D167" s="7"/>
      <c r="E167" s="24"/>
      <c r="F167" s="13"/>
      <c r="G167" s="8"/>
      <c r="H167" s="7"/>
      <c r="I167" s="23"/>
      <c r="J167" s="23"/>
      <c r="K167" s="7"/>
      <c r="L167" s="23"/>
      <c r="M167" s="7"/>
      <c r="N167" s="7"/>
      <c r="O167" s="7"/>
      <c r="P167" s="23"/>
      <c r="Q167" s="7"/>
    </row>
    <row r="168" spans="1:17" x14ac:dyDescent="0.2">
      <c r="A168" s="9" t="e">
        <f>IF(LEN(#REF!)&gt;0,TEXT(ROW(#REF!)-3,"0000"),(IF(LEN(#REF!)&gt;0,"unesite ev. broj nabave i ostale podatke","")))</f>
        <v>#REF!</v>
      </c>
      <c r="B168" s="16"/>
      <c r="C168" s="7"/>
      <c r="D168" s="7"/>
      <c r="E168" s="24"/>
      <c r="F168" s="13"/>
      <c r="G168" s="8"/>
      <c r="H168" s="7"/>
      <c r="I168" s="23"/>
      <c r="J168" s="23"/>
      <c r="K168" s="7"/>
      <c r="L168" s="23"/>
      <c r="M168" s="7"/>
      <c r="N168" s="7"/>
      <c r="O168" s="7"/>
      <c r="P168" s="23"/>
      <c r="Q168" s="7"/>
    </row>
    <row r="169" spans="1:17" x14ac:dyDescent="0.2">
      <c r="A169" s="9" t="e">
        <f>IF(LEN(#REF!)&gt;0,TEXT(ROW(#REF!)-3,"0000"),(IF(LEN(#REF!)&gt;0,"unesite ev. broj nabave i ostale podatke","")))</f>
        <v>#REF!</v>
      </c>
      <c r="B169" s="16"/>
      <c r="C169" s="7"/>
      <c r="D169" s="7"/>
      <c r="E169" s="24"/>
      <c r="F169" s="13"/>
      <c r="G169" s="8"/>
      <c r="H169" s="7"/>
      <c r="I169" s="23"/>
      <c r="J169" s="23"/>
      <c r="K169" s="7"/>
      <c r="L169" s="23"/>
      <c r="M169" s="7"/>
      <c r="N169" s="7"/>
      <c r="O169" s="7"/>
      <c r="P169" s="23"/>
      <c r="Q169" s="7"/>
    </row>
    <row r="170" spans="1:17" x14ac:dyDescent="0.2">
      <c r="A170" s="9" t="e">
        <f>IF(LEN(#REF!)&gt;0,TEXT(ROW(#REF!)-3,"0000"),(IF(LEN(#REF!)&gt;0,"unesite ev. broj nabave i ostale podatke","")))</f>
        <v>#REF!</v>
      </c>
      <c r="B170" s="16"/>
      <c r="C170" s="7"/>
      <c r="D170" s="7"/>
      <c r="E170" s="24"/>
      <c r="F170" s="13"/>
      <c r="G170" s="8"/>
      <c r="H170" s="7"/>
      <c r="I170" s="23"/>
      <c r="J170" s="23"/>
      <c r="K170" s="7"/>
      <c r="L170" s="23"/>
      <c r="M170" s="7"/>
      <c r="N170" s="7"/>
      <c r="O170" s="7"/>
      <c r="P170" s="23"/>
      <c r="Q170" s="7"/>
    </row>
    <row r="171" spans="1:17" x14ac:dyDescent="0.2">
      <c r="A171" s="9" t="e">
        <f>IF(LEN(#REF!)&gt;0,TEXT(ROW(#REF!)-3,"0000"),(IF(LEN(#REF!)&gt;0,"unesite ev. broj nabave i ostale podatke","")))</f>
        <v>#REF!</v>
      </c>
      <c r="B171" s="16"/>
      <c r="C171" s="7"/>
      <c r="D171" s="7"/>
      <c r="E171" s="24"/>
      <c r="F171" s="13"/>
      <c r="G171" s="8"/>
      <c r="H171" s="7"/>
      <c r="I171" s="23"/>
      <c r="J171" s="23"/>
      <c r="K171" s="7"/>
      <c r="L171" s="23"/>
      <c r="M171" s="7"/>
      <c r="N171" s="7"/>
      <c r="O171" s="7"/>
      <c r="P171" s="23"/>
      <c r="Q171" s="7"/>
    </row>
    <row r="172" spans="1:17" x14ac:dyDescent="0.2">
      <c r="A172" s="9" t="e">
        <f>IF(LEN(#REF!)&gt;0,TEXT(ROW(#REF!)-3,"0000"),(IF(LEN(#REF!)&gt;0,"unesite ev. broj nabave i ostale podatke","")))</f>
        <v>#REF!</v>
      </c>
      <c r="B172" s="16"/>
      <c r="C172" s="7"/>
      <c r="D172" s="7"/>
      <c r="E172" s="24"/>
      <c r="F172" s="13"/>
      <c r="G172" s="8"/>
      <c r="H172" s="7"/>
      <c r="I172" s="23"/>
      <c r="J172" s="23"/>
      <c r="K172" s="7"/>
      <c r="L172" s="23"/>
      <c r="M172" s="7"/>
      <c r="N172" s="7"/>
      <c r="O172" s="7"/>
      <c r="P172" s="23"/>
      <c r="Q172" s="7"/>
    </row>
    <row r="173" spans="1:17" x14ac:dyDescent="0.2">
      <c r="A173" s="9" t="e">
        <f>IF(LEN(#REF!)&gt;0,TEXT(ROW(#REF!)-3,"0000"),(IF(LEN(#REF!)&gt;0,"unesite ev. broj nabave i ostale podatke","")))</f>
        <v>#REF!</v>
      </c>
      <c r="B173" s="16"/>
      <c r="C173" s="7"/>
      <c r="D173" s="7"/>
      <c r="E173" s="24"/>
      <c r="F173" s="13"/>
      <c r="G173" s="8"/>
      <c r="H173" s="7"/>
      <c r="I173" s="23"/>
      <c r="J173" s="23"/>
      <c r="K173" s="7"/>
      <c r="L173" s="23"/>
      <c r="M173" s="7"/>
      <c r="N173" s="7"/>
      <c r="O173" s="7"/>
      <c r="P173" s="23"/>
      <c r="Q173" s="7"/>
    </row>
    <row r="174" spans="1:17" x14ac:dyDescent="0.2">
      <c r="A174" s="9" t="e">
        <f>IF(LEN(#REF!)&gt;0,TEXT(ROW(#REF!)-3,"0000"),(IF(LEN(#REF!)&gt;0,"unesite ev. broj nabave i ostale podatke","")))</f>
        <v>#REF!</v>
      </c>
      <c r="B174" s="16"/>
      <c r="C174" s="7"/>
      <c r="D174" s="7"/>
      <c r="E174" s="24"/>
      <c r="F174" s="13"/>
      <c r="G174" s="8"/>
      <c r="H174" s="7"/>
      <c r="I174" s="23"/>
      <c r="J174" s="23"/>
      <c r="K174" s="7"/>
      <c r="L174" s="23"/>
      <c r="M174" s="7"/>
      <c r="N174" s="7"/>
      <c r="O174" s="7"/>
      <c r="P174" s="23"/>
      <c r="Q174" s="7"/>
    </row>
    <row r="175" spans="1:17" x14ac:dyDescent="0.2">
      <c r="A175" s="9" t="e">
        <f>IF(LEN(#REF!)&gt;0,TEXT(ROW(#REF!)-3,"0000"),(IF(LEN(#REF!)&gt;0,"unesite ev. broj nabave i ostale podatke","")))</f>
        <v>#REF!</v>
      </c>
      <c r="B175" s="16"/>
      <c r="C175" s="7"/>
      <c r="D175" s="7"/>
      <c r="E175" s="24"/>
      <c r="F175" s="13"/>
      <c r="G175" s="8"/>
      <c r="H175" s="7"/>
      <c r="I175" s="23"/>
      <c r="J175" s="23"/>
      <c r="K175" s="7"/>
      <c r="L175" s="23"/>
      <c r="M175" s="7"/>
      <c r="N175" s="7"/>
      <c r="O175" s="7"/>
      <c r="P175" s="23"/>
      <c r="Q175" s="7"/>
    </row>
    <row r="176" spans="1:17" x14ac:dyDescent="0.2">
      <c r="A176" s="9" t="e">
        <f>IF(LEN(#REF!)&gt;0,TEXT(ROW(#REF!)-3,"0000"),(IF(LEN(#REF!)&gt;0,"unesite ev. broj nabave i ostale podatke","")))</f>
        <v>#REF!</v>
      </c>
      <c r="B176" s="16"/>
      <c r="C176" s="7"/>
      <c r="D176" s="7"/>
      <c r="E176" s="24"/>
      <c r="F176" s="13"/>
      <c r="G176" s="8"/>
      <c r="H176" s="7"/>
      <c r="I176" s="23"/>
      <c r="J176" s="23"/>
      <c r="K176" s="7"/>
      <c r="L176" s="23"/>
      <c r="M176" s="7"/>
      <c r="N176" s="7"/>
      <c r="O176" s="7"/>
      <c r="P176" s="23"/>
      <c r="Q176" s="7"/>
    </row>
    <row r="177" spans="1:17" x14ac:dyDescent="0.2">
      <c r="A177" s="9" t="e">
        <f>IF(LEN(#REF!)&gt;0,TEXT(ROW(#REF!)-3,"0000"),(IF(LEN(#REF!)&gt;0,"unesite ev. broj nabave i ostale podatke","")))</f>
        <v>#REF!</v>
      </c>
      <c r="B177" s="16"/>
      <c r="C177" s="7"/>
      <c r="D177" s="7"/>
      <c r="E177" s="24"/>
      <c r="F177" s="13"/>
      <c r="G177" s="8"/>
      <c r="H177" s="7"/>
      <c r="I177" s="23"/>
      <c r="J177" s="23"/>
      <c r="K177" s="7"/>
      <c r="L177" s="23"/>
      <c r="M177" s="7"/>
      <c r="N177" s="7"/>
      <c r="O177" s="7"/>
      <c r="P177" s="23"/>
      <c r="Q177" s="7"/>
    </row>
    <row r="178" spans="1:17" x14ac:dyDescent="0.2">
      <c r="A178" s="9" t="e">
        <f>IF(LEN(#REF!)&gt;0,TEXT(ROW(#REF!)-3,"0000"),(IF(LEN(#REF!)&gt;0,"unesite ev. broj nabave i ostale podatke","")))</f>
        <v>#REF!</v>
      </c>
      <c r="B178" s="16"/>
      <c r="C178" s="7"/>
      <c r="D178" s="7"/>
      <c r="E178" s="24"/>
      <c r="F178" s="13"/>
      <c r="G178" s="8"/>
      <c r="H178" s="7"/>
      <c r="I178" s="23"/>
      <c r="J178" s="23"/>
      <c r="K178" s="7"/>
      <c r="L178" s="23"/>
      <c r="M178" s="7"/>
      <c r="N178" s="7"/>
      <c r="O178" s="7"/>
      <c r="P178" s="23"/>
      <c r="Q178" s="7"/>
    </row>
    <row r="179" spans="1:17" x14ac:dyDescent="0.2">
      <c r="A179" s="9" t="e">
        <f>IF(LEN(#REF!)&gt;0,TEXT(ROW(#REF!)-3,"0000"),(IF(LEN(#REF!)&gt;0,"unesite ev. broj nabave i ostale podatke","")))</f>
        <v>#REF!</v>
      </c>
      <c r="B179" s="16"/>
      <c r="C179" s="7"/>
      <c r="D179" s="7"/>
      <c r="E179" s="24"/>
      <c r="F179" s="13"/>
      <c r="G179" s="8"/>
      <c r="H179" s="7"/>
      <c r="I179" s="23"/>
      <c r="J179" s="23"/>
      <c r="K179" s="7"/>
      <c r="L179" s="23"/>
      <c r="M179" s="7"/>
      <c r="N179" s="7"/>
      <c r="O179" s="7"/>
      <c r="P179" s="23"/>
      <c r="Q179" s="7"/>
    </row>
    <row r="180" spans="1:17" x14ac:dyDescent="0.2">
      <c r="A180" s="9" t="e">
        <f>IF(LEN(#REF!)&gt;0,TEXT(ROW(#REF!)-3,"0000"),(IF(LEN(#REF!)&gt;0,"unesite ev. broj nabave i ostale podatke","")))</f>
        <v>#REF!</v>
      </c>
      <c r="B180" s="16"/>
      <c r="C180" s="7"/>
      <c r="D180" s="7"/>
      <c r="E180" s="24"/>
      <c r="F180" s="13"/>
      <c r="G180" s="8"/>
      <c r="H180" s="7"/>
      <c r="I180" s="23"/>
      <c r="J180" s="23"/>
      <c r="K180" s="7"/>
      <c r="L180" s="23"/>
      <c r="M180" s="7"/>
      <c r="N180" s="7"/>
      <c r="O180" s="7"/>
      <c r="P180" s="23"/>
      <c r="Q180" s="7"/>
    </row>
    <row r="181" spans="1:17" x14ac:dyDescent="0.2">
      <c r="A181" s="9" t="e">
        <f>IF(LEN(#REF!)&gt;0,TEXT(ROW(#REF!)-3,"0000"),(IF(LEN(#REF!)&gt;0,"unesite ev. broj nabave i ostale podatke","")))</f>
        <v>#REF!</v>
      </c>
      <c r="B181" s="16"/>
      <c r="C181" s="7"/>
      <c r="D181" s="7"/>
      <c r="E181" s="24"/>
      <c r="F181" s="13"/>
      <c r="G181" s="8"/>
      <c r="H181" s="7"/>
      <c r="I181" s="23"/>
      <c r="J181" s="23"/>
      <c r="K181" s="7"/>
      <c r="L181" s="23"/>
      <c r="M181" s="7"/>
      <c r="N181" s="7"/>
      <c r="O181" s="7"/>
      <c r="P181" s="23"/>
      <c r="Q181" s="7"/>
    </row>
    <row r="182" spans="1:17" x14ac:dyDescent="0.2">
      <c r="A182" s="9" t="e">
        <f>IF(LEN(#REF!)&gt;0,TEXT(ROW(#REF!)-3,"0000"),(IF(LEN(#REF!)&gt;0,"unesite ev. broj nabave i ostale podatke","")))</f>
        <v>#REF!</v>
      </c>
      <c r="B182" s="16"/>
      <c r="C182" s="7"/>
      <c r="D182" s="7"/>
      <c r="E182" s="24"/>
      <c r="F182" s="13"/>
      <c r="G182" s="8"/>
      <c r="H182" s="7"/>
      <c r="I182" s="23"/>
      <c r="J182" s="23"/>
      <c r="K182" s="7"/>
      <c r="L182" s="23"/>
      <c r="M182" s="7"/>
      <c r="N182" s="7"/>
      <c r="O182" s="7"/>
      <c r="P182" s="23"/>
      <c r="Q182" s="7"/>
    </row>
    <row r="183" spans="1:17" x14ac:dyDescent="0.2">
      <c r="A183" s="9" t="e">
        <f>IF(LEN(#REF!)&gt;0,TEXT(ROW(#REF!)-3,"0000"),(IF(LEN(#REF!)&gt;0,"unesite ev. broj nabave i ostale podatke","")))</f>
        <v>#REF!</v>
      </c>
      <c r="B183" s="16"/>
      <c r="C183" s="7"/>
      <c r="D183" s="7"/>
      <c r="E183" s="24"/>
      <c r="F183" s="13"/>
      <c r="G183" s="8"/>
      <c r="H183" s="7"/>
      <c r="I183" s="23"/>
      <c r="J183" s="23"/>
      <c r="K183" s="7"/>
      <c r="L183" s="23"/>
      <c r="M183" s="7"/>
      <c r="N183" s="7"/>
      <c r="O183" s="7"/>
      <c r="P183" s="23"/>
      <c r="Q183" s="7"/>
    </row>
    <row r="184" spans="1:17" x14ac:dyDescent="0.2">
      <c r="A184" s="9" t="e">
        <f>IF(LEN(#REF!)&gt;0,TEXT(ROW(#REF!)-3,"0000"),(IF(LEN(#REF!)&gt;0,"unesite ev. broj nabave i ostale podatke","")))</f>
        <v>#REF!</v>
      </c>
      <c r="B184" s="16"/>
      <c r="C184" s="7"/>
      <c r="D184" s="7"/>
      <c r="E184" s="24"/>
      <c r="F184" s="13"/>
      <c r="G184" s="8"/>
      <c r="H184" s="7"/>
      <c r="I184" s="23"/>
      <c r="J184" s="23"/>
      <c r="K184" s="7"/>
      <c r="L184" s="23"/>
      <c r="M184" s="7"/>
      <c r="N184" s="7"/>
      <c r="O184" s="7"/>
      <c r="P184" s="23"/>
      <c r="Q184" s="7"/>
    </row>
    <row r="185" spans="1:17" x14ac:dyDescent="0.2">
      <c r="A185" s="9" t="e">
        <f>IF(LEN(#REF!)&gt;0,TEXT(ROW(#REF!)-3,"0000"),(IF(LEN(#REF!)&gt;0,"unesite ev. broj nabave i ostale podatke","")))</f>
        <v>#REF!</v>
      </c>
      <c r="B185" s="16"/>
      <c r="C185" s="7"/>
      <c r="D185" s="7"/>
      <c r="E185" s="24"/>
      <c r="F185" s="13"/>
      <c r="G185" s="8"/>
      <c r="H185" s="7"/>
      <c r="I185" s="23"/>
      <c r="J185" s="23"/>
      <c r="K185" s="7"/>
      <c r="L185" s="23"/>
      <c r="M185" s="7"/>
      <c r="N185" s="7"/>
      <c r="O185" s="7"/>
      <c r="P185" s="23"/>
      <c r="Q185" s="7"/>
    </row>
    <row r="186" spans="1:17" x14ac:dyDescent="0.2">
      <c r="A186" s="9" t="e">
        <f>IF(LEN(#REF!)&gt;0,TEXT(ROW(#REF!)-3,"0000"),(IF(LEN(#REF!)&gt;0,"unesite ev. broj nabave i ostale podatke","")))</f>
        <v>#REF!</v>
      </c>
      <c r="B186" s="16"/>
      <c r="C186" s="7"/>
      <c r="D186" s="7"/>
      <c r="E186" s="24"/>
      <c r="F186" s="13"/>
      <c r="G186" s="8"/>
      <c r="H186" s="7"/>
      <c r="I186" s="23"/>
      <c r="J186" s="23"/>
      <c r="K186" s="7"/>
      <c r="L186" s="23"/>
      <c r="M186" s="7"/>
      <c r="N186" s="7"/>
      <c r="O186" s="7"/>
      <c r="P186" s="23"/>
      <c r="Q186" s="7"/>
    </row>
    <row r="187" spans="1:17" x14ac:dyDescent="0.2">
      <c r="A187" s="9" t="e">
        <f>IF(LEN(#REF!)&gt;0,TEXT(ROW(#REF!)-3,"0000"),(IF(LEN(#REF!)&gt;0,"unesite ev. broj nabave i ostale podatke","")))</f>
        <v>#REF!</v>
      </c>
      <c r="B187" s="16"/>
      <c r="C187" s="7"/>
      <c r="D187" s="7"/>
      <c r="E187" s="24"/>
      <c r="F187" s="13"/>
      <c r="G187" s="8"/>
      <c r="H187" s="7"/>
      <c r="I187" s="23"/>
      <c r="J187" s="23"/>
      <c r="K187" s="7"/>
      <c r="L187" s="23"/>
      <c r="M187" s="7"/>
      <c r="N187" s="7"/>
      <c r="O187" s="7"/>
      <c r="P187" s="23"/>
      <c r="Q187" s="7"/>
    </row>
    <row r="188" spans="1:17" x14ac:dyDescent="0.2">
      <c r="A188" s="9" t="e">
        <f>IF(LEN(#REF!)&gt;0,TEXT(ROW(#REF!)-3,"0000"),(IF(LEN(#REF!)&gt;0,"unesite ev. broj nabave i ostale podatke","")))</f>
        <v>#REF!</v>
      </c>
      <c r="B188" s="16"/>
      <c r="C188" s="7"/>
      <c r="D188" s="7"/>
      <c r="E188" s="24"/>
      <c r="F188" s="13"/>
      <c r="G188" s="8"/>
      <c r="H188" s="7"/>
      <c r="I188" s="23"/>
      <c r="J188" s="23"/>
      <c r="K188" s="7"/>
      <c r="L188" s="23"/>
      <c r="M188" s="7"/>
      <c r="N188" s="7"/>
      <c r="O188" s="7"/>
      <c r="P188" s="23"/>
      <c r="Q188" s="7"/>
    </row>
    <row r="189" spans="1:17" x14ac:dyDescent="0.2">
      <c r="A189" s="9" t="e">
        <f>IF(LEN(#REF!)&gt;0,TEXT(ROW(#REF!)-3,"0000"),(IF(LEN(#REF!)&gt;0,"unesite ev. broj nabave i ostale podatke","")))</f>
        <v>#REF!</v>
      </c>
      <c r="B189" s="16"/>
      <c r="C189" s="7"/>
      <c r="D189" s="7"/>
      <c r="E189" s="24"/>
      <c r="F189" s="13"/>
      <c r="G189" s="8"/>
      <c r="H189" s="7"/>
      <c r="I189" s="23"/>
      <c r="J189" s="23"/>
      <c r="K189" s="7"/>
      <c r="L189" s="23"/>
      <c r="M189" s="7"/>
      <c r="N189" s="7"/>
      <c r="O189" s="7"/>
      <c r="P189" s="23"/>
      <c r="Q189" s="7"/>
    </row>
    <row r="190" spans="1:17" x14ac:dyDescent="0.2">
      <c r="A190" s="9" t="e">
        <f>IF(LEN(#REF!)&gt;0,TEXT(ROW(#REF!)-3,"0000"),(IF(LEN(#REF!)&gt;0,"unesite ev. broj nabave i ostale podatke","")))</f>
        <v>#REF!</v>
      </c>
      <c r="B190" s="16"/>
      <c r="C190" s="7"/>
      <c r="D190" s="7"/>
      <c r="E190" s="24"/>
      <c r="F190" s="13"/>
      <c r="G190" s="8"/>
      <c r="H190" s="7"/>
      <c r="I190" s="23"/>
      <c r="J190" s="23"/>
      <c r="K190" s="7"/>
      <c r="L190" s="23"/>
      <c r="M190" s="7"/>
      <c r="N190" s="7"/>
      <c r="O190" s="7"/>
      <c r="P190" s="23"/>
      <c r="Q190" s="7"/>
    </row>
    <row r="191" spans="1:17" x14ac:dyDescent="0.2">
      <c r="A191" s="9" t="e">
        <f>IF(LEN(#REF!)&gt;0,TEXT(ROW(#REF!)-3,"0000"),(IF(LEN(#REF!)&gt;0,"unesite ev. broj nabave i ostale podatke","")))</f>
        <v>#REF!</v>
      </c>
      <c r="B191" s="16"/>
      <c r="C191" s="7"/>
      <c r="D191" s="7"/>
      <c r="E191" s="24"/>
      <c r="F191" s="13"/>
      <c r="G191" s="8"/>
      <c r="H191" s="7"/>
      <c r="I191" s="23"/>
      <c r="J191" s="23"/>
      <c r="K191" s="7"/>
      <c r="L191" s="23"/>
      <c r="M191" s="7"/>
      <c r="N191" s="7"/>
      <c r="O191" s="7"/>
      <c r="P191" s="23"/>
      <c r="Q191" s="7"/>
    </row>
    <row r="192" spans="1:17" x14ac:dyDescent="0.2">
      <c r="A192" s="9" t="e">
        <f>IF(LEN(#REF!)&gt;0,TEXT(ROW(#REF!)-3,"0000"),(IF(LEN(#REF!)&gt;0,"unesite ev. broj nabave i ostale podatke","")))</f>
        <v>#REF!</v>
      </c>
      <c r="B192" s="16"/>
      <c r="C192" s="7"/>
      <c r="D192" s="7"/>
      <c r="E192" s="24"/>
      <c r="F192" s="13"/>
      <c r="G192" s="8"/>
      <c r="H192" s="7"/>
      <c r="I192" s="23"/>
      <c r="J192" s="23"/>
      <c r="K192" s="7"/>
      <c r="L192" s="23"/>
      <c r="M192" s="7"/>
      <c r="N192" s="7"/>
      <c r="O192" s="7"/>
      <c r="P192" s="23"/>
      <c r="Q192" s="7"/>
    </row>
    <row r="193" spans="1:17" x14ac:dyDescent="0.2">
      <c r="A193" s="9" t="e">
        <f>IF(LEN(#REF!)&gt;0,TEXT(ROW(#REF!)-3,"0000"),(IF(LEN(#REF!)&gt;0,"unesite ev. broj nabave i ostale podatke","")))</f>
        <v>#REF!</v>
      </c>
      <c r="B193" s="16"/>
      <c r="C193" s="7"/>
      <c r="D193" s="7"/>
      <c r="E193" s="24"/>
      <c r="F193" s="13"/>
      <c r="G193" s="8"/>
      <c r="H193" s="7"/>
      <c r="I193" s="23"/>
      <c r="J193" s="23"/>
      <c r="K193" s="7"/>
      <c r="L193" s="23"/>
      <c r="M193" s="7"/>
      <c r="N193" s="7"/>
      <c r="O193" s="7"/>
      <c r="P193" s="23"/>
      <c r="Q193" s="7"/>
    </row>
    <row r="194" spans="1:17" x14ac:dyDescent="0.2">
      <c r="A194" s="9" t="e">
        <f>IF(LEN(#REF!)&gt;0,TEXT(ROW(#REF!)-3,"0000"),(IF(LEN(#REF!)&gt;0,"unesite ev. broj nabave i ostale podatke","")))</f>
        <v>#REF!</v>
      </c>
      <c r="B194" s="16"/>
      <c r="C194" s="7"/>
      <c r="D194" s="7"/>
      <c r="E194" s="24"/>
      <c r="F194" s="13"/>
      <c r="G194" s="8"/>
      <c r="H194" s="7"/>
      <c r="I194" s="23"/>
      <c r="J194" s="23"/>
      <c r="K194" s="7"/>
      <c r="L194" s="23"/>
      <c r="M194" s="7"/>
      <c r="N194" s="7"/>
      <c r="O194" s="7"/>
      <c r="P194" s="23"/>
      <c r="Q194" s="7"/>
    </row>
    <row r="195" spans="1:17" x14ac:dyDescent="0.2">
      <c r="A195" s="9" t="e">
        <f>IF(LEN(#REF!)&gt;0,TEXT(ROW(#REF!)-3,"0000"),(IF(LEN(#REF!)&gt;0,"unesite ev. broj nabave i ostale podatke","")))</f>
        <v>#REF!</v>
      </c>
      <c r="B195" s="16"/>
      <c r="C195" s="7"/>
      <c r="D195" s="7"/>
      <c r="E195" s="24"/>
      <c r="F195" s="13"/>
      <c r="G195" s="8"/>
      <c r="H195" s="7"/>
      <c r="I195" s="23"/>
      <c r="J195" s="23"/>
      <c r="K195" s="7"/>
      <c r="L195" s="23"/>
      <c r="M195" s="7"/>
      <c r="N195" s="7"/>
      <c r="O195" s="7"/>
      <c r="P195" s="23"/>
      <c r="Q195" s="7"/>
    </row>
    <row r="196" spans="1:17" x14ac:dyDescent="0.2">
      <c r="A196" s="9" t="e">
        <f>IF(LEN(#REF!)&gt;0,TEXT(ROW(#REF!)-3,"0000"),(IF(LEN(#REF!)&gt;0,"unesite ev. broj nabave i ostale podatke","")))</f>
        <v>#REF!</v>
      </c>
      <c r="B196" s="16"/>
      <c r="C196" s="7"/>
      <c r="D196" s="7"/>
      <c r="E196" s="24"/>
      <c r="F196" s="13"/>
      <c r="G196" s="8"/>
      <c r="H196" s="7"/>
      <c r="I196" s="23"/>
      <c r="J196" s="23"/>
      <c r="K196" s="7"/>
      <c r="L196" s="23"/>
      <c r="M196" s="7"/>
      <c r="N196" s="7"/>
      <c r="O196" s="7"/>
      <c r="P196" s="23"/>
      <c r="Q196" s="7"/>
    </row>
    <row r="197" spans="1:17" x14ac:dyDescent="0.2">
      <c r="A197" s="9" t="e">
        <f>IF(LEN(#REF!)&gt;0,TEXT(ROW(#REF!)-3,"0000"),(IF(LEN(#REF!)&gt;0,"unesite ev. broj nabave i ostale podatke","")))</f>
        <v>#REF!</v>
      </c>
      <c r="B197" s="16"/>
      <c r="C197" s="7"/>
      <c r="D197" s="7"/>
      <c r="E197" s="24"/>
      <c r="F197" s="13"/>
      <c r="G197" s="8"/>
      <c r="H197" s="7"/>
      <c r="I197" s="23"/>
      <c r="J197" s="23"/>
      <c r="K197" s="7"/>
      <c r="L197" s="23"/>
      <c r="M197" s="7"/>
      <c r="N197" s="7"/>
      <c r="O197" s="7"/>
      <c r="P197" s="23"/>
      <c r="Q197" s="7"/>
    </row>
    <row r="198" spans="1:17" x14ac:dyDescent="0.2">
      <c r="A198" s="9" t="e">
        <f>IF(LEN(#REF!)&gt;0,TEXT(ROW(#REF!)-3,"0000"),(IF(LEN(#REF!)&gt;0,"unesite ev. broj nabave i ostale podatke","")))</f>
        <v>#REF!</v>
      </c>
      <c r="B198" s="16"/>
      <c r="C198" s="7"/>
      <c r="D198" s="7"/>
      <c r="E198" s="24"/>
      <c r="F198" s="13"/>
      <c r="G198" s="8"/>
      <c r="H198" s="7"/>
      <c r="I198" s="23"/>
      <c r="J198" s="23"/>
      <c r="K198" s="7"/>
      <c r="L198" s="23"/>
      <c r="M198" s="7"/>
      <c r="N198" s="7"/>
      <c r="O198" s="7"/>
      <c r="P198" s="23"/>
      <c r="Q198" s="7"/>
    </row>
    <row r="199" spans="1:17" x14ac:dyDescent="0.2">
      <c r="A199" s="9" t="e">
        <f>IF(LEN(#REF!)&gt;0,TEXT(ROW(#REF!)-3,"0000"),(IF(LEN(#REF!)&gt;0,"unesite ev. broj nabave i ostale podatke","")))</f>
        <v>#REF!</v>
      </c>
      <c r="B199" s="16"/>
      <c r="C199" s="7"/>
      <c r="D199" s="7"/>
      <c r="E199" s="24"/>
      <c r="F199" s="13"/>
      <c r="G199" s="8"/>
      <c r="H199" s="7"/>
      <c r="I199" s="23"/>
      <c r="J199" s="23"/>
      <c r="K199" s="7"/>
      <c r="L199" s="23"/>
      <c r="M199" s="7"/>
      <c r="N199" s="7"/>
      <c r="O199" s="7"/>
      <c r="P199" s="23"/>
      <c r="Q199" s="7"/>
    </row>
    <row r="200" spans="1:17" x14ac:dyDescent="0.2">
      <c r="A200" s="9" t="e">
        <f>IF(LEN(#REF!)&gt;0,TEXT(ROW(#REF!)-3,"0000"),(IF(LEN(#REF!)&gt;0,"unesite ev. broj nabave i ostale podatke","")))</f>
        <v>#REF!</v>
      </c>
      <c r="B200" s="16"/>
      <c r="C200" s="7"/>
      <c r="D200" s="7"/>
      <c r="E200" s="24"/>
      <c r="F200" s="13"/>
      <c r="G200" s="8"/>
      <c r="H200" s="7"/>
      <c r="I200" s="23"/>
      <c r="J200" s="23"/>
      <c r="K200" s="7"/>
      <c r="L200" s="23"/>
      <c r="M200" s="7"/>
      <c r="N200" s="7"/>
      <c r="O200" s="7"/>
      <c r="P200" s="23"/>
      <c r="Q200" s="7"/>
    </row>
    <row r="201" spans="1:17" x14ac:dyDescent="0.2">
      <c r="A201" s="9" t="e">
        <f>IF(LEN(#REF!)&gt;0,TEXT(ROW(#REF!)-3,"0000"),(IF(LEN(#REF!)&gt;0,"unesite ev. broj nabave i ostale podatke","")))</f>
        <v>#REF!</v>
      </c>
      <c r="B201" s="16"/>
      <c r="C201" s="7"/>
      <c r="D201" s="7"/>
      <c r="E201" s="24"/>
      <c r="F201" s="13"/>
      <c r="G201" s="8"/>
      <c r="H201" s="7"/>
      <c r="I201" s="23"/>
      <c r="J201" s="23"/>
      <c r="K201" s="7"/>
      <c r="L201" s="23"/>
      <c r="M201" s="7"/>
      <c r="N201" s="7"/>
      <c r="O201" s="7"/>
      <c r="P201" s="23"/>
      <c r="Q201" s="7"/>
    </row>
    <row r="202" spans="1:17" x14ac:dyDescent="0.2">
      <c r="A202" s="9" t="e">
        <f>IF(LEN(#REF!)&gt;0,TEXT(ROW(#REF!)-3,"0000"),(IF(LEN(#REF!)&gt;0,"unesite ev. broj nabave i ostale podatke","")))</f>
        <v>#REF!</v>
      </c>
      <c r="B202" s="16"/>
      <c r="C202" s="7"/>
      <c r="D202" s="7"/>
      <c r="E202" s="24"/>
      <c r="F202" s="13"/>
      <c r="G202" s="8"/>
      <c r="H202" s="7"/>
      <c r="I202" s="23"/>
      <c r="J202" s="23"/>
      <c r="K202" s="7"/>
      <c r="L202" s="23"/>
      <c r="M202" s="7"/>
      <c r="N202" s="7"/>
      <c r="O202" s="7"/>
      <c r="P202" s="23"/>
      <c r="Q202" s="7"/>
    </row>
    <row r="203" spans="1:17" x14ac:dyDescent="0.2">
      <c r="A203" s="9" t="e">
        <f>IF(LEN(#REF!)&gt;0,TEXT(ROW(#REF!)-3,"0000"),(IF(LEN(#REF!)&gt;0,"unesite ev. broj nabave i ostale podatke","")))</f>
        <v>#REF!</v>
      </c>
      <c r="B203" s="16"/>
      <c r="C203" s="7"/>
      <c r="D203" s="7"/>
      <c r="E203" s="24"/>
      <c r="F203" s="13"/>
      <c r="G203" s="8"/>
      <c r="H203" s="7"/>
      <c r="I203" s="23"/>
      <c r="J203" s="23"/>
      <c r="K203" s="7"/>
      <c r="L203" s="23"/>
      <c r="M203" s="7"/>
      <c r="N203" s="7"/>
      <c r="O203" s="7"/>
      <c r="P203" s="23"/>
      <c r="Q203" s="7"/>
    </row>
    <row r="204" spans="1:17" x14ac:dyDescent="0.2">
      <c r="A204" s="9" t="e">
        <f>IF(LEN(#REF!)&gt;0,TEXT(ROW(#REF!)-3,"0000"),(IF(LEN(#REF!)&gt;0,"unesite ev. broj nabave i ostale podatke","")))</f>
        <v>#REF!</v>
      </c>
      <c r="B204" s="16"/>
      <c r="C204" s="7"/>
      <c r="D204" s="7"/>
      <c r="E204" s="24"/>
      <c r="F204" s="13"/>
      <c r="G204" s="8"/>
      <c r="H204" s="7"/>
      <c r="I204" s="23"/>
      <c r="J204" s="23"/>
      <c r="K204" s="7"/>
      <c r="L204" s="23"/>
      <c r="M204" s="7"/>
      <c r="N204" s="7"/>
      <c r="O204" s="7"/>
      <c r="P204" s="23"/>
      <c r="Q204" s="7"/>
    </row>
    <row r="205" spans="1:17" x14ac:dyDescent="0.2">
      <c r="A205" s="9" t="e">
        <f>IF(LEN(#REF!)&gt;0,TEXT(ROW(#REF!)-3,"0000"),(IF(LEN(#REF!)&gt;0,"unesite ev. broj nabave i ostale podatke","")))</f>
        <v>#REF!</v>
      </c>
      <c r="B205" s="16"/>
      <c r="C205" s="7"/>
      <c r="D205" s="7"/>
      <c r="E205" s="24"/>
      <c r="F205" s="13"/>
      <c r="G205" s="8"/>
      <c r="H205" s="7"/>
      <c r="I205" s="23"/>
      <c r="J205" s="23"/>
      <c r="K205" s="7"/>
      <c r="L205" s="23"/>
      <c r="M205" s="7"/>
      <c r="N205" s="7"/>
      <c r="O205" s="7"/>
      <c r="P205" s="23"/>
      <c r="Q205" s="7"/>
    </row>
    <row r="206" spans="1:17" x14ac:dyDescent="0.2">
      <c r="A206" s="9" t="e">
        <f>IF(LEN(#REF!)&gt;0,TEXT(ROW(#REF!)-3,"0000"),(IF(LEN(#REF!)&gt;0,"unesite ev. broj nabave i ostale podatke","")))</f>
        <v>#REF!</v>
      </c>
      <c r="B206" s="16"/>
      <c r="C206" s="7"/>
      <c r="D206" s="7"/>
      <c r="E206" s="24"/>
      <c r="F206" s="13"/>
      <c r="G206" s="8"/>
      <c r="H206" s="7"/>
      <c r="I206" s="23"/>
      <c r="J206" s="23"/>
      <c r="K206" s="7"/>
      <c r="L206" s="23"/>
      <c r="M206" s="7"/>
      <c r="N206" s="7"/>
      <c r="O206" s="7"/>
      <c r="P206" s="23"/>
      <c r="Q206" s="7"/>
    </row>
    <row r="207" spans="1:17" x14ac:dyDescent="0.2">
      <c r="A207" s="9" t="e">
        <f>IF(LEN(#REF!)&gt;0,TEXT(ROW(#REF!)-3,"0000"),(IF(LEN(#REF!)&gt;0,"unesite ev. broj nabave i ostale podatke","")))</f>
        <v>#REF!</v>
      </c>
      <c r="B207" s="16"/>
      <c r="C207" s="7"/>
      <c r="D207" s="7"/>
      <c r="E207" s="24"/>
      <c r="F207" s="13"/>
      <c r="G207" s="8"/>
      <c r="H207" s="7"/>
      <c r="I207" s="23"/>
      <c r="J207" s="23"/>
      <c r="K207" s="7"/>
      <c r="L207" s="23"/>
      <c r="M207" s="7"/>
      <c r="N207" s="7"/>
      <c r="O207" s="7"/>
      <c r="P207" s="23"/>
      <c r="Q207" s="7"/>
    </row>
    <row r="208" spans="1:17" x14ac:dyDescent="0.2">
      <c r="A208" s="9" t="e">
        <f>IF(LEN(#REF!)&gt;0,TEXT(ROW(#REF!)-3,"0000"),(IF(LEN(#REF!)&gt;0,"unesite ev. broj nabave i ostale podatke","")))</f>
        <v>#REF!</v>
      </c>
      <c r="B208" s="16"/>
      <c r="C208" s="7"/>
      <c r="D208" s="7"/>
      <c r="E208" s="24"/>
      <c r="F208" s="13"/>
      <c r="G208" s="8"/>
      <c r="H208" s="7"/>
      <c r="I208" s="23"/>
      <c r="J208" s="23"/>
      <c r="K208" s="7"/>
      <c r="L208" s="23"/>
      <c r="M208" s="7"/>
      <c r="N208" s="7"/>
      <c r="O208" s="7"/>
      <c r="P208" s="23"/>
      <c r="Q208" s="7"/>
    </row>
    <row r="209" spans="1:17" x14ac:dyDescent="0.2">
      <c r="A209" s="9" t="e">
        <f>IF(LEN(#REF!)&gt;0,TEXT(ROW(#REF!)-3,"0000"),(IF(LEN(#REF!)&gt;0,"unesite ev. broj nabave i ostale podatke","")))</f>
        <v>#REF!</v>
      </c>
      <c r="B209" s="16"/>
      <c r="C209" s="7"/>
      <c r="D209" s="7"/>
      <c r="E209" s="24"/>
      <c r="F209" s="13"/>
      <c r="G209" s="8"/>
      <c r="H209" s="7"/>
      <c r="I209" s="23"/>
      <c r="J209" s="23"/>
      <c r="K209" s="7"/>
      <c r="L209" s="23"/>
      <c r="M209" s="7"/>
      <c r="N209" s="7"/>
      <c r="O209" s="7"/>
      <c r="P209" s="23"/>
      <c r="Q209" s="7"/>
    </row>
    <row r="210" spans="1:17" x14ac:dyDescent="0.2">
      <c r="A210" s="9" t="e">
        <f>IF(LEN(#REF!)&gt;0,TEXT(ROW(#REF!)-3,"0000"),(IF(LEN(#REF!)&gt;0,"unesite ev. broj nabave i ostale podatke","")))</f>
        <v>#REF!</v>
      </c>
      <c r="B210" s="16"/>
      <c r="C210" s="7"/>
      <c r="D210" s="7"/>
      <c r="E210" s="24"/>
      <c r="F210" s="13"/>
      <c r="G210" s="8"/>
      <c r="H210" s="7"/>
      <c r="I210" s="23"/>
      <c r="J210" s="23"/>
      <c r="K210" s="7"/>
      <c r="L210" s="23"/>
      <c r="M210" s="7"/>
      <c r="N210" s="7"/>
      <c r="O210" s="7"/>
      <c r="P210" s="23"/>
      <c r="Q210" s="7"/>
    </row>
    <row r="211" spans="1:17" x14ac:dyDescent="0.2">
      <c r="A211" s="9" t="e">
        <f>IF(LEN(#REF!)&gt;0,TEXT(ROW(#REF!)-3,"0000"),(IF(LEN(#REF!)&gt;0,"unesite ev. broj nabave i ostale podatke","")))</f>
        <v>#REF!</v>
      </c>
      <c r="B211" s="16"/>
      <c r="C211" s="7"/>
      <c r="D211" s="7"/>
      <c r="E211" s="24"/>
      <c r="F211" s="13"/>
      <c r="G211" s="8"/>
      <c r="H211" s="7"/>
      <c r="I211" s="23"/>
      <c r="J211" s="23"/>
      <c r="K211" s="7"/>
      <c r="L211" s="23"/>
      <c r="M211" s="7"/>
      <c r="N211" s="7"/>
      <c r="O211" s="7"/>
      <c r="P211" s="23"/>
      <c r="Q211" s="7"/>
    </row>
    <row r="212" spans="1:17" x14ac:dyDescent="0.2">
      <c r="A212" s="9" t="e">
        <f>IF(LEN(#REF!)&gt;0,TEXT(ROW(#REF!)-3,"0000"),(IF(LEN(#REF!)&gt;0,"unesite ev. broj nabave i ostale podatke","")))</f>
        <v>#REF!</v>
      </c>
      <c r="B212" s="16"/>
      <c r="C212" s="7"/>
      <c r="D212" s="7"/>
      <c r="E212" s="24"/>
      <c r="F212" s="13"/>
      <c r="G212" s="8"/>
      <c r="H212" s="7"/>
      <c r="I212" s="23"/>
      <c r="J212" s="23"/>
      <c r="K212" s="7"/>
      <c r="L212" s="23"/>
      <c r="M212" s="7"/>
      <c r="N212" s="7"/>
      <c r="O212" s="7"/>
      <c r="P212" s="23"/>
      <c r="Q212" s="7"/>
    </row>
    <row r="213" spans="1:17" x14ac:dyDescent="0.2">
      <c r="A213" s="9" t="e">
        <f>IF(LEN(#REF!)&gt;0,TEXT(ROW(#REF!)-3,"0000"),(IF(LEN(#REF!)&gt;0,"unesite ev. broj nabave i ostale podatke","")))</f>
        <v>#REF!</v>
      </c>
      <c r="B213" s="16"/>
      <c r="C213" s="7"/>
      <c r="D213" s="7"/>
      <c r="E213" s="24"/>
      <c r="F213" s="13"/>
      <c r="G213" s="8"/>
      <c r="H213" s="7"/>
      <c r="I213" s="23"/>
      <c r="J213" s="23"/>
      <c r="K213" s="7"/>
      <c r="L213" s="23"/>
      <c r="M213" s="7"/>
      <c r="N213" s="7"/>
      <c r="O213" s="7"/>
      <c r="P213" s="23"/>
      <c r="Q213" s="7"/>
    </row>
    <row r="214" spans="1:17" x14ac:dyDescent="0.2">
      <c r="A214" s="9" t="e">
        <f>IF(LEN(#REF!)&gt;0,TEXT(ROW(#REF!)-3,"0000"),(IF(LEN(#REF!)&gt;0,"unesite ev. broj nabave i ostale podatke","")))</f>
        <v>#REF!</v>
      </c>
      <c r="B214" s="16"/>
      <c r="C214" s="7"/>
      <c r="D214" s="7"/>
      <c r="E214" s="24"/>
      <c r="F214" s="13"/>
      <c r="G214" s="8"/>
      <c r="H214" s="7"/>
      <c r="I214" s="23"/>
      <c r="J214" s="23"/>
      <c r="K214" s="7"/>
      <c r="L214" s="23"/>
      <c r="M214" s="7"/>
      <c r="N214" s="7"/>
      <c r="O214" s="7"/>
      <c r="P214" s="23"/>
      <c r="Q214" s="7"/>
    </row>
    <row r="215" spans="1:17" x14ac:dyDescent="0.2">
      <c r="A215" s="9" t="e">
        <f>IF(LEN(#REF!)&gt;0,TEXT(ROW(#REF!)-3,"0000"),(IF(LEN(#REF!)&gt;0,"unesite ev. broj nabave i ostale podatke","")))</f>
        <v>#REF!</v>
      </c>
      <c r="B215" s="16"/>
      <c r="C215" s="7"/>
      <c r="D215" s="7"/>
      <c r="E215" s="24"/>
      <c r="F215" s="13"/>
      <c r="G215" s="8"/>
      <c r="H215" s="7"/>
      <c r="I215" s="23"/>
      <c r="J215" s="23"/>
      <c r="K215" s="7"/>
      <c r="L215" s="23"/>
      <c r="M215" s="7"/>
      <c r="N215" s="7"/>
      <c r="O215" s="7"/>
      <c r="P215" s="23"/>
      <c r="Q215" s="7"/>
    </row>
    <row r="216" spans="1:17" x14ac:dyDescent="0.2">
      <c r="A216" s="9" t="e">
        <f>IF(LEN(#REF!)&gt;0,TEXT(ROW(#REF!)-3,"0000"),(IF(LEN(#REF!)&gt;0,"unesite ev. broj nabave i ostale podatke","")))</f>
        <v>#REF!</v>
      </c>
      <c r="B216" s="16"/>
      <c r="C216" s="7"/>
      <c r="D216" s="7"/>
      <c r="E216" s="24"/>
      <c r="F216" s="13"/>
      <c r="G216" s="8"/>
      <c r="H216" s="7"/>
      <c r="I216" s="23"/>
      <c r="J216" s="23"/>
      <c r="K216" s="7"/>
      <c r="L216" s="23"/>
      <c r="M216" s="7"/>
      <c r="N216" s="7"/>
      <c r="O216" s="7"/>
      <c r="P216" s="23"/>
      <c r="Q216" s="7"/>
    </row>
    <row r="217" spans="1:17" x14ac:dyDescent="0.2">
      <c r="A217" s="9" t="e">
        <f>IF(LEN(#REF!)&gt;0,TEXT(ROW(#REF!)-3,"0000"),(IF(LEN(#REF!)&gt;0,"unesite ev. broj nabave i ostale podatke","")))</f>
        <v>#REF!</v>
      </c>
      <c r="B217" s="16"/>
      <c r="C217" s="7"/>
      <c r="D217" s="7"/>
      <c r="E217" s="24"/>
      <c r="F217" s="13"/>
      <c r="G217" s="8"/>
      <c r="H217" s="7"/>
      <c r="I217" s="23"/>
      <c r="J217" s="23"/>
      <c r="K217" s="7"/>
      <c r="L217" s="23"/>
      <c r="M217" s="7"/>
      <c r="N217" s="7"/>
      <c r="O217" s="7"/>
      <c r="P217" s="23"/>
      <c r="Q217" s="7"/>
    </row>
    <row r="218" spans="1:17" x14ac:dyDescent="0.2">
      <c r="A218" s="9" t="e">
        <f>IF(LEN(#REF!)&gt;0,TEXT(ROW(#REF!)-3,"0000"),(IF(LEN(#REF!)&gt;0,"unesite ev. broj nabave i ostale podatke","")))</f>
        <v>#REF!</v>
      </c>
      <c r="B218" s="16"/>
      <c r="C218" s="7"/>
      <c r="D218" s="7"/>
      <c r="E218" s="24"/>
      <c r="F218" s="13"/>
      <c r="G218" s="8"/>
      <c r="H218" s="7"/>
      <c r="I218" s="23"/>
      <c r="J218" s="23"/>
      <c r="K218" s="7"/>
      <c r="L218" s="23"/>
      <c r="M218" s="7"/>
      <c r="N218" s="7"/>
      <c r="O218" s="7"/>
      <c r="P218" s="23"/>
      <c r="Q218" s="7"/>
    </row>
    <row r="219" spans="1:17" x14ac:dyDescent="0.2">
      <c r="A219" s="9" t="e">
        <f>IF(LEN(#REF!)&gt;0,TEXT(ROW(#REF!)-3,"0000"),(IF(LEN(#REF!)&gt;0,"unesite ev. broj nabave i ostale podatke","")))</f>
        <v>#REF!</v>
      </c>
      <c r="B219" s="16"/>
      <c r="C219" s="7"/>
      <c r="D219" s="7"/>
      <c r="E219" s="24"/>
      <c r="F219" s="13"/>
      <c r="G219" s="8"/>
      <c r="H219" s="7"/>
      <c r="I219" s="23"/>
      <c r="J219" s="23"/>
      <c r="K219" s="7"/>
      <c r="L219" s="23"/>
      <c r="M219" s="7"/>
      <c r="N219" s="7"/>
      <c r="O219" s="7"/>
      <c r="P219" s="23"/>
      <c r="Q219" s="7"/>
    </row>
    <row r="220" spans="1:17" x14ac:dyDescent="0.2">
      <c r="A220" s="9" t="e">
        <f>IF(LEN(#REF!)&gt;0,TEXT(ROW(#REF!)-3,"0000"),(IF(LEN(#REF!)&gt;0,"unesite ev. broj nabave i ostale podatke","")))</f>
        <v>#REF!</v>
      </c>
      <c r="B220" s="16"/>
      <c r="C220" s="7"/>
      <c r="D220" s="7"/>
      <c r="E220" s="24"/>
      <c r="F220" s="13"/>
      <c r="G220" s="8"/>
      <c r="H220" s="7"/>
      <c r="I220" s="23"/>
      <c r="J220" s="23"/>
      <c r="K220" s="7"/>
      <c r="L220" s="23"/>
      <c r="M220" s="7"/>
      <c r="N220" s="7"/>
      <c r="O220" s="7"/>
      <c r="P220" s="23"/>
      <c r="Q220" s="7"/>
    </row>
    <row r="221" spans="1:17" x14ac:dyDescent="0.2">
      <c r="A221" s="9" t="e">
        <f>IF(LEN(#REF!)&gt;0,TEXT(ROW(#REF!)-3,"0000"),(IF(LEN(#REF!)&gt;0,"unesite ev. broj nabave i ostale podatke","")))</f>
        <v>#REF!</v>
      </c>
      <c r="B221" s="16"/>
      <c r="C221" s="7"/>
      <c r="D221" s="7"/>
      <c r="E221" s="24"/>
      <c r="F221" s="13"/>
      <c r="G221" s="8"/>
      <c r="H221" s="7"/>
      <c r="I221" s="23"/>
      <c r="J221" s="23"/>
      <c r="K221" s="7"/>
      <c r="L221" s="23"/>
      <c r="M221" s="7"/>
      <c r="N221" s="7"/>
      <c r="O221" s="7"/>
      <c r="P221" s="23"/>
      <c r="Q221" s="7"/>
    </row>
    <row r="222" spans="1:17" x14ac:dyDescent="0.2">
      <c r="A222" s="9" t="e">
        <f>IF(LEN(#REF!)&gt;0,TEXT(ROW(#REF!)-3,"0000"),(IF(LEN(#REF!)&gt;0,"unesite ev. broj nabave i ostale podatke","")))</f>
        <v>#REF!</v>
      </c>
      <c r="B222" s="16"/>
      <c r="C222" s="7"/>
      <c r="D222" s="7"/>
      <c r="E222" s="24"/>
      <c r="F222" s="13"/>
      <c r="G222" s="8"/>
      <c r="H222" s="7"/>
      <c r="I222" s="23"/>
      <c r="J222" s="23"/>
      <c r="K222" s="7"/>
      <c r="L222" s="23"/>
      <c r="M222" s="7"/>
      <c r="N222" s="7"/>
      <c r="O222" s="7"/>
      <c r="P222" s="23"/>
      <c r="Q222" s="7"/>
    </row>
    <row r="223" spans="1:17" x14ac:dyDescent="0.2">
      <c r="A223" s="9" t="e">
        <f>IF(LEN(#REF!)&gt;0,TEXT(ROW(#REF!)-3,"0000"),(IF(LEN(#REF!)&gt;0,"unesite ev. broj nabave i ostale podatke","")))</f>
        <v>#REF!</v>
      </c>
      <c r="B223" s="16"/>
      <c r="C223" s="7"/>
      <c r="D223" s="7"/>
      <c r="E223" s="24"/>
      <c r="F223" s="13"/>
      <c r="G223" s="8"/>
      <c r="H223" s="7"/>
      <c r="I223" s="23"/>
      <c r="J223" s="23"/>
      <c r="K223" s="7"/>
      <c r="L223" s="23"/>
      <c r="M223" s="7"/>
      <c r="N223" s="7"/>
      <c r="O223" s="7"/>
      <c r="P223" s="23"/>
      <c r="Q223" s="7"/>
    </row>
    <row r="224" spans="1:17" x14ac:dyDescent="0.2">
      <c r="A224" s="9" t="e">
        <f>IF(LEN(#REF!)&gt;0,TEXT(ROW(#REF!)-3,"0000"),(IF(LEN(#REF!)&gt;0,"unesite ev. broj nabave i ostale podatke","")))</f>
        <v>#REF!</v>
      </c>
      <c r="B224" s="16"/>
      <c r="C224" s="7"/>
      <c r="D224" s="7"/>
      <c r="E224" s="24"/>
      <c r="F224" s="13"/>
      <c r="G224" s="8"/>
      <c r="H224" s="7"/>
      <c r="I224" s="23"/>
      <c r="J224" s="23"/>
      <c r="K224" s="7"/>
      <c r="L224" s="23"/>
      <c r="M224" s="7"/>
      <c r="N224" s="7"/>
      <c r="O224" s="7"/>
      <c r="P224" s="23"/>
      <c r="Q224" s="7"/>
    </row>
    <row r="225" spans="1:17" x14ac:dyDescent="0.2">
      <c r="A225" s="9" t="e">
        <f>IF(LEN(#REF!)&gt;0,TEXT(ROW(#REF!)-3,"0000"),(IF(LEN(#REF!)&gt;0,"unesite ev. broj nabave i ostale podatke","")))</f>
        <v>#REF!</v>
      </c>
      <c r="B225" s="16"/>
      <c r="C225" s="7"/>
      <c r="D225" s="7"/>
      <c r="E225" s="24"/>
      <c r="F225" s="13"/>
      <c r="G225" s="8"/>
      <c r="H225" s="7"/>
      <c r="I225" s="23"/>
      <c r="J225" s="23"/>
      <c r="K225" s="7"/>
      <c r="L225" s="23"/>
      <c r="M225" s="7"/>
      <c r="N225" s="7"/>
      <c r="O225" s="7"/>
      <c r="P225" s="23"/>
      <c r="Q225" s="7"/>
    </row>
    <row r="226" spans="1:17" x14ac:dyDescent="0.2">
      <c r="A226" s="9" t="e">
        <f>IF(LEN(#REF!)&gt;0,TEXT(ROW(#REF!)-3,"0000"),(IF(LEN(#REF!)&gt;0,"unesite ev. broj nabave i ostale podatke","")))</f>
        <v>#REF!</v>
      </c>
      <c r="B226" s="16"/>
      <c r="C226" s="7"/>
      <c r="D226" s="7"/>
      <c r="E226" s="24"/>
      <c r="F226" s="13"/>
      <c r="G226" s="8"/>
      <c r="H226" s="7"/>
      <c r="I226" s="23"/>
      <c r="J226" s="23"/>
      <c r="K226" s="7"/>
      <c r="L226" s="23"/>
      <c r="M226" s="7"/>
      <c r="N226" s="7"/>
      <c r="O226" s="7"/>
      <c r="P226" s="23"/>
      <c r="Q226" s="7"/>
    </row>
    <row r="227" spans="1:17" x14ac:dyDescent="0.2">
      <c r="A227" s="9" t="e">
        <f>IF(LEN(#REF!)&gt;0,TEXT(ROW(#REF!)-3,"0000"),(IF(LEN(#REF!)&gt;0,"unesite ev. broj nabave i ostale podatke","")))</f>
        <v>#REF!</v>
      </c>
      <c r="B227" s="16"/>
      <c r="C227" s="7"/>
      <c r="D227" s="7"/>
      <c r="E227" s="24"/>
      <c r="F227" s="13"/>
      <c r="G227" s="8"/>
      <c r="H227" s="7"/>
      <c r="I227" s="23"/>
      <c r="J227" s="23"/>
      <c r="K227" s="7"/>
      <c r="L227" s="23"/>
      <c r="M227" s="7"/>
      <c r="N227" s="7"/>
      <c r="O227" s="7"/>
      <c r="P227" s="23"/>
      <c r="Q227" s="7"/>
    </row>
    <row r="228" spans="1:17" x14ac:dyDescent="0.2">
      <c r="A228" s="9" t="e">
        <f>IF(LEN(#REF!)&gt;0,TEXT(ROW(#REF!)-3,"0000"),(IF(LEN(#REF!)&gt;0,"unesite ev. broj nabave i ostale podatke","")))</f>
        <v>#REF!</v>
      </c>
      <c r="B228" s="16"/>
      <c r="C228" s="7"/>
      <c r="D228" s="7"/>
      <c r="E228" s="24"/>
      <c r="F228" s="13"/>
      <c r="G228" s="8"/>
      <c r="H228" s="7"/>
      <c r="I228" s="23"/>
      <c r="J228" s="23"/>
      <c r="K228" s="7"/>
      <c r="L228" s="23"/>
      <c r="M228" s="7"/>
      <c r="N228" s="7"/>
      <c r="O228" s="7"/>
      <c r="P228" s="23"/>
      <c r="Q228" s="7"/>
    </row>
    <row r="229" spans="1:17" x14ac:dyDescent="0.2">
      <c r="A229" s="9" t="e">
        <f>IF(LEN(#REF!)&gt;0,TEXT(ROW(#REF!)-3,"0000"),(IF(LEN(#REF!)&gt;0,"unesite ev. broj nabave i ostale podatke","")))</f>
        <v>#REF!</v>
      </c>
      <c r="B229" s="16"/>
      <c r="C229" s="7"/>
      <c r="D229" s="7"/>
      <c r="E229" s="24"/>
      <c r="F229" s="13"/>
      <c r="G229" s="8"/>
      <c r="H229" s="7"/>
      <c r="I229" s="23"/>
      <c r="J229" s="23"/>
      <c r="K229" s="7"/>
      <c r="L229" s="23"/>
      <c r="M229" s="7"/>
      <c r="N229" s="7"/>
      <c r="O229" s="7"/>
      <c r="P229" s="23"/>
      <c r="Q229" s="7"/>
    </row>
    <row r="230" spans="1:17" x14ac:dyDescent="0.2">
      <c r="A230" s="9" t="e">
        <f>IF(LEN(#REF!)&gt;0,TEXT(ROW(#REF!)-3,"0000"),(IF(LEN(#REF!)&gt;0,"unesite ev. broj nabave i ostale podatke","")))</f>
        <v>#REF!</v>
      </c>
      <c r="B230" s="16"/>
      <c r="C230" s="7"/>
      <c r="D230" s="7"/>
      <c r="E230" s="24"/>
      <c r="F230" s="13"/>
      <c r="G230" s="8"/>
      <c r="H230" s="7"/>
      <c r="I230" s="23"/>
      <c r="J230" s="23"/>
      <c r="K230" s="7"/>
      <c r="L230" s="23"/>
      <c r="M230" s="7"/>
      <c r="N230" s="7"/>
      <c r="O230" s="7"/>
      <c r="P230" s="23"/>
      <c r="Q230" s="7"/>
    </row>
    <row r="231" spans="1:17" x14ac:dyDescent="0.2">
      <c r="A231" s="9" t="e">
        <f>IF(LEN(#REF!)&gt;0,TEXT(ROW(#REF!)-3,"0000"),(IF(LEN(#REF!)&gt;0,"unesite ev. broj nabave i ostale podatke","")))</f>
        <v>#REF!</v>
      </c>
      <c r="B231" s="16"/>
      <c r="C231" s="7"/>
      <c r="D231" s="7"/>
      <c r="E231" s="24"/>
      <c r="F231" s="13"/>
      <c r="G231" s="8"/>
      <c r="H231" s="7"/>
      <c r="I231" s="23"/>
      <c r="J231" s="23"/>
      <c r="K231" s="7"/>
      <c r="L231" s="23"/>
      <c r="M231" s="7"/>
      <c r="N231" s="7"/>
      <c r="O231" s="7"/>
      <c r="P231" s="23"/>
      <c r="Q231" s="7"/>
    </row>
    <row r="232" spans="1:17" x14ac:dyDescent="0.2">
      <c r="A232" s="9" t="e">
        <f>IF(LEN(#REF!)&gt;0,TEXT(ROW(#REF!)-3,"0000"),(IF(LEN(#REF!)&gt;0,"unesite ev. broj nabave i ostale podatke","")))</f>
        <v>#REF!</v>
      </c>
      <c r="B232" s="16"/>
      <c r="C232" s="7"/>
      <c r="D232" s="7"/>
      <c r="E232" s="24"/>
      <c r="F232" s="13"/>
      <c r="G232" s="8"/>
      <c r="H232" s="7"/>
      <c r="I232" s="23"/>
      <c r="J232" s="23"/>
      <c r="K232" s="7"/>
      <c r="L232" s="23"/>
      <c r="M232" s="7"/>
      <c r="N232" s="7"/>
      <c r="O232" s="7"/>
      <c r="P232" s="23"/>
      <c r="Q232" s="7"/>
    </row>
    <row r="233" spans="1:17" x14ac:dyDescent="0.2">
      <c r="A233" s="9" t="e">
        <f>IF(LEN(#REF!)&gt;0,TEXT(ROW(#REF!)-3,"0000"),(IF(LEN(#REF!)&gt;0,"unesite ev. broj nabave i ostale podatke","")))</f>
        <v>#REF!</v>
      </c>
      <c r="B233" s="16"/>
      <c r="C233" s="7"/>
      <c r="D233" s="7"/>
      <c r="E233" s="24"/>
      <c r="F233" s="13"/>
      <c r="G233" s="8"/>
      <c r="H233" s="7"/>
      <c r="I233" s="23"/>
      <c r="J233" s="23"/>
      <c r="K233" s="7"/>
      <c r="L233" s="23"/>
      <c r="M233" s="7"/>
      <c r="N233" s="7"/>
      <c r="O233" s="7"/>
      <c r="P233" s="23"/>
      <c r="Q233" s="7"/>
    </row>
    <row r="234" spans="1:17" x14ac:dyDescent="0.2">
      <c r="A234" s="9" t="e">
        <f>IF(LEN(#REF!)&gt;0,TEXT(ROW(#REF!)-3,"0000"),(IF(LEN(#REF!)&gt;0,"unesite ev. broj nabave i ostale podatke","")))</f>
        <v>#REF!</v>
      </c>
      <c r="B234" s="16"/>
      <c r="C234" s="7"/>
      <c r="D234" s="7"/>
      <c r="E234" s="24"/>
      <c r="F234" s="13"/>
      <c r="G234" s="8"/>
      <c r="H234" s="7"/>
      <c r="I234" s="23"/>
      <c r="J234" s="23"/>
      <c r="K234" s="7"/>
      <c r="L234" s="23"/>
      <c r="M234" s="7"/>
      <c r="N234" s="7"/>
      <c r="O234" s="7"/>
      <c r="P234" s="23"/>
      <c r="Q234" s="7"/>
    </row>
    <row r="235" spans="1:17" x14ac:dyDescent="0.2">
      <c r="A235" s="9" t="e">
        <f>IF(LEN(#REF!)&gt;0,TEXT(ROW(#REF!)-3,"0000"),(IF(LEN(#REF!)&gt;0,"unesite ev. broj nabave i ostale podatke","")))</f>
        <v>#REF!</v>
      </c>
      <c r="B235" s="16"/>
      <c r="C235" s="7"/>
      <c r="D235" s="7"/>
      <c r="E235" s="24"/>
      <c r="F235" s="13"/>
      <c r="G235" s="8"/>
      <c r="H235" s="7"/>
      <c r="I235" s="23"/>
      <c r="J235" s="23"/>
      <c r="K235" s="7"/>
      <c r="L235" s="23"/>
      <c r="M235" s="7"/>
      <c r="N235" s="7"/>
      <c r="O235" s="7"/>
      <c r="P235" s="23"/>
      <c r="Q235" s="7"/>
    </row>
    <row r="236" spans="1:17" x14ac:dyDescent="0.2">
      <c r="A236" s="9" t="e">
        <f>IF(LEN(#REF!)&gt;0,TEXT(ROW(#REF!)-3,"0000"),(IF(LEN(#REF!)&gt;0,"unesite ev. broj nabave i ostale podatke","")))</f>
        <v>#REF!</v>
      </c>
      <c r="B236" s="16"/>
      <c r="C236" s="7"/>
      <c r="D236" s="7"/>
      <c r="E236" s="24"/>
      <c r="F236" s="13"/>
      <c r="G236" s="8"/>
      <c r="H236" s="7"/>
      <c r="I236" s="23"/>
      <c r="J236" s="23"/>
      <c r="K236" s="7"/>
      <c r="L236" s="23"/>
      <c r="M236" s="7"/>
      <c r="N236" s="7"/>
      <c r="O236" s="7"/>
      <c r="P236" s="23"/>
      <c r="Q236" s="7"/>
    </row>
    <row r="237" spans="1:17" x14ac:dyDescent="0.2">
      <c r="A237" s="9" t="e">
        <f>IF(LEN(#REF!)&gt;0,TEXT(ROW(#REF!)-3,"0000"),(IF(LEN(#REF!)&gt;0,"unesite ev. broj nabave i ostale podatke","")))</f>
        <v>#REF!</v>
      </c>
      <c r="B237" s="16"/>
      <c r="C237" s="7"/>
      <c r="D237" s="7"/>
      <c r="E237" s="24"/>
      <c r="F237" s="13"/>
      <c r="G237" s="8"/>
      <c r="H237" s="7"/>
      <c r="I237" s="23"/>
      <c r="J237" s="23"/>
      <c r="K237" s="7"/>
      <c r="L237" s="23"/>
      <c r="M237" s="7"/>
      <c r="N237" s="7"/>
      <c r="O237" s="7"/>
      <c r="P237" s="23"/>
      <c r="Q237" s="7"/>
    </row>
    <row r="238" spans="1:17" x14ac:dyDescent="0.2">
      <c r="A238" s="9" t="e">
        <f>IF(LEN(#REF!)&gt;0,TEXT(ROW(#REF!)-3,"0000"),(IF(LEN(#REF!)&gt;0,"unesite ev. broj nabave i ostale podatke","")))</f>
        <v>#REF!</v>
      </c>
      <c r="B238" s="16"/>
      <c r="C238" s="7"/>
      <c r="D238" s="7"/>
      <c r="E238" s="24"/>
      <c r="F238" s="13"/>
      <c r="G238" s="8"/>
      <c r="H238" s="7"/>
      <c r="I238" s="23"/>
      <c r="J238" s="23"/>
      <c r="K238" s="7"/>
      <c r="L238" s="23"/>
      <c r="M238" s="7"/>
      <c r="N238" s="7"/>
      <c r="O238" s="7"/>
      <c r="P238" s="23"/>
      <c r="Q238" s="7"/>
    </row>
    <row r="239" spans="1:17" x14ac:dyDescent="0.2">
      <c r="A239" s="9" t="e">
        <f>IF(LEN(#REF!)&gt;0,TEXT(ROW(#REF!)-3,"0000"),(IF(LEN(#REF!)&gt;0,"unesite ev. broj nabave i ostale podatke","")))</f>
        <v>#REF!</v>
      </c>
      <c r="B239" s="16"/>
      <c r="C239" s="7"/>
      <c r="D239" s="7"/>
      <c r="E239" s="24"/>
      <c r="F239" s="13"/>
      <c r="G239" s="8"/>
      <c r="H239" s="7"/>
      <c r="I239" s="23"/>
      <c r="J239" s="23"/>
      <c r="K239" s="7"/>
      <c r="L239" s="23"/>
      <c r="M239" s="7"/>
      <c r="N239" s="7"/>
      <c r="O239" s="7"/>
      <c r="P239" s="23"/>
      <c r="Q239" s="7"/>
    </row>
    <row r="240" spans="1:17" x14ac:dyDescent="0.2">
      <c r="A240" s="9" t="e">
        <f>IF(LEN(#REF!)&gt;0,TEXT(ROW(#REF!)-3,"0000"),(IF(LEN(#REF!)&gt;0,"unesite ev. broj nabave i ostale podatke","")))</f>
        <v>#REF!</v>
      </c>
      <c r="B240" s="16"/>
      <c r="C240" s="7"/>
      <c r="D240" s="7"/>
      <c r="E240" s="24"/>
      <c r="F240" s="13"/>
      <c r="G240" s="8"/>
      <c r="H240" s="7"/>
      <c r="I240" s="23"/>
      <c r="J240" s="23"/>
      <c r="K240" s="7"/>
      <c r="L240" s="23"/>
      <c r="M240" s="7"/>
      <c r="N240" s="7"/>
      <c r="O240" s="7"/>
      <c r="P240" s="23"/>
      <c r="Q240" s="7"/>
    </row>
    <row r="241" spans="1:17" x14ac:dyDescent="0.2">
      <c r="A241" s="9" t="e">
        <f>IF(LEN(#REF!)&gt;0,TEXT(ROW(#REF!)-3,"0000"),(IF(LEN(#REF!)&gt;0,"unesite ev. broj nabave i ostale podatke","")))</f>
        <v>#REF!</v>
      </c>
      <c r="B241" s="16"/>
      <c r="C241" s="7"/>
      <c r="D241" s="7"/>
      <c r="E241" s="24"/>
      <c r="F241" s="13"/>
      <c r="G241" s="8"/>
      <c r="H241" s="7"/>
      <c r="I241" s="23"/>
      <c r="J241" s="23"/>
      <c r="K241" s="7"/>
      <c r="L241" s="23"/>
      <c r="M241" s="7"/>
      <c r="N241" s="7"/>
      <c r="O241" s="7"/>
      <c r="P241" s="23"/>
      <c r="Q241" s="7"/>
    </row>
    <row r="242" spans="1:17" x14ac:dyDescent="0.2">
      <c r="A242" s="9" t="e">
        <f>IF(LEN(#REF!)&gt;0,TEXT(ROW(#REF!)-3,"0000"),(IF(LEN(#REF!)&gt;0,"unesite ev. broj nabave i ostale podatke","")))</f>
        <v>#REF!</v>
      </c>
      <c r="B242" s="16"/>
      <c r="C242" s="7"/>
      <c r="D242" s="7"/>
      <c r="E242" s="24"/>
      <c r="F242" s="13"/>
      <c r="G242" s="8"/>
      <c r="H242" s="7"/>
      <c r="I242" s="23"/>
      <c r="J242" s="23"/>
      <c r="K242" s="7"/>
      <c r="L242" s="23"/>
      <c r="M242" s="7"/>
      <c r="N242" s="7"/>
      <c r="O242" s="7"/>
      <c r="P242" s="23"/>
      <c r="Q242" s="7"/>
    </row>
    <row r="243" spans="1:17" x14ac:dyDescent="0.2">
      <c r="A243" s="9" t="e">
        <f>IF(LEN(#REF!)&gt;0,TEXT(ROW(#REF!)-3,"0000"),(IF(LEN(#REF!)&gt;0,"unesite ev. broj nabave i ostale podatke","")))</f>
        <v>#REF!</v>
      </c>
      <c r="B243" s="16"/>
      <c r="C243" s="7"/>
      <c r="D243" s="7"/>
      <c r="E243" s="24"/>
      <c r="F243" s="13"/>
      <c r="G243" s="8"/>
      <c r="H243" s="7"/>
      <c r="I243" s="23"/>
      <c r="J243" s="23"/>
      <c r="K243" s="7"/>
      <c r="L243" s="23"/>
      <c r="M243" s="7"/>
      <c r="N243" s="7"/>
      <c r="O243" s="7"/>
      <c r="P243" s="23"/>
      <c r="Q243" s="7"/>
    </row>
    <row r="244" spans="1:17" x14ac:dyDescent="0.2">
      <c r="A244" s="9" t="e">
        <f>IF(LEN(#REF!)&gt;0,TEXT(ROW(#REF!)-3,"0000"),(IF(LEN(#REF!)&gt;0,"unesite ev. broj nabave i ostale podatke","")))</f>
        <v>#REF!</v>
      </c>
      <c r="B244" s="16"/>
      <c r="C244" s="7"/>
      <c r="D244" s="7"/>
      <c r="E244" s="24"/>
      <c r="F244" s="13"/>
      <c r="G244" s="8"/>
      <c r="H244" s="7"/>
      <c r="I244" s="23"/>
      <c r="J244" s="23"/>
      <c r="K244" s="7"/>
      <c r="L244" s="23"/>
      <c r="M244" s="7"/>
      <c r="N244" s="7"/>
      <c r="O244" s="7"/>
      <c r="P244" s="23"/>
      <c r="Q244" s="7"/>
    </row>
    <row r="245" spans="1:17" x14ac:dyDescent="0.2">
      <c r="A245" s="9" t="e">
        <f>IF(LEN(#REF!)&gt;0,TEXT(ROW(#REF!)-3,"0000"),(IF(LEN(#REF!)&gt;0,"unesite ev. broj nabave i ostale podatke","")))</f>
        <v>#REF!</v>
      </c>
      <c r="B245" s="16"/>
      <c r="C245" s="7"/>
      <c r="D245" s="7"/>
      <c r="E245" s="24"/>
      <c r="F245" s="13"/>
      <c r="G245" s="8"/>
      <c r="H245" s="7"/>
      <c r="I245" s="23"/>
      <c r="J245" s="23"/>
      <c r="K245" s="7"/>
      <c r="L245" s="23"/>
      <c r="M245" s="7"/>
      <c r="N245" s="7"/>
      <c r="O245" s="7"/>
      <c r="P245" s="23"/>
      <c r="Q245" s="7"/>
    </row>
    <row r="246" spans="1:17" x14ac:dyDescent="0.2">
      <c r="A246" s="9" t="e">
        <f>IF(LEN(#REF!)&gt;0,TEXT(ROW(#REF!)-3,"0000"),(IF(LEN(#REF!)&gt;0,"unesite ev. broj nabave i ostale podatke","")))</f>
        <v>#REF!</v>
      </c>
      <c r="B246" s="16"/>
      <c r="C246" s="7"/>
      <c r="D246" s="7"/>
      <c r="E246" s="24"/>
      <c r="F246" s="13"/>
      <c r="G246" s="8"/>
      <c r="H246" s="7"/>
      <c r="I246" s="23"/>
      <c r="J246" s="23"/>
      <c r="K246" s="7"/>
      <c r="L246" s="23"/>
      <c r="M246" s="7"/>
      <c r="N246" s="7"/>
      <c r="O246" s="7"/>
      <c r="P246" s="23"/>
      <c r="Q246" s="7"/>
    </row>
    <row r="247" spans="1:17" x14ac:dyDescent="0.2">
      <c r="A247" s="9" t="e">
        <f>IF(LEN(#REF!)&gt;0,TEXT(ROW(#REF!)-3,"0000"),(IF(LEN(#REF!)&gt;0,"unesite ev. broj nabave i ostale podatke","")))</f>
        <v>#REF!</v>
      </c>
      <c r="B247" s="16"/>
      <c r="C247" s="7"/>
      <c r="D247" s="7"/>
      <c r="E247" s="24"/>
      <c r="F247" s="13"/>
      <c r="G247" s="8"/>
      <c r="H247" s="7"/>
      <c r="I247" s="23"/>
      <c r="J247" s="23"/>
      <c r="K247" s="7"/>
      <c r="L247" s="23"/>
      <c r="M247" s="7"/>
      <c r="N247" s="7"/>
      <c r="O247" s="7"/>
      <c r="P247" s="23"/>
      <c r="Q247" s="7"/>
    </row>
    <row r="248" spans="1:17" x14ac:dyDescent="0.2">
      <c r="A248" s="9" t="e">
        <f>IF(LEN(#REF!)&gt;0,TEXT(ROW(#REF!)-3,"0000"),(IF(LEN(#REF!)&gt;0,"unesite ev. broj nabave i ostale podatke","")))</f>
        <v>#REF!</v>
      </c>
      <c r="B248" s="16"/>
      <c r="C248" s="7"/>
      <c r="D248" s="7"/>
      <c r="E248" s="24"/>
      <c r="F248" s="13"/>
      <c r="G248" s="8"/>
      <c r="H248" s="7"/>
      <c r="I248" s="23"/>
      <c r="J248" s="23"/>
      <c r="K248" s="7"/>
      <c r="L248" s="23"/>
      <c r="M248" s="7"/>
      <c r="N248" s="7"/>
      <c r="O248" s="7"/>
      <c r="P248" s="23"/>
      <c r="Q248" s="7"/>
    </row>
    <row r="249" spans="1:17" x14ac:dyDescent="0.2">
      <c r="A249" s="9" t="e">
        <f>IF(LEN(#REF!)&gt;0,TEXT(ROW(#REF!)-3,"0000"),(IF(LEN(#REF!)&gt;0,"unesite ev. broj nabave i ostale podatke","")))</f>
        <v>#REF!</v>
      </c>
      <c r="B249" s="16"/>
      <c r="C249" s="7"/>
      <c r="D249" s="7"/>
      <c r="E249" s="24"/>
      <c r="F249" s="13"/>
      <c r="G249" s="8"/>
      <c r="H249" s="7"/>
      <c r="I249" s="23"/>
      <c r="J249" s="23"/>
      <c r="K249" s="7"/>
      <c r="L249" s="23"/>
      <c r="M249" s="7"/>
      <c r="N249" s="7"/>
      <c r="O249" s="7"/>
      <c r="P249" s="23"/>
      <c r="Q249" s="7"/>
    </row>
    <row r="250" spans="1:17" x14ac:dyDescent="0.2">
      <c r="A250" s="9" t="e">
        <f>IF(LEN(#REF!)&gt;0,TEXT(ROW(#REF!)-3,"0000"),(IF(LEN(#REF!)&gt;0,"unesite ev. broj nabave i ostale podatke","")))</f>
        <v>#REF!</v>
      </c>
      <c r="B250" s="16"/>
      <c r="C250" s="7"/>
      <c r="D250" s="7"/>
      <c r="E250" s="24"/>
      <c r="F250" s="13"/>
      <c r="G250" s="8"/>
      <c r="H250" s="7"/>
      <c r="I250" s="23"/>
      <c r="J250" s="23"/>
      <c r="K250" s="7"/>
      <c r="L250" s="23"/>
      <c r="M250" s="7"/>
      <c r="N250" s="7"/>
      <c r="O250" s="7"/>
      <c r="P250" s="23"/>
      <c r="Q250" s="7"/>
    </row>
    <row r="251" spans="1:17" x14ac:dyDescent="0.2">
      <c r="A251" s="9" t="e">
        <f>IF(LEN(#REF!)&gt;0,TEXT(ROW(#REF!)-3,"0000"),(IF(LEN(#REF!)&gt;0,"unesite ev. broj nabave i ostale podatke","")))</f>
        <v>#REF!</v>
      </c>
      <c r="B251" s="16"/>
      <c r="C251" s="7"/>
      <c r="D251" s="7"/>
      <c r="E251" s="24"/>
      <c r="F251" s="13"/>
      <c r="G251" s="8"/>
      <c r="H251" s="7"/>
      <c r="I251" s="23"/>
      <c r="J251" s="23"/>
      <c r="K251" s="7"/>
      <c r="L251" s="23"/>
      <c r="M251" s="7"/>
      <c r="N251" s="7"/>
      <c r="O251" s="7"/>
      <c r="P251" s="23"/>
      <c r="Q251" s="7"/>
    </row>
    <row r="252" spans="1:17" x14ac:dyDescent="0.2">
      <c r="A252" s="9" t="e">
        <f>IF(LEN(#REF!)&gt;0,TEXT(ROW(#REF!)-3,"0000"),(IF(LEN(#REF!)&gt;0,"unesite ev. broj nabave i ostale podatke","")))</f>
        <v>#REF!</v>
      </c>
      <c r="B252" s="16"/>
      <c r="C252" s="7"/>
      <c r="D252" s="7"/>
      <c r="E252" s="24"/>
      <c r="F252" s="13"/>
      <c r="G252" s="8"/>
      <c r="H252" s="7"/>
      <c r="I252" s="23"/>
      <c r="J252" s="23"/>
      <c r="K252" s="7"/>
      <c r="L252" s="23"/>
      <c r="M252" s="7"/>
      <c r="N252" s="7"/>
      <c r="O252" s="7"/>
      <c r="P252" s="23"/>
      <c r="Q252" s="7"/>
    </row>
    <row r="253" spans="1:17" x14ac:dyDescent="0.2">
      <c r="A253" s="9" t="e">
        <f>IF(LEN(#REF!)&gt;0,TEXT(ROW(#REF!)-3,"0000"),(IF(LEN(#REF!)&gt;0,"unesite ev. broj nabave i ostale podatke","")))</f>
        <v>#REF!</v>
      </c>
      <c r="B253" s="16"/>
      <c r="C253" s="7"/>
      <c r="D253" s="7"/>
      <c r="E253" s="24"/>
      <c r="F253" s="13"/>
      <c r="G253" s="8"/>
      <c r="H253" s="7"/>
      <c r="I253" s="23"/>
      <c r="J253" s="23"/>
      <c r="K253" s="7"/>
      <c r="L253" s="23"/>
      <c r="M253" s="7"/>
      <c r="N253" s="7"/>
      <c r="O253" s="7"/>
      <c r="P253" s="23"/>
      <c r="Q253" s="7"/>
    </row>
    <row r="254" spans="1:17" x14ac:dyDescent="0.2">
      <c r="A254" s="9" t="e">
        <f>IF(LEN(#REF!)&gt;0,TEXT(ROW(#REF!)-3,"0000"),(IF(LEN(#REF!)&gt;0,"unesite ev. broj nabave i ostale podatke","")))</f>
        <v>#REF!</v>
      </c>
      <c r="B254" s="16"/>
      <c r="C254" s="7"/>
      <c r="D254" s="7"/>
      <c r="E254" s="24"/>
      <c r="F254" s="13"/>
      <c r="G254" s="8"/>
      <c r="H254" s="7"/>
      <c r="I254" s="23"/>
      <c r="J254" s="23"/>
      <c r="K254" s="7"/>
      <c r="L254" s="23"/>
      <c r="M254" s="7"/>
      <c r="N254" s="7"/>
      <c r="O254" s="7"/>
      <c r="P254" s="23"/>
      <c r="Q254" s="7"/>
    </row>
    <row r="255" spans="1:17" x14ac:dyDescent="0.2">
      <c r="A255" s="9" t="e">
        <f>IF(LEN(#REF!)&gt;0,TEXT(ROW(#REF!)-3,"0000"),(IF(LEN(#REF!)&gt;0,"unesite ev. broj nabave i ostale podatke","")))</f>
        <v>#REF!</v>
      </c>
      <c r="B255" s="16"/>
      <c r="C255" s="7"/>
      <c r="D255" s="7"/>
      <c r="E255" s="24"/>
      <c r="F255" s="13"/>
      <c r="G255" s="8"/>
      <c r="H255" s="7"/>
      <c r="I255" s="23"/>
      <c r="J255" s="23"/>
      <c r="K255" s="7"/>
      <c r="L255" s="23"/>
      <c r="M255" s="7"/>
      <c r="N255" s="7"/>
      <c r="O255" s="7"/>
      <c r="P255" s="23"/>
      <c r="Q255" s="7"/>
    </row>
    <row r="256" spans="1:17" x14ac:dyDescent="0.2">
      <c r="A256" s="9" t="e">
        <f>IF(LEN(#REF!)&gt;0,TEXT(ROW(#REF!)-3,"0000"),(IF(LEN(#REF!)&gt;0,"unesite ev. broj nabave i ostale podatke","")))</f>
        <v>#REF!</v>
      </c>
      <c r="B256" s="16"/>
      <c r="C256" s="7"/>
      <c r="D256" s="7"/>
      <c r="E256" s="24"/>
      <c r="F256" s="13"/>
      <c r="G256" s="8"/>
      <c r="H256" s="7"/>
      <c r="I256" s="23"/>
      <c r="J256" s="23"/>
      <c r="K256" s="7"/>
      <c r="L256" s="23"/>
      <c r="M256" s="7"/>
      <c r="N256" s="7"/>
      <c r="O256" s="7"/>
      <c r="P256" s="23"/>
      <c r="Q256" s="7"/>
    </row>
    <row r="257" spans="1:17" x14ac:dyDescent="0.2">
      <c r="A257" s="9" t="e">
        <f>IF(LEN(#REF!)&gt;0,TEXT(ROW(#REF!)-3,"0000"),(IF(LEN(#REF!)&gt;0,"unesite ev. broj nabave i ostale podatke","")))</f>
        <v>#REF!</v>
      </c>
      <c r="B257" s="16"/>
      <c r="C257" s="7"/>
      <c r="D257" s="7"/>
      <c r="E257" s="24"/>
      <c r="F257" s="13"/>
      <c r="G257" s="8"/>
      <c r="H257" s="7"/>
      <c r="I257" s="23"/>
      <c r="J257" s="23"/>
      <c r="K257" s="7"/>
      <c r="L257" s="23"/>
      <c r="M257" s="7"/>
      <c r="N257" s="7"/>
      <c r="O257" s="7"/>
      <c r="P257" s="23"/>
      <c r="Q257" s="7"/>
    </row>
    <row r="258" spans="1:17" x14ac:dyDescent="0.2">
      <c r="A258" s="9" t="e">
        <f>IF(LEN(#REF!)&gt;0,TEXT(ROW(#REF!)-3,"0000"),(IF(LEN(#REF!)&gt;0,"unesite ev. broj nabave i ostale podatke","")))</f>
        <v>#REF!</v>
      </c>
      <c r="B258" s="16"/>
      <c r="C258" s="7"/>
      <c r="D258" s="7"/>
      <c r="E258" s="24"/>
      <c r="F258" s="13"/>
      <c r="G258" s="8"/>
      <c r="H258" s="7"/>
      <c r="I258" s="23"/>
      <c r="J258" s="23"/>
      <c r="K258" s="7"/>
      <c r="L258" s="23"/>
      <c r="M258" s="7"/>
      <c r="N258" s="7"/>
      <c r="O258" s="7"/>
      <c r="P258" s="23"/>
      <c r="Q258" s="7"/>
    </row>
    <row r="259" spans="1:17" x14ac:dyDescent="0.2">
      <c r="A259" s="9" t="e">
        <f>IF(LEN(#REF!)&gt;0,TEXT(ROW(#REF!)-3,"0000"),(IF(LEN(#REF!)&gt;0,"unesite ev. broj nabave i ostale podatke","")))</f>
        <v>#REF!</v>
      </c>
      <c r="B259" s="16"/>
      <c r="C259" s="7"/>
      <c r="D259" s="7"/>
      <c r="E259" s="24"/>
      <c r="F259" s="13"/>
      <c r="G259" s="8"/>
      <c r="H259" s="7"/>
      <c r="I259" s="23"/>
      <c r="J259" s="23"/>
      <c r="K259" s="7"/>
      <c r="L259" s="23"/>
      <c r="M259" s="7"/>
      <c r="N259" s="7"/>
      <c r="O259" s="7"/>
      <c r="P259" s="23"/>
      <c r="Q259" s="7"/>
    </row>
    <row r="260" spans="1:17" x14ac:dyDescent="0.2">
      <c r="A260" s="9" t="e">
        <f>IF(LEN(#REF!)&gt;0,TEXT(ROW(#REF!)-3,"0000"),(IF(LEN(#REF!)&gt;0,"unesite ev. broj nabave i ostale podatke","")))</f>
        <v>#REF!</v>
      </c>
      <c r="B260" s="16"/>
      <c r="C260" s="7"/>
      <c r="D260" s="7"/>
      <c r="E260" s="24"/>
      <c r="F260" s="13"/>
      <c r="G260" s="8"/>
      <c r="H260" s="7"/>
      <c r="I260" s="23"/>
      <c r="J260" s="23"/>
      <c r="K260" s="7"/>
      <c r="L260" s="23"/>
      <c r="M260" s="7"/>
      <c r="N260" s="7"/>
      <c r="O260" s="7"/>
      <c r="P260" s="23"/>
      <c r="Q260" s="7"/>
    </row>
    <row r="261" spans="1:17" x14ac:dyDescent="0.2">
      <c r="A261" s="9" t="e">
        <f>IF(LEN(#REF!)&gt;0,TEXT(ROW(#REF!)-3,"0000"),(IF(LEN(#REF!)&gt;0,"unesite ev. broj nabave i ostale podatke","")))</f>
        <v>#REF!</v>
      </c>
      <c r="B261" s="16"/>
      <c r="C261" s="7"/>
      <c r="D261" s="7"/>
      <c r="E261" s="24"/>
      <c r="F261" s="13"/>
      <c r="G261" s="8"/>
      <c r="H261" s="7"/>
      <c r="I261" s="23"/>
      <c r="J261" s="23"/>
      <c r="K261" s="7"/>
      <c r="L261" s="23"/>
      <c r="M261" s="7"/>
      <c r="N261" s="7"/>
      <c r="O261" s="7"/>
      <c r="P261" s="23"/>
      <c r="Q261" s="7"/>
    </row>
    <row r="262" spans="1:17" x14ac:dyDescent="0.2">
      <c r="A262" s="9" t="e">
        <f>IF(LEN(#REF!)&gt;0,TEXT(ROW(#REF!)-3,"0000"),(IF(LEN(#REF!)&gt;0,"unesite ev. broj nabave i ostale podatke","")))</f>
        <v>#REF!</v>
      </c>
      <c r="B262" s="16"/>
      <c r="C262" s="7"/>
      <c r="D262" s="7"/>
      <c r="E262" s="24"/>
      <c r="F262" s="13"/>
      <c r="G262" s="8"/>
      <c r="H262" s="7"/>
      <c r="I262" s="23"/>
      <c r="J262" s="23"/>
      <c r="K262" s="7"/>
      <c r="L262" s="23"/>
      <c r="M262" s="7"/>
      <c r="N262" s="7"/>
      <c r="O262" s="7"/>
      <c r="P262" s="23"/>
      <c r="Q262" s="7"/>
    </row>
    <row r="263" spans="1:17" x14ac:dyDescent="0.2">
      <c r="A263" s="9" t="e">
        <f>IF(LEN(#REF!)&gt;0,TEXT(ROW(#REF!)-3,"0000"),(IF(LEN(#REF!)&gt;0,"unesite ev. broj nabave i ostale podatke","")))</f>
        <v>#REF!</v>
      </c>
      <c r="B263" s="16"/>
      <c r="C263" s="7"/>
      <c r="D263" s="7"/>
      <c r="E263" s="24"/>
      <c r="F263" s="13"/>
      <c r="G263" s="8"/>
      <c r="H263" s="7"/>
      <c r="I263" s="23"/>
      <c r="J263" s="23"/>
      <c r="K263" s="7"/>
      <c r="L263" s="23"/>
      <c r="M263" s="7"/>
      <c r="N263" s="7"/>
      <c r="O263" s="7"/>
      <c r="P263" s="23"/>
      <c r="Q263" s="7"/>
    </row>
    <row r="264" spans="1:17" x14ac:dyDescent="0.2">
      <c r="A264" s="9" t="e">
        <f>IF(LEN(#REF!)&gt;0,TEXT(ROW(#REF!)-3,"0000"),(IF(LEN(#REF!)&gt;0,"unesite ev. broj nabave i ostale podatke","")))</f>
        <v>#REF!</v>
      </c>
      <c r="B264" s="16"/>
      <c r="C264" s="7"/>
      <c r="D264" s="7"/>
      <c r="E264" s="24"/>
      <c r="F264" s="13"/>
      <c r="G264" s="8"/>
      <c r="H264" s="7"/>
      <c r="I264" s="23"/>
      <c r="J264" s="23"/>
      <c r="K264" s="7"/>
      <c r="L264" s="23"/>
      <c r="M264" s="7"/>
      <c r="N264" s="7"/>
      <c r="O264" s="7"/>
      <c r="P264" s="23"/>
      <c r="Q264" s="7"/>
    </row>
    <row r="265" spans="1:17" x14ac:dyDescent="0.2">
      <c r="A265" s="9" t="e">
        <f>IF(LEN(#REF!)&gt;0,TEXT(ROW(#REF!)-3,"0000"),(IF(LEN(#REF!)&gt;0,"unesite ev. broj nabave i ostale podatke","")))</f>
        <v>#REF!</v>
      </c>
      <c r="B265" s="16"/>
      <c r="C265" s="7"/>
      <c r="D265" s="7"/>
      <c r="E265" s="24"/>
      <c r="F265" s="13"/>
      <c r="G265" s="8"/>
      <c r="H265" s="7"/>
      <c r="I265" s="23"/>
      <c r="J265" s="23"/>
      <c r="K265" s="7"/>
      <c r="L265" s="23"/>
      <c r="M265" s="7"/>
      <c r="N265" s="7"/>
      <c r="O265" s="7"/>
      <c r="P265" s="23"/>
      <c r="Q265" s="7"/>
    </row>
    <row r="266" spans="1:17" x14ac:dyDescent="0.2">
      <c r="A266" s="9" t="e">
        <f>IF(LEN(#REF!)&gt;0,TEXT(ROW(#REF!)-3,"0000"),(IF(LEN(#REF!)&gt;0,"unesite ev. broj nabave i ostale podatke","")))</f>
        <v>#REF!</v>
      </c>
      <c r="B266" s="16"/>
      <c r="C266" s="7"/>
      <c r="D266" s="7"/>
      <c r="E266" s="24"/>
      <c r="F266" s="13"/>
      <c r="G266" s="8"/>
      <c r="H266" s="7"/>
      <c r="I266" s="23"/>
      <c r="J266" s="23"/>
      <c r="K266" s="7"/>
      <c r="L266" s="23"/>
      <c r="M266" s="7"/>
      <c r="N266" s="7"/>
      <c r="O266" s="7"/>
      <c r="P266" s="23"/>
      <c r="Q266" s="7"/>
    </row>
    <row r="267" spans="1:17" x14ac:dyDescent="0.2">
      <c r="A267" s="9" t="e">
        <f>IF(LEN(#REF!)&gt;0,TEXT(ROW(#REF!)-3,"0000"),(IF(LEN(#REF!)&gt;0,"unesite ev. broj nabave i ostale podatke","")))</f>
        <v>#REF!</v>
      </c>
      <c r="B267" s="16"/>
      <c r="C267" s="7"/>
      <c r="D267" s="7"/>
      <c r="E267" s="24"/>
      <c r="F267" s="13"/>
      <c r="G267" s="8"/>
      <c r="H267" s="7"/>
      <c r="I267" s="23"/>
      <c r="J267" s="23"/>
      <c r="K267" s="7"/>
      <c r="L267" s="23"/>
      <c r="M267" s="7"/>
      <c r="N267" s="7"/>
      <c r="O267" s="7"/>
      <c r="P267" s="23"/>
      <c r="Q267" s="7"/>
    </row>
    <row r="268" spans="1:17" x14ac:dyDescent="0.2">
      <c r="A268" s="9" t="e">
        <f>IF(LEN(#REF!)&gt;0,TEXT(ROW(#REF!)-3,"0000"),(IF(LEN(#REF!)&gt;0,"unesite ev. broj nabave i ostale podatke","")))</f>
        <v>#REF!</v>
      </c>
      <c r="B268" s="16"/>
      <c r="C268" s="7"/>
      <c r="D268" s="7"/>
      <c r="E268" s="24"/>
      <c r="F268" s="13"/>
      <c r="G268" s="8"/>
      <c r="H268" s="7"/>
      <c r="I268" s="23"/>
      <c r="J268" s="23"/>
      <c r="K268" s="7"/>
      <c r="L268" s="23"/>
      <c r="M268" s="7"/>
      <c r="N268" s="7"/>
      <c r="O268" s="7"/>
      <c r="P268" s="23"/>
      <c r="Q268" s="7"/>
    </row>
    <row r="269" spans="1:17" x14ac:dyDescent="0.2">
      <c r="A269" s="9" t="e">
        <f>IF(LEN(#REF!)&gt;0,TEXT(ROW(#REF!)-3,"0000"),(IF(LEN(#REF!)&gt;0,"unesite ev. broj nabave i ostale podatke","")))</f>
        <v>#REF!</v>
      </c>
      <c r="B269" s="16"/>
      <c r="C269" s="7"/>
      <c r="D269" s="7"/>
      <c r="E269" s="24"/>
      <c r="F269" s="13"/>
      <c r="G269" s="8"/>
      <c r="H269" s="7"/>
      <c r="I269" s="23"/>
      <c r="J269" s="23"/>
      <c r="K269" s="7"/>
      <c r="L269" s="23"/>
      <c r="M269" s="7"/>
      <c r="N269" s="7"/>
      <c r="O269" s="7"/>
      <c r="P269" s="23"/>
      <c r="Q269" s="7"/>
    </row>
    <row r="270" spans="1:17" x14ac:dyDescent="0.2">
      <c r="A270" s="9" t="e">
        <f>IF(LEN(#REF!)&gt;0,TEXT(ROW(#REF!)-3,"0000"),(IF(LEN(#REF!)&gt;0,"unesite ev. broj nabave i ostale podatke","")))</f>
        <v>#REF!</v>
      </c>
      <c r="B270" s="16"/>
      <c r="C270" s="7"/>
      <c r="D270" s="7"/>
      <c r="E270" s="24"/>
      <c r="F270" s="13"/>
      <c r="G270" s="8"/>
      <c r="H270" s="7"/>
      <c r="I270" s="23"/>
      <c r="J270" s="23"/>
      <c r="K270" s="7"/>
      <c r="L270" s="23"/>
      <c r="M270" s="7"/>
      <c r="N270" s="7"/>
      <c r="O270" s="7"/>
      <c r="P270" s="23"/>
      <c r="Q270" s="7"/>
    </row>
    <row r="271" spans="1:17" x14ac:dyDescent="0.2">
      <c r="A271" s="9" t="e">
        <f>IF(LEN(#REF!)&gt;0,TEXT(ROW(#REF!)-3,"0000"),(IF(LEN(#REF!)&gt;0,"unesite ev. broj nabave i ostale podatke","")))</f>
        <v>#REF!</v>
      </c>
      <c r="B271" s="16"/>
      <c r="C271" s="7"/>
      <c r="D271" s="7"/>
      <c r="E271" s="24"/>
      <c r="F271" s="13"/>
      <c r="G271" s="8"/>
      <c r="H271" s="7"/>
      <c r="I271" s="23"/>
      <c r="J271" s="23"/>
      <c r="K271" s="7"/>
      <c r="L271" s="23"/>
      <c r="M271" s="7"/>
      <c r="N271" s="7"/>
      <c r="O271" s="7"/>
      <c r="P271" s="23"/>
      <c r="Q271" s="7"/>
    </row>
    <row r="272" spans="1:17" x14ac:dyDescent="0.2">
      <c r="A272" s="9" t="e">
        <f>IF(LEN(#REF!)&gt;0,TEXT(ROW(#REF!)-3,"0000"),(IF(LEN(#REF!)&gt;0,"unesite ev. broj nabave i ostale podatke","")))</f>
        <v>#REF!</v>
      </c>
      <c r="B272" s="16"/>
      <c r="C272" s="7"/>
      <c r="D272" s="7"/>
      <c r="E272" s="24"/>
      <c r="F272" s="13"/>
      <c r="G272" s="8"/>
      <c r="H272" s="7"/>
      <c r="I272" s="23"/>
      <c r="J272" s="23"/>
      <c r="K272" s="7"/>
      <c r="L272" s="23"/>
      <c r="M272" s="7"/>
      <c r="N272" s="7"/>
      <c r="O272" s="7"/>
      <c r="P272" s="23"/>
      <c r="Q272" s="7"/>
    </row>
    <row r="273" spans="1:17" x14ac:dyDescent="0.2">
      <c r="A273" s="9" t="e">
        <f>IF(LEN(#REF!)&gt;0,TEXT(ROW(#REF!)-3,"0000"),(IF(LEN(#REF!)&gt;0,"unesite ev. broj nabave i ostale podatke","")))</f>
        <v>#REF!</v>
      </c>
      <c r="B273" s="16"/>
      <c r="C273" s="7"/>
      <c r="D273" s="7"/>
      <c r="E273" s="24"/>
      <c r="F273" s="13"/>
      <c r="G273" s="8"/>
      <c r="H273" s="7"/>
      <c r="I273" s="23"/>
      <c r="J273" s="23"/>
      <c r="K273" s="7"/>
      <c r="L273" s="23"/>
      <c r="M273" s="7"/>
      <c r="N273" s="7"/>
      <c r="O273" s="7"/>
      <c r="P273" s="23"/>
      <c r="Q273" s="7"/>
    </row>
    <row r="274" spans="1:17" x14ac:dyDescent="0.2">
      <c r="A274" s="9" t="e">
        <f>IF(LEN(#REF!)&gt;0,TEXT(ROW(#REF!)-3,"0000"),(IF(LEN(#REF!)&gt;0,"unesite ev. broj nabave i ostale podatke","")))</f>
        <v>#REF!</v>
      </c>
      <c r="B274" s="16"/>
      <c r="C274" s="7"/>
      <c r="D274" s="7"/>
      <c r="E274" s="24"/>
      <c r="F274" s="13"/>
      <c r="G274" s="8"/>
      <c r="H274" s="7"/>
      <c r="I274" s="23"/>
      <c r="J274" s="23"/>
      <c r="K274" s="7"/>
      <c r="L274" s="23"/>
      <c r="M274" s="7"/>
      <c r="N274" s="7"/>
      <c r="O274" s="7"/>
      <c r="P274" s="23"/>
      <c r="Q274" s="7"/>
    </row>
    <row r="275" spans="1:17" x14ac:dyDescent="0.2">
      <c r="A275" s="9" t="e">
        <f>IF(LEN(#REF!)&gt;0,TEXT(ROW(#REF!)-3,"0000"),(IF(LEN(#REF!)&gt;0,"unesite ev. broj nabave i ostale podatke","")))</f>
        <v>#REF!</v>
      </c>
      <c r="B275" s="16"/>
      <c r="C275" s="7"/>
      <c r="D275" s="7"/>
      <c r="E275" s="24"/>
      <c r="F275" s="13"/>
      <c r="G275" s="8"/>
      <c r="H275" s="7"/>
      <c r="I275" s="23"/>
      <c r="J275" s="23"/>
      <c r="K275" s="7"/>
      <c r="L275" s="23"/>
      <c r="M275" s="7"/>
      <c r="N275" s="7"/>
      <c r="O275" s="7"/>
      <c r="P275" s="23"/>
      <c r="Q275" s="7"/>
    </row>
    <row r="276" spans="1:17" x14ac:dyDescent="0.2">
      <c r="A276" s="9" t="e">
        <f>IF(LEN(#REF!)&gt;0,TEXT(ROW(#REF!)-3,"0000"),(IF(LEN(#REF!)&gt;0,"unesite ev. broj nabave i ostale podatke","")))</f>
        <v>#REF!</v>
      </c>
      <c r="B276" s="16"/>
      <c r="C276" s="7"/>
      <c r="D276" s="7"/>
      <c r="E276" s="24"/>
      <c r="F276" s="13"/>
      <c r="G276" s="8"/>
      <c r="H276" s="7"/>
      <c r="I276" s="23"/>
      <c r="J276" s="23"/>
      <c r="K276" s="7"/>
      <c r="L276" s="23"/>
      <c r="M276" s="7"/>
      <c r="N276" s="7"/>
      <c r="O276" s="7"/>
      <c r="P276" s="23"/>
      <c r="Q276" s="7"/>
    </row>
    <row r="277" spans="1:17" x14ac:dyDescent="0.2">
      <c r="A277" s="9" t="e">
        <f>IF(LEN(#REF!)&gt;0,TEXT(ROW(#REF!)-3,"0000"),(IF(LEN(#REF!)&gt;0,"unesite ev. broj nabave i ostale podatke","")))</f>
        <v>#REF!</v>
      </c>
      <c r="B277" s="16"/>
      <c r="C277" s="7"/>
      <c r="D277" s="7"/>
      <c r="E277" s="24"/>
      <c r="F277" s="13"/>
      <c r="G277" s="8"/>
      <c r="H277" s="7"/>
      <c r="I277" s="23"/>
      <c r="J277" s="23"/>
      <c r="K277" s="7"/>
      <c r="L277" s="23"/>
      <c r="M277" s="7"/>
      <c r="N277" s="7"/>
      <c r="O277" s="7"/>
      <c r="P277" s="23"/>
      <c r="Q277" s="7"/>
    </row>
    <row r="278" spans="1:17" x14ac:dyDescent="0.2">
      <c r="A278" s="9" t="e">
        <f>IF(LEN(#REF!)&gt;0,TEXT(ROW(#REF!)-3,"0000"),(IF(LEN(#REF!)&gt;0,"unesite ev. broj nabave i ostale podatke","")))</f>
        <v>#REF!</v>
      </c>
      <c r="B278" s="16"/>
      <c r="C278" s="7"/>
      <c r="D278" s="7"/>
      <c r="E278" s="24"/>
      <c r="F278" s="13"/>
      <c r="G278" s="8"/>
      <c r="H278" s="7"/>
      <c r="I278" s="23"/>
      <c r="J278" s="23"/>
      <c r="K278" s="7"/>
      <c r="L278" s="23"/>
      <c r="M278" s="7"/>
      <c r="N278" s="7"/>
      <c r="O278" s="7"/>
      <c r="P278" s="23"/>
      <c r="Q278" s="7"/>
    </row>
    <row r="279" spans="1:17" x14ac:dyDescent="0.2">
      <c r="A279" s="9" t="e">
        <f>IF(LEN(#REF!)&gt;0,TEXT(ROW(#REF!)-3,"0000"),(IF(LEN(#REF!)&gt;0,"unesite ev. broj nabave i ostale podatke","")))</f>
        <v>#REF!</v>
      </c>
      <c r="B279" s="16"/>
      <c r="C279" s="7"/>
      <c r="D279" s="7"/>
      <c r="E279" s="24"/>
      <c r="F279" s="13"/>
      <c r="G279" s="8"/>
      <c r="H279" s="7"/>
      <c r="I279" s="23"/>
      <c r="J279" s="23"/>
      <c r="K279" s="7"/>
      <c r="L279" s="23"/>
      <c r="M279" s="7"/>
      <c r="N279" s="7"/>
      <c r="O279" s="7"/>
      <c r="P279" s="23"/>
      <c r="Q279" s="7"/>
    </row>
    <row r="280" spans="1:17" x14ac:dyDescent="0.2">
      <c r="A280" s="9" t="e">
        <f>IF(LEN(#REF!)&gt;0,TEXT(ROW(#REF!)-3,"0000"),(IF(LEN(#REF!)&gt;0,"unesite ev. broj nabave i ostale podatke","")))</f>
        <v>#REF!</v>
      </c>
      <c r="B280" s="16"/>
      <c r="C280" s="7"/>
      <c r="D280" s="7"/>
      <c r="E280" s="24"/>
      <c r="F280" s="13"/>
      <c r="G280" s="8"/>
      <c r="H280" s="7"/>
      <c r="I280" s="23"/>
      <c r="J280" s="23"/>
      <c r="K280" s="7"/>
      <c r="L280" s="23"/>
      <c r="M280" s="7"/>
      <c r="N280" s="7"/>
      <c r="O280" s="7"/>
      <c r="P280" s="23"/>
      <c r="Q280" s="7"/>
    </row>
    <row r="281" spans="1:17" x14ac:dyDescent="0.2">
      <c r="A281" s="9" t="e">
        <f>IF(LEN(#REF!)&gt;0,TEXT(ROW(#REF!)-3,"0000"),(IF(LEN(#REF!)&gt;0,"unesite ev. broj nabave i ostale podatke","")))</f>
        <v>#REF!</v>
      </c>
      <c r="B281" s="16"/>
      <c r="C281" s="7"/>
      <c r="D281" s="7"/>
      <c r="E281" s="24"/>
      <c r="F281" s="13"/>
      <c r="G281" s="8"/>
      <c r="H281" s="7"/>
      <c r="I281" s="23"/>
      <c r="J281" s="23"/>
      <c r="K281" s="7"/>
      <c r="L281" s="23"/>
      <c r="M281" s="7"/>
      <c r="N281" s="7"/>
      <c r="O281" s="7"/>
      <c r="P281" s="23"/>
      <c r="Q281" s="7"/>
    </row>
    <row r="282" spans="1:17" x14ac:dyDescent="0.2">
      <c r="A282" s="9" t="e">
        <f>IF(LEN(#REF!)&gt;0,TEXT(ROW(#REF!)-3,"0000"),(IF(LEN(#REF!)&gt;0,"unesite ev. broj nabave i ostale podatke","")))</f>
        <v>#REF!</v>
      </c>
      <c r="B282" s="16"/>
      <c r="C282" s="7"/>
      <c r="D282" s="7"/>
      <c r="E282" s="24"/>
      <c r="F282" s="13"/>
      <c r="G282" s="8"/>
      <c r="H282" s="7"/>
      <c r="I282" s="23"/>
      <c r="J282" s="23"/>
      <c r="K282" s="7"/>
      <c r="L282" s="23"/>
      <c r="M282" s="7"/>
      <c r="N282" s="7"/>
      <c r="O282" s="7"/>
      <c r="P282" s="23"/>
      <c r="Q282" s="7"/>
    </row>
    <row r="283" spans="1:17" x14ac:dyDescent="0.2">
      <c r="A283" s="9" t="e">
        <f>IF(LEN(#REF!)&gt;0,TEXT(ROW(#REF!)-3,"0000"),(IF(LEN(#REF!)&gt;0,"unesite ev. broj nabave i ostale podatke","")))</f>
        <v>#REF!</v>
      </c>
      <c r="B283" s="16"/>
      <c r="C283" s="7"/>
      <c r="D283" s="7"/>
      <c r="E283" s="24"/>
      <c r="F283" s="13"/>
      <c r="G283" s="8"/>
      <c r="H283" s="7"/>
      <c r="I283" s="23"/>
      <c r="J283" s="23"/>
      <c r="K283" s="7"/>
      <c r="L283" s="23"/>
      <c r="M283" s="7"/>
      <c r="N283" s="7"/>
      <c r="O283" s="7"/>
      <c r="P283" s="23"/>
      <c r="Q283" s="7"/>
    </row>
    <row r="284" spans="1:17" x14ac:dyDescent="0.2">
      <c r="A284" s="9" t="e">
        <f>IF(LEN(#REF!)&gt;0,TEXT(ROW(#REF!)-3,"0000"),(IF(LEN(#REF!)&gt;0,"unesite ev. broj nabave i ostale podatke","")))</f>
        <v>#REF!</v>
      </c>
      <c r="B284" s="16"/>
      <c r="C284" s="7"/>
      <c r="D284" s="7"/>
      <c r="E284" s="24"/>
      <c r="F284" s="13"/>
      <c r="G284" s="8"/>
      <c r="H284" s="7"/>
      <c r="I284" s="23"/>
      <c r="J284" s="23"/>
      <c r="K284" s="7"/>
      <c r="L284" s="23"/>
      <c r="M284" s="7"/>
      <c r="N284" s="7"/>
      <c r="O284" s="7"/>
      <c r="P284" s="23"/>
      <c r="Q284" s="7"/>
    </row>
    <row r="285" spans="1:17" x14ac:dyDescent="0.2">
      <c r="A285" s="9" t="e">
        <f>IF(LEN(#REF!)&gt;0,TEXT(ROW(#REF!)-3,"0000"),(IF(LEN(#REF!)&gt;0,"unesite ev. broj nabave i ostale podatke","")))</f>
        <v>#REF!</v>
      </c>
      <c r="B285" s="16"/>
      <c r="C285" s="7"/>
      <c r="D285" s="7"/>
      <c r="E285" s="24"/>
      <c r="F285" s="13"/>
      <c r="G285" s="8"/>
      <c r="H285" s="7"/>
      <c r="I285" s="23"/>
      <c r="J285" s="23"/>
      <c r="K285" s="7"/>
      <c r="L285" s="23"/>
      <c r="M285" s="7"/>
      <c r="N285" s="7"/>
      <c r="O285" s="7"/>
      <c r="P285" s="23"/>
      <c r="Q285" s="7"/>
    </row>
    <row r="286" spans="1:17" x14ac:dyDescent="0.2">
      <c r="A286" s="9" t="e">
        <f>IF(LEN(#REF!)&gt;0,TEXT(ROW(#REF!)-3,"0000"),(IF(LEN(#REF!)&gt;0,"unesite ev. broj nabave i ostale podatke","")))</f>
        <v>#REF!</v>
      </c>
      <c r="B286" s="16"/>
      <c r="C286" s="7"/>
      <c r="D286" s="7"/>
      <c r="E286" s="24"/>
      <c r="F286" s="13"/>
      <c r="G286" s="8"/>
      <c r="H286" s="7"/>
      <c r="I286" s="23"/>
      <c r="J286" s="23"/>
      <c r="K286" s="7"/>
      <c r="L286" s="23"/>
      <c r="M286" s="7"/>
      <c r="N286" s="7"/>
      <c r="O286" s="7"/>
      <c r="P286" s="23"/>
      <c r="Q286" s="7"/>
    </row>
    <row r="287" spans="1:17" x14ac:dyDescent="0.2">
      <c r="A287" s="9" t="e">
        <f>IF(LEN(#REF!)&gt;0,TEXT(ROW(#REF!)-3,"0000"),(IF(LEN(#REF!)&gt;0,"unesite ev. broj nabave i ostale podatke","")))</f>
        <v>#REF!</v>
      </c>
      <c r="B287" s="16"/>
      <c r="C287" s="7"/>
      <c r="D287" s="7"/>
      <c r="E287" s="24"/>
      <c r="F287" s="13"/>
      <c r="G287" s="8"/>
      <c r="H287" s="7"/>
      <c r="I287" s="23"/>
      <c r="J287" s="23"/>
      <c r="K287" s="7"/>
      <c r="L287" s="23"/>
      <c r="M287" s="7"/>
      <c r="N287" s="7"/>
      <c r="O287" s="7"/>
      <c r="P287" s="23"/>
      <c r="Q287" s="7"/>
    </row>
    <row r="288" spans="1:17" x14ac:dyDescent="0.2">
      <c r="A288" s="9" t="e">
        <f>IF(LEN(#REF!)&gt;0,TEXT(ROW(#REF!)-3,"0000"),(IF(LEN(#REF!)&gt;0,"unesite ev. broj nabave i ostale podatke","")))</f>
        <v>#REF!</v>
      </c>
      <c r="B288" s="16"/>
      <c r="C288" s="7"/>
      <c r="D288" s="7"/>
      <c r="E288" s="24"/>
      <c r="F288" s="13"/>
      <c r="G288" s="8"/>
      <c r="H288" s="7"/>
      <c r="I288" s="23"/>
      <c r="J288" s="23"/>
      <c r="K288" s="7"/>
      <c r="L288" s="23"/>
      <c r="M288" s="7"/>
      <c r="N288" s="7"/>
      <c r="O288" s="7"/>
      <c r="P288" s="23"/>
      <c r="Q288" s="7"/>
    </row>
    <row r="289" spans="1:17" x14ac:dyDescent="0.2">
      <c r="A289" s="9" t="e">
        <f>IF(LEN(#REF!)&gt;0,TEXT(ROW(#REF!)-3,"0000"),(IF(LEN(#REF!)&gt;0,"unesite ev. broj nabave i ostale podatke","")))</f>
        <v>#REF!</v>
      </c>
      <c r="B289" s="16"/>
      <c r="C289" s="7"/>
      <c r="D289" s="7"/>
      <c r="E289" s="24"/>
      <c r="F289" s="13"/>
      <c r="G289" s="8"/>
      <c r="H289" s="7"/>
      <c r="I289" s="23"/>
      <c r="J289" s="23"/>
      <c r="K289" s="7"/>
      <c r="L289" s="23"/>
      <c r="M289" s="7"/>
      <c r="N289" s="7"/>
      <c r="O289" s="7"/>
      <c r="P289" s="23"/>
      <c r="Q289" s="7"/>
    </row>
    <row r="290" spans="1:17" x14ac:dyDescent="0.2">
      <c r="A290" s="9" t="e">
        <f>IF(LEN(#REF!)&gt;0,TEXT(ROW(#REF!)-3,"0000"),(IF(LEN(#REF!)&gt;0,"unesite ev. broj nabave i ostale podatke","")))</f>
        <v>#REF!</v>
      </c>
      <c r="B290" s="16"/>
      <c r="C290" s="7"/>
      <c r="D290" s="7"/>
      <c r="E290" s="24"/>
      <c r="F290" s="13"/>
      <c r="G290" s="8"/>
      <c r="H290" s="7"/>
      <c r="I290" s="23"/>
      <c r="J290" s="23"/>
      <c r="K290" s="7"/>
      <c r="L290" s="23"/>
      <c r="M290" s="7"/>
      <c r="N290" s="7"/>
      <c r="O290" s="7"/>
      <c r="P290" s="23"/>
      <c r="Q290" s="7"/>
    </row>
    <row r="291" spans="1:17" x14ac:dyDescent="0.2">
      <c r="A291" s="9" t="e">
        <f>IF(LEN(#REF!)&gt;0,TEXT(ROW(#REF!)-3,"0000"),(IF(LEN(#REF!)&gt;0,"unesite ev. broj nabave i ostale podatke","")))</f>
        <v>#REF!</v>
      </c>
      <c r="B291" s="16"/>
      <c r="C291" s="7"/>
      <c r="D291" s="7"/>
      <c r="E291" s="24"/>
      <c r="F291" s="13"/>
      <c r="G291" s="8"/>
      <c r="H291" s="7"/>
      <c r="I291" s="23"/>
      <c r="J291" s="23"/>
      <c r="K291" s="7"/>
      <c r="L291" s="23"/>
      <c r="M291" s="7"/>
      <c r="N291" s="7"/>
      <c r="O291" s="7"/>
      <c r="P291" s="23"/>
      <c r="Q291" s="7"/>
    </row>
    <row r="292" spans="1:17" x14ac:dyDescent="0.2">
      <c r="A292" s="9" t="e">
        <f>IF(LEN(#REF!)&gt;0,TEXT(ROW(#REF!)-3,"0000"),(IF(LEN(#REF!)&gt;0,"unesite ev. broj nabave i ostale podatke","")))</f>
        <v>#REF!</v>
      </c>
      <c r="B292" s="16"/>
      <c r="C292" s="7"/>
      <c r="D292" s="7"/>
      <c r="E292" s="24"/>
      <c r="F292" s="13"/>
      <c r="G292" s="8"/>
      <c r="H292" s="7"/>
      <c r="I292" s="23"/>
      <c r="J292" s="23"/>
      <c r="K292" s="7"/>
      <c r="L292" s="23"/>
      <c r="M292" s="7"/>
      <c r="N292" s="7"/>
      <c r="O292" s="7"/>
      <c r="P292" s="23"/>
      <c r="Q292" s="7"/>
    </row>
    <row r="293" spans="1:17" x14ac:dyDescent="0.2">
      <c r="A293" s="9" t="e">
        <f>IF(LEN(#REF!)&gt;0,TEXT(ROW(#REF!)-3,"0000"),(IF(LEN(#REF!)&gt;0,"unesite ev. broj nabave i ostale podatke","")))</f>
        <v>#REF!</v>
      </c>
      <c r="B293" s="16"/>
      <c r="C293" s="7"/>
      <c r="D293" s="7"/>
      <c r="E293" s="24"/>
      <c r="F293" s="13"/>
      <c r="G293" s="8"/>
      <c r="H293" s="7"/>
      <c r="I293" s="23"/>
      <c r="J293" s="23"/>
      <c r="K293" s="7"/>
      <c r="L293" s="23"/>
      <c r="M293" s="7"/>
      <c r="N293" s="7"/>
      <c r="O293" s="7"/>
      <c r="P293" s="23"/>
      <c r="Q293" s="7"/>
    </row>
    <row r="294" spans="1:17" x14ac:dyDescent="0.2">
      <c r="A294" s="9" t="e">
        <f>IF(LEN(#REF!)&gt;0,TEXT(ROW(#REF!)-3,"0000"),(IF(LEN(#REF!)&gt;0,"unesite ev. broj nabave i ostale podatke","")))</f>
        <v>#REF!</v>
      </c>
      <c r="B294" s="16"/>
      <c r="C294" s="7"/>
      <c r="D294" s="7"/>
      <c r="E294" s="24"/>
      <c r="F294" s="13"/>
      <c r="G294" s="8"/>
      <c r="H294" s="7"/>
      <c r="I294" s="23"/>
      <c r="J294" s="23"/>
      <c r="K294" s="7"/>
      <c r="L294" s="23"/>
      <c r="M294" s="7"/>
      <c r="N294" s="7"/>
      <c r="O294" s="7"/>
      <c r="P294" s="23"/>
      <c r="Q294" s="7"/>
    </row>
    <row r="295" spans="1:17" x14ac:dyDescent="0.2">
      <c r="A295" s="9" t="e">
        <f>IF(LEN(#REF!)&gt;0,TEXT(ROW(#REF!)-3,"0000"),(IF(LEN(#REF!)&gt;0,"unesite ev. broj nabave i ostale podatke","")))</f>
        <v>#REF!</v>
      </c>
      <c r="B295" s="16"/>
      <c r="C295" s="7"/>
      <c r="D295" s="7"/>
      <c r="E295" s="24"/>
      <c r="F295" s="13"/>
      <c r="G295" s="8"/>
      <c r="H295" s="7"/>
      <c r="I295" s="23"/>
      <c r="J295" s="23"/>
      <c r="K295" s="7"/>
      <c r="L295" s="23"/>
      <c r="M295" s="7"/>
      <c r="N295" s="7"/>
      <c r="O295" s="7"/>
      <c r="P295" s="23"/>
      <c r="Q295" s="7"/>
    </row>
    <row r="296" spans="1:17" x14ac:dyDescent="0.2">
      <c r="A296" s="9" t="e">
        <f>IF(LEN(#REF!)&gt;0,TEXT(ROW(#REF!)-3,"0000"),(IF(LEN(#REF!)&gt;0,"unesite ev. broj nabave i ostale podatke","")))</f>
        <v>#REF!</v>
      </c>
      <c r="B296" s="16"/>
      <c r="C296" s="7"/>
      <c r="D296" s="7"/>
      <c r="E296" s="24"/>
      <c r="F296" s="13"/>
      <c r="G296" s="8"/>
      <c r="H296" s="7"/>
      <c r="I296" s="23"/>
      <c r="J296" s="23"/>
      <c r="K296" s="7"/>
      <c r="L296" s="23"/>
      <c r="M296" s="7"/>
      <c r="N296" s="7"/>
      <c r="O296" s="7"/>
      <c r="P296" s="23"/>
      <c r="Q296" s="7"/>
    </row>
    <row r="297" spans="1:17" x14ac:dyDescent="0.2">
      <c r="A297" s="9" t="e">
        <f>IF(LEN(#REF!)&gt;0,TEXT(ROW(#REF!)-3,"0000"),(IF(LEN(#REF!)&gt;0,"unesite ev. broj nabave i ostale podatke","")))</f>
        <v>#REF!</v>
      </c>
      <c r="B297" s="16"/>
      <c r="C297" s="7"/>
      <c r="D297" s="7"/>
      <c r="E297" s="24"/>
      <c r="F297" s="13"/>
      <c r="G297" s="8"/>
      <c r="H297" s="7"/>
      <c r="I297" s="23"/>
      <c r="J297" s="23"/>
      <c r="K297" s="7"/>
      <c r="L297" s="23"/>
      <c r="M297" s="7"/>
      <c r="N297" s="7"/>
      <c r="O297" s="7"/>
      <c r="P297" s="23"/>
      <c r="Q297" s="7"/>
    </row>
    <row r="298" spans="1:17" x14ac:dyDescent="0.2">
      <c r="A298" s="9" t="e">
        <f>IF(LEN(#REF!)&gt;0,TEXT(ROW(#REF!)-3,"0000"),(IF(LEN(#REF!)&gt;0,"unesite ev. broj nabave i ostale podatke","")))</f>
        <v>#REF!</v>
      </c>
      <c r="B298" s="16"/>
      <c r="C298" s="7"/>
      <c r="D298" s="7"/>
      <c r="E298" s="24"/>
      <c r="F298" s="13"/>
      <c r="G298" s="8"/>
      <c r="H298" s="7"/>
      <c r="I298" s="23"/>
      <c r="J298" s="23"/>
      <c r="K298" s="7"/>
      <c r="L298" s="23"/>
      <c r="M298" s="7"/>
      <c r="N298" s="7"/>
      <c r="O298" s="7"/>
      <c r="P298" s="23"/>
      <c r="Q298" s="7"/>
    </row>
    <row r="299" spans="1:17" x14ac:dyDescent="0.2">
      <c r="A299" s="9" t="e">
        <f>IF(LEN(#REF!)&gt;0,TEXT(ROW(#REF!)-3,"0000"),(IF(LEN(#REF!)&gt;0,"unesite ev. broj nabave i ostale podatke","")))</f>
        <v>#REF!</v>
      </c>
      <c r="B299" s="16"/>
      <c r="C299" s="7"/>
      <c r="D299" s="7"/>
      <c r="E299" s="24"/>
      <c r="F299" s="13"/>
      <c r="G299" s="8"/>
      <c r="H299" s="7"/>
      <c r="I299" s="23"/>
      <c r="J299" s="23"/>
      <c r="K299" s="7"/>
      <c r="L299" s="23"/>
      <c r="M299" s="7"/>
      <c r="N299" s="7"/>
      <c r="O299" s="7"/>
      <c r="P299" s="23"/>
      <c r="Q299" s="7"/>
    </row>
    <row r="300" spans="1:17" x14ac:dyDescent="0.2">
      <c r="A300" s="9" t="e">
        <f>IF(LEN(#REF!)&gt;0,TEXT(ROW(#REF!)-3,"0000"),(IF(LEN(#REF!)&gt;0,"unesite ev. broj nabave i ostale podatke","")))</f>
        <v>#REF!</v>
      </c>
      <c r="B300" s="16"/>
      <c r="C300" s="7"/>
      <c r="D300" s="7"/>
      <c r="E300" s="24"/>
      <c r="F300" s="13"/>
      <c r="G300" s="8"/>
      <c r="H300" s="7"/>
      <c r="I300" s="23"/>
      <c r="J300" s="23"/>
      <c r="K300" s="7"/>
      <c r="L300" s="23"/>
      <c r="M300" s="7"/>
      <c r="N300" s="7"/>
      <c r="O300" s="7"/>
      <c r="P300" s="23"/>
      <c r="Q300" s="7"/>
    </row>
    <row r="301" spans="1:17" x14ac:dyDescent="0.2">
      <c r="A301" s="9" t="e">
        <f>IF(LEN(#REF!)&gt;0,TEXT(ROW(#REF!)-3,"0000"),(IF(LEN(#REF!)&gt;0,"unesite ev. broj nabave i ostale podatke","")))</f>
        <v>#REF!</v>
      </c>
      <c r="B301" s="16"/>
      <c r="C301" s="7"/>
      <c r="D301" s="7"/>
      <c r="E301" s="24"/>
      <c r="F301" s="13"/>
      <c r="G301" s="8"/>
      <c r="H301" s="7"/>
      <c r="I301" s="23"/>
      <c r="J301" s="23"/>
      <c r="K301" s="7"/>
      <c r="L301" s="23"/>
      <c r="M301" s="7"/>
      <c r="N301" s="7"/>
      <c r="O301" s="7"/>
      <c r="P301" s="23"/>
      <c r="Q301" s="7"/>
    </row>
    <row r="302" spans="1:17" x14ac:dyDescent="0.2">
      <c r="A302" s="9" t="e">
        <f>IF(LEN(#REF!)&gt;0,TEXT(ROW(#REF!)-3,"0000"),(IF(LEN(#REF!)&gt;0,"unesite ev. broj nabave i ostale podatke","")))</f>
        <v>#REF!</v>
      </c>
      <c r="B302" s="16"/>
      <c r="C302" s="7"/>
      <c r="D302" s="7"/>
      <c r="E302" s="24"/>
      <c r="F302" s="13"/>
      <c r="G302" s="8"/>
      <c r="H302" s="7"/>
      <c r="I302" s="23"/>
      <c r="J302" s="23"/>
      <c r="K302" s="7"/>
      <c r="L302" s="23"/>
      <c r="M302" s="7"/>
      <c r="N302" s="7"/>
      <c r="O302" s="7"/>
      <c r="P302" s="23"/>
      <c r="Q302" s="7"/>
    </row>
    <row r="303" spans="1:17" x14ac:dyDescent="0.2">
      <c r="A303" s="9" t="e">
        <f>IF(LEN(#REF!)&gt;0,TEXT(ROW(#REF!)-3,"0000"),(IF(LEN(#REF!)&gt;0,"unesite ev. broj nabave i ostale podatke","")))</f>
        <v>#REF!</v>
      </c>
      <c r="B303" s="16"/>
      <c r="C303" s="7"/>
      <c r="D303" s="7"/>
      <c r="E303" s="24"/>
      <c r="F303" s="13"/>
      <c r="G303" s="8"/>
      <c r="H303" s="7"/>
      <c r="I303" s="23"/>
      <c r="J303" s="23"/>
      <c r="K303" s="7"/>
      <c r="L303" s="23"/>
      <c r="M303" s="7"/>
      <c r="N303" s="7"/>
      <c r="O303" s="7"/>
      <c r="P303" s="23"/>
      <c r="Q303" s="7"/>
    </row>
    <row r="304" spans="1:17" x14ac:dyDescent="0.2">
      <c r="A304" s="9" t="e">
        <f>IF(LEN(#REF!)&gt;0,TEXT(ROW(#REF!)-3,"0000"),(IF(LEN(#REF!)&gt;0,"unesite ev. broj nabave i ostale podatke","")))</f>
        <v>#REF!</v>
      </c>
      <c r="B304" s="16"/>
      <c r="C304" s="7"/>
      <c r="D304" s="7"/>
      <c r="E304" s="24"/>
      <c r="F304" s="13"/>
      <c r="G304" s="8"/>
      <c r="H304" s="7"/>
      <c r="I304" s="23"/>
      <c r="J304" s="23"/>
      <c r="K304" s="7"/>
      <c r="L304" s="23"/>
      <c r="M304" s="7"/>
      <c r="N304" s="7"/>
      <c r="O304" s="7"/>
      <c r="P304" s="23"/>
      <c r="Q304" s="7"/>
    </row>
    <row r="305" spans="1:17" x14ac:dyDescent="0.2">
      <c r="A305" s="9" t="e">
        <f>IF(LEN(#REF!)&gt;0,TEXT(ROW(#REF!)-3,"0000"),(IF(LEN(#REF!)&gt;0,"unesite ev. broj nabave i ostale podatke","")))</f>
        <v>#REF!</v>
      </c>
      <c r="B305" s="16"/>
      <c r="C305" s="7"/>
      <c r="D305" s="7"/>
      <c r="E305" s="24"/>
      <c r="F305" s="13"/>
      <c r="G305" s="8"/>
      <c r="H305" s="7"/>
      <c r="I305" s="23"/>
      <c r="J305" s="23"/>
      <c r="K305" s="7"/>
      <c r="L305" s="23"/>
      <c r="M305" s="7"/>
      <c r="N305" s="7"/>
      <c r="O305" s="7"/>
      <c r="P305" s="23"/>
      <c r="Q305" s="7"/>
    </row>
    <row r="306" spans="1:17" x14ac:dyDescent="0.2">
      <c r="A306" s="9" t="e">
        <f>IF(LEN(#REF!)&gt;0,TEXT(ROW(#REF!)-3,"0000"),(IF(LEN(#REF!)&gt;0,"unesite ev. broj nabave i ostale podatke","")))</f>
        <v>#REF!</v>
      </c>
      <c r="B306" s="16"/>
      <c r="C306" s="7"/>
      <c r="D306" s="7"/>
      <c r="E306" s="24"/>
      <c r="F306" s="13"/>
      <c r="G306" s="8"/>
      <c r="H306" s="7"/>
      <c r="I306" s="23"/>
      <c r="J306" s="23"/>
      <c r="K306" s="7"/>
      <c r="L306" s="23"/>
      <c r="M306" s="7"/>
      <c r="N306" s="7"/>
      <c r="O306" s="7"/>
      <c r="P306" s="23"/>
      <c r="Q306" s="7"/>
    </row>
    <row r="307" spans="1:17" x14ac:dyDescent="0.2">
      <c r="A307" s="9" t="e">
        <f>IF(LEN(#REF!)&gt;0,TEXT(ROW(#REF!)-3,"0000"),(IF(LEN(#REF!)&gt;0,"unesite ev. broj nabave i ostale podatke","")))</f>
        <v>#REF!</v>
      </c>
      <c r="B307" s="16"/>
      <c r="C307" s="7"/>
      <c r="D307" s="7"/>
      <c r="E307" s="24"/>
      <c r="F307" s="13"/>
      <c r="G307" s="8"/>
      <c r="H307" s="7"/>
      <c r="I307" s="23"/>
      <c r="J307" s="23"/>
      <c r="K307" s="7"/>
      <c r="L307" s="23"/>
      <c r="M307" s="7"/>
      <c r="N307" s="7"/>
      <c r="O307" s="7"/>
      <c r="P307" s="23"/>
      <c r="Q307" s="7"/>
    </row>
    <row r="308" spans="1:17" x14ac:dyDescent="0.2">
      <c r="A308" s="9" t="e">
        <f>IF(LEN(#REF!)&gt;0,TEXT(ROW(#REF!)-3,"0000"),(IF(LEN(#REF!)&gt;0,"unesite ev. broj nabave i ostale podatke","")))</f>
        <v>#REF!</v>
      </c>
      <c r="B308" s="16"/>
      <c r="C308" s="7"/>
      <c r="D308" s="7"/>
      <c r="E308" s="24"/>
      <c r="F308" s="13"/>
      <c r="G308" s="8"/>
      <c r="H308" s="7"/>
      <c r="I308" s="23"/>
      <c r="J308" s="23"/>
      <c r="K308" s="7"/>
      <c r="L308" s="23"/>
      <c r="M308" s="7"/>
      <c r="N308" s="7"/>
      <c r="O308" s="7"/>
      <c r="P308" s="23"/>
      <c r="Q308" s="7"/>
    </row>
    <row r="309" spans="1:17" x14ac:dyDescent="0.2">
      <c r="A309" s="9" t="e">
        <f>IF(LEN(#REF!)&gt;0,TEXT(ROW(#REF!)-3,"0000"),(IF(LEN(#REF!)&gt;0,"unesite ev. broj nabave i ostale podatke","")))</f>
        <v>#REF!</v>
      </c>
      <c r="B309" s="16"/>
      <c r="C309" s="7"/>
      <c r="D309" s="7"/>
      <c r="E309" s="24"/>
      <c r="F309" s="13"/>
      <c r="G309" s="8"/>
      <c r="H309" s="7"/>
      <c r="I309" s="23"/>
      <c r="J309" s="23"/>
      <c r="K309" s="7"/>
      <c r="L309" s="23"/>
      <c r="M309" s="7"/>
      <c r="N309" s="7"/>
      <c r="O309" s="7"/>
      <c r="P309" s="23"/>
      <c r="Q309" s="7"/>
    </row>
    <row r="310" spans="1:17" x14ac:dyDescent="0.2">
      <c r="A310" s="9" t="e">
        <f>IF(LEN(#REF!)&gt;0,TEXT(ROW(#REF!)-3,"0000"),(IF(LEN(#REF!)&gt;0,"unesite ev. broj nabave i ostale podatke","")))</f>
        <v>#REF!</v>
      </c>
      <c r="B310" s="16"/>
      <c r="C310" s="7"/>
      <c r="D310" s="7"/>
      <c r="E310" s="24"/>
      <c r="F310" s="13"/>
      <c r="G310" s="8"/>
      <c r="H310" s="7"/>
      <c r="I310" s="23"/>
      <c r="J310" s="23"/>
      <c r="K310" s="7"/>
      <c r="L310" s="23"/>
      <c r="M310" s="7"/>
      <c r="N310" s="7"/>
      <c r="O310" s="7"/>
      <c r="P310" s="23"/>
      <c r="Q310" s="7"/>
    </row>
    <row r="311" spans="1:17" x14ac:dyDescent="0.2">
      <c r="A311" s="9" t="e">
        <f>IF(LEN(#REF!)&gt;0,TEXT(ROW(#REF!)-3,"0000"),(IF(LEN(#REF!)&gt;0,"unesite ev. broj nabave i ostale podatke","")))</f>
        <v>#REF!</v>
      </c>
      <c r="B311" s="16"/>
      <c r="C311" s="7"/>
      <c r="D311" s="7"/>
      <c r="E311" s="24"/>
      <c r="F311" s="13"/>
      <c r="G311" s="8"/>
      <c r="H311" s="7"/>
      <c r="I311" s="23"/>
      <c r="J311" s="23"/>
      <c r="K311" s="7"/>
      <c r="L311" s="23"/>
      <c r="M311" s="7"/>
      <c r="N311" s="7"/>
      <c r="O311" s="7"/>
      <c r="P311" s="23"/>
      <c r="Q311" s="7"/>
    </row>
    <row r="312" spans="1:17" x14ac:dyDescent="0.2">
      <c r="A312" s="9" t="e">
        <f>IF(LEN(#REF!)&gt;0,TEXT(ROW(#REF!)-3,"0000"),(IF(LEN(#REF!)&gt;0,"unesite ev. broj nabave i ostale podatke","")))</f>
        <v>#REF!</v>
      </c>
      <c r="B312" s="16"/>
      <c r="C312" s="7"/>
      <c r="D312" s="7"/>
      <c r="E312" s="24"/>
      <c r="F312" s="13"/>
      <c r="G312" s="8"/>
      <c r="H312" s="7"/>
      <c r="I312" s="23"/>
      <c r="J312" s="23"/>
      <c r="K312" s="7"/>
      <c r="L312" s="23"/>
      <c r="M312" s="7"/>
      <c r="N312" s="7"/>
      <c r="O312" s="7"/>
      <c r="P312" s="23"/>
      <c r="Q312" s="7"/>
    </row>
    <row r="313" spans="1:17" x14ac:dyDescent="0.2">
      <c r="A313" s="9" t="e">
        <f>IF(LEN(#REF!)&gt;0,TEXT(ROW(#REF!)-3,"0000"),(IF(LEN(#REF!)&gt;0,"unesite ev. broj nabave i ostale podatke","")))</f>
        <v>#REF!</v>
      </c>
      <c r="B313" s="16"/>
      <c r="C313" s="7"/>
      <c r="D313" s="7"/>
      <c r="E313" s="24"/>
      <c r="F313" s="13"/>
      <c r="G313" s="8"/>
      <c r="H313" s="7"/>
      <c r="I313" s="23"/>
      <c r="J313" s="23"/>
      <c r="K313" s="7"/>
      <c r="L313" s="23"/>
      <c r="M313" s="7"/>
      <c r="N313" s="7"/>
      <c r="O313" s="7"/>
      <c r="P313" s="23"/>
      <c r="Q313" s="7"/>
    </row>
    <row r="314" spans="1:17" x14ac:dyDescent="0.2">
      <c r="A314" s="9" t="e">
        <f>IF(LEN(#REF!)&gt;0,TEXT(ROW(#REF!)-3,"0000"),(IF(LEN(#REF!)&gt;0,"unesite ev. broj nabave i ostale podatke","")))</f>
        <v>#REF!</v>
      </c>
      <c r="B314" s="16"/>
      <c r="C314" s="7"/>
      <c r="D314" s="7"/>
      <c r="E314" s="24"/>
      <c r="F314" s="13"/>
      <c r="G314" s="8"/>
      <c r="H314" s="7"/>
      <c r="I314" s="23"/>
      <c r="J314" s="23"/>
      <c r="K314" s="7"/>
      <c r="L314" s="23"/>
      <c r="M314" s="7"/>
      <c r="N314" s="7"/>
      <c r="O314" s="7"/>
      <c r="P314" s="23"/>
      <c r="Q314" s="7"/>
    </row>
    <row r="315" spans="1:17" x14ac:dyDescent="0.2">
      <c r="A315" s="9" t="e">
        <f>IF(LEN(#REF!)&gt;0,TEXT(ROW(#REF!)-3,"0000"),(IF(LEN(#REF!)&gt;0,"unesite ev. broj nabave i ostale podatke","")))</f>
        <v>#REF!</v>
      </c>
      <c r="B315" s="16"/>
      <c r="C315" s="7"/>
      <c r="D315" s="7"/>
      <c r="E315" s="24"/>
      <c r="F315" s="13"/>
      <c r="G315" s="8"/>
      <c r="H315" s="7"/>
      <c r="I315" s="23"/>
      <c r="J315" s="23"/>
      <c r="K315" s="7"/>
      <c r="L315" s="23"/>
      <c r="M315" s="7"/>
      <c r="N315" s="7"/>
      <c r="O315" s="7"/>
      <c r="P315" s="23"/>
      <c r="Q315" s="7"/>
    </row>
    <row r="316" spans="1:17" x14ac:dyDescent="0.2">
      <c r="A316" s="9" t="e">
        <f>IF(LEN(#REF!)&gt;0,TEXT(ROW(#REF!)-3,"0000"),(IF(LEN(#REF!)&gt;0,"unesite ev. broj nabave i ostale podatke","")))</f>
        <v>#REF!</v>
      </c>
      <c r="B316" s="16"/>
      <c r="C316" s="7"/>
      <c r="D316" s="7"/>
      <c r="E316" s="24"/>
      <c r="F316" s="13"/>
      <c r="G316" s="8"/>
      <c r="H316" s="7"/>
      <c r="I316" s="23"/>
      <c r="J316" s="23"/>
      <c r="K316" s="7"/>
      <c r="L316" s="23"/>
      <c r="M316" s="7"/>
      <c r="N316" s="7"/>
      <c r="O316" s="7"/>
      <c r="P316" s="23"/>
      <c r="Q316" s="7"/>
    </row>
    <row r="317" spans="1:17" x14ac:dyDescent="0.2">
      <c r="A317" s="9" t="e">
        <f>IF(LEN(#REF!)&gt;0,TEXT(ROW(#REF!)-3,"0000"),(IF(LEN(#REF!)&gt;0,"unesite ev. broj nabave i ostale podatke","")))</f>
        <v>#REF!</v>
      </c>
      <c r="B317" s="16"/>
      <c r="C317" s="7"/>
      <c r="D317" s="7"/>
      <c r="E317" s="24"/>
      <c r="F317" s="13"/>
      <c r="G317" s="8"/>
      <c r="H317" s="7"/>
      <c r="I317" s="23"/>
      <c r="J317" s="23"/>
      <c r="K317" s="7"/>
      <c r="L317" s="23"/>
      <c r="M317" s="7"/>
      <c r="N317" s="7"/>
      <c r="O317" s="7"/>
      <c r="P317" s="23"/>
      <c r="Q317" s="7"/>
    </row>
    <row r="318" spans="1:17" x14ac:dyDescent="0.2">
      <c r="A318" s="9" t="e">
        <f>IF(LEN(#REF!)&gt;0,TEXT(ROW(#REF!)-3,"0000"),(IF(LEN(#REF!)&gt;0,"unesite ev. broj nabave i ostale podatke","")))</f>
        <v>#REF!</v>
      </c>
      <c r="B318" s="16"/>
      <c r="C318" s="7"/>
      <c r="D318" s="7"/>
      <c r="E318" s="24"/>
      <c r="F318" s="13"/>
      <c r="G318" s="8"/>
      <c r="H318" s="7"/>
      <c r="I318" s="23"/>
      <c r="J318" s="23"/>
      <c r="K318" s="7"/>
      <c r="L318" s="23"/>
      <c r="M318" s="7"/>
      <c r="N318" s="7"/>
      <c r="O318" s="7"/>
      <c r="P318" s="23"/>
      <c r="Q318" s="7"/>
    </row>
    <row r="319" spans="1:17" x14ac:dyDescent="0.2">
      <c r="A319" s="9" t="e">
        <f>IF(LEN(#REF!)&gt;0,TEXT(ROW(#REF!)-3,"0000"),(IF(LEN(#REF!)&gt;0,"unesite ev. broj nabave i ostale podatke","")))</f>
        <v>#REF!</v>
      </c>
      <c r="B319" s="16"/>
      <c r="C319" s="7"/>
      <c r="D319" s="7"/>
      <c r="E319" s="24"/>
      <c r="F319" s="13"/>
      <c r="G319" s="8"/>
      <c r="H319" s="7"/>
      <c r="I319" s="23"/>
      <c r="J319" s="23"/>
      <c r="K319" s="7"/>
      <c r="L319" s="23"/>
      <c r="M319" s="7"/>
      <c r="N319" s="7"/>
      <c r="O319" s="7"/>
      <c r="P319" s="23"/>
      <c r="Q319" s="7"/>
    </row>
    <row r="320" spans="1:17" x14ac:dyDescent="0.2">
      <c r="A320" s="9" t="e">
        <f>IF(LEN(#REF!)&gt;0,TEXT(ROW(#REF!)-3,"0000"),(IF(LEN(#REF!)&gt;0,"unesite ev. broj nabave i ostale podatke","")))</f>
        <v>#REF!</v>
      </c>
      <c r="B320" s="16"/>
      <c r="C320" s="7"/>
      <c r="D320" s="7"/>
      <c r="E320" s="24"/>
      <c r="F320" s="13"/>
      <c r="G320" s="8"/>
      <c r="H320" s="7"/>
      <c r="I320" s="23"/>
      <c r="J320" s="23"/>
      <c r="K320" s="7"/>
      <c r="L320" s="23"/>
      <c r="M320" s="7"/>
      <c r="N320" s="7"/>
      <c r="O320" s="7"/>
      <c r="P320" s="23"/>
      <c r="Q320" s="7"/>
    </row>
    <row r="321" spans="1:17" x14ac:dyDescent="0.2">
      <c r="A321" s="9" t="e">
        <f>IF(LEN(#REF!)&gt;0,TEXT(ROW(#REF!)-3,"0000"),(IF(LEN(#REF!)&gt;0,"unesite ev. broj nabave i ostale podatke","")))</f>
        <v>#REF!</v>
      </c>
      <c r="B321" s="16"/>
      <c r="C321" s="7"/>
      <c r="D321" s="7"/>
      <c r="E321" s="24"/>
      <c r="F321" s="13"/>
      <c r="G321" s="8"/>
      <c r="H321" s="7"/>
      <c r="I321" s="23"/>
      <c r="J321" s="23"/>
      <c r="K321" s="7"/>
      <c r="L321" s="23"/>
      <c r="M321" s="7"/>
      <c r="N321" s="7"/>
      <c r="O321" s="7"/>
      <c r="P321" s="23"/>
      <c r="Q321" s="7"/>
    </row>
    <row r="322" spans="1:17" x14ac:dyDescent="0.2">
      <c r="A322" s="9" t="e">
        <f>IF(LEN(#REF!)&gt;0,TEXT(ROW(#REF!)-3,"0000"),(IF(LEN(#REF!)&gt;0,"unesite ev. broj nabave i ostale podatke","")))</f>
        <v>#REF!</v>
      </c>
      <c r="B322" s="16"/>
      <c r="C322" s="7"/>
      <c r="D322" s="7"/>
      <c r="E322" s="24"/>
      <c r="F322" s="13"/>
      <c r="G322" s="8"/>
      <c r="H322" s="7"/>
      <c r="I322" s="23"/>
      <c r="J322" s="23"/>
      <c r="K322" s="7"/>
      <c r="L322" s="23"/>
      <c r="M322" s="7"/>
      <c r="N322" s="7"/>
      <c r="O322" s="7"/>
      <c r="P322" s="23"/>
      <c r="Q322" s="7"/>
    </row>
    <row r="323" spans="1:17" x14ac:dyDescent="0.2">
      <c r="A323" s="9" t="e">
        <f>IF(LEN(#REF!)&gt;0,TEXT(ROW(#REF!)-3,"0000"),(IF(LEN(#REF!)&gt;0,"unesite ev. broj nabave i ostale podatke","")))</f>
        <v>#REF!</v>
      </c>
      <c r="B323" s="16"/>
      <c r="C323" s="7"/>
      <c r="D323" s="7"/>
      <c r="E323" s="24"/>
      <c r="F323" s="13"/>
      <c r="G323" s="8"/>
      <c r="H323" s="7"/>
      <c r="I323" s="23"/>
      <c r="J323" s="23"/>
      <c r="K323" s="7"/>
      <c r="L323" s="23"/>
      <c r="M323" s="7"/>
      <c r="N323" s="7"/>
      <c r="O323" s="7"/>
      <c r="P323" s="23"/>
      <c r="Q323" s="7"/>
    </row>
    <row r="324" spans="1:17" x14ac:dyDescent="0.2">
      <c r="A324" s="9" t="e">
        <f>IF(LEN(#REF!)&gt;0,TEXT(ROW(#REF!)-3,"0000"),(IF(LEN(#REF!)&gt;0,"unesite ev. broj nabave i ostale podatke","")))</f>
        <v>#REF!</v>
      </c>
      <c r="B324" s="16"/>
      <c r="C324" s="7"/>
      <c r="D324" s="7"/>
      <c r="E324" s="24"/>
      <c r="F324" s="13"/>
      <c r="G324" s="8"/>
      <c r="H324" s="7"/>
      <c r="I324" s="23"/>
      <c r="J324" s="23"/>
      <c r="K324" s="7"/>
      <c r="L324" s="23"/>
      <c r="M324" s="7"/>
      <c r="N324" s="7"/>
      <c r="O324" s="7"/>
      <c r="P324" s="23"/>
      <c r="Q324" s="7"/>
    </row>
    <row r="325" spans="1:17" x14ac:dyDescent="0.2">
      <c r="A325" s="9" t="e">
        <f>IF(LEN(#REF!)&gt;0,TEXT(ROW(#REF!)-3,"0000"),(IF(LEN(#REF!)&gt;0,"unesite ev. broj nabave i ostale podatke","")))</f>
        <v>#REF!</v>
      </c>
      <c r="B325" s="16"/>
      <c r="C325" s="7"/>
      <c r="D325" s="7"/>
      <c r="E325" s="24"/>
      <c r="F325" s="13"/>
      <c r="G325" s="8"/>
      <c r="H325" s="7"/>
      <c r="I325" s="23"/>
      <c r="J325" s="23"/>
      <c r="K325" s="7"/>
      <c r="L325" s="23"/>
      <c r="M325" s="7"/>
      <c r="N325" s="7"/>
      <c r="O325" s="7"/>
      <c r="P325" s="23"/>
      <c r="Q325" s="7"/>
    </row>
    <row r="326" spans="1:17" x14ac:dyDescent="0.2">
      <c r="A326" s="9" t="e">
        <f>IF(LEN(#REF!)&gt;0,TEXT(ROW(#REF!)-3,"0000"),(IF(LEN(#REF!)&gt;0,"unesite ev. broj nabave i ostale podatke","")))</f>
        <v>#REF!</v>
      </c>
      <c r="B326" s="16"/>
      <c r="C326" s="7"/>
      <c r="D326" s="7"/>
      <c r="E326" s="24"/>
      <c r="F326" s="13"/>
      <c r="G326" s="8"/>
      <c r="H326" s="7"/>
      <c r="I326" s="23"/>
      <c r="J326" s="23"/>
      <c r="K326" s="7"/>
      <c r="L326" s="23"/>
      <c r="M326" s="7"/>
      <c r="N326" s="7"/>
      <c r="O326" s="7"/>
      <c r="P326" s="23"/>
      <c r="Q326" s="7"/>
    </row>
    <row r="327" spans="1:17" x14ac:dyDescent="0.2">
      <c r="A327" s="9" t="e">
        <f>IF(LEN(#REF!)&gt;0,TEXT(ROW(#REF!)-3,"0000"),(IF(LEN(#REF!)&gt;0,"unesite ev. broj nabave i ostale podatke","")))</f>
        <v>#REF!</v>
      </c>
      <c r="B327" s="16"/>
      <c r="C327" s="7"/>
      <c r="D327" s="7"/>
      <c r="E327" s="24"/>
      <c r="F327" s="13"/>
      <c r="G327" s="8"/>
      <c r="H327" s="7"/>
      <c r="I327" s="23"/>
      <c r="J327" s="23"/>
      <c r="K327" s="7"/>
      <c r="L327" s="23"/>
      <c r="M327" s="7"/>
      <c r="N327" s="7"/>
      <c r="O327" s="7"/>
      <c r="P327" s="23"/>
      <c r="Q327" s="7"/>
    </row>
    <row r="328" spans="1:17" x14ac:dyDescent="0.2">
      <c r="A328" s="9" t="e">
        <f>IF(LEN(#REF!)&gt;0,TEXT(ROW(#REF!)-3,"0000"),(IF(LEN(#REF!)&gt;0,"unesite ev. broj nabave i ostale podatke","")))</f>
        <v>#REF!</v>
      </c>
      <c r="B328" s="16"/>
      <c r="C328" s="7"/>
      <c r="D328" s="7"/>
      <c r="E328" s="24"/>
      <c r="F328" s="13"/>
      <c r="G328" s="8"/>
      <c r="H328" s="7"/>
      <c r="I328" s="23"/>
      <c r="J328" s="23"/>
      <c r="K328" s="7"/>
      <c r="L328" s="23"/>
      <c r="M328" s="7"/>
      <c r="N328" s="7"/>
      <c r="O328" s="7"/>
      <c r="P328" s="23"/>
      <c r="Q328" s="7"/>
    </row>
    <row r="329" spans="1:17" x14ac:dyDescent="0.2">
      <c r="A329" s="9" t="e">
        <f>IF(LEN(#REF!)&gt;0,TEXT(ROW(#REF!)-3,"0000"),(IF(LEN(#REF!)&gt;0,"unesite ev. broj nabave i ostale podatke","")))</f>
        <v>#REF!</v>
      </c>
      <c r="B329" s="16"/>
      <c r="C329" s="7"/>
      <c r="D329" s="7"/>
      <c r="E329" s="24"/>
      <c r="F329" s="13"/>
      <c r="G329" s="8"/>
      <c r="H329" s="7"/>
      <c r="I329" s="23"/>
      <c r="J329" s="23"/>
      <c r="K329" s="7"/>
      <c r="L329" s="23"/>
      <c r="M329" s="7"/>
      <c r="N329" s="7"/>
      <c r="O329" s="7"/>
      <c r="P329" s="23"/>
      <c r="Q329" s="7"/>
    </row>
    <row r="330" spans="1:17" x14ac:dyDescent="0.2">
      <c r="A330" s="9" t="e">
        <f>IF(LEN(#REF!)&gt;0,TEXT(ROW(#REF!)-3,"0000"),(IF(LEN(#REF!)&gt;0,"unesite ev. broj nabave i ostale podatke","")))</f>
        <v>#REF!</v>
      </c>
      <c r="B330" s="16"/>
      <c r="C330" s="7"/>
      <c r="D330" s="7"/>
      <c r="E330" s="24"/>
      <c r="F330" s="13"/>
      <c r="G330" s="8"/>
      <c r="H330" s="7"/>
      <c r="I330" s="23"/>
      <c r="J330" s="23"/>
      <c r="K330" s="7"/>
      <c r="L330" s="23"/>
      <c r="M330" s="7"/>
      <c r="N330" s="7"/>
      <c r="O330" s="7"/>
      <c r="P330" s="23"/>
      <c r="Q330" s="7"/>
    </row>
    <row r="331" spans="1:17" x14ac:dyDescent="0.2">
      <c r="A331" s="9" t="e">
        <f>IF(LEN(#REF!)&gt;0,TEXT(ROW(#REF!)-3,"0000"),(IF(LEN(#REF!)&gt;0,"unesite ev. broj nabave i ostale podatke","")))</f>
        <v>#REF!</v>
      </c>
      <c r="B331" s="16"/>
      <c r="C331" s="7"/>
      <c r="D331" s="7"/>
      <c r="E331" s="24"/>
      <c r="F331" s="13"/>
      <c r="G331" s="8"/>
      <c r="H331" s="7"/>
      <c r="I331" s="23"/>
      <c r="J331" s="23"/>
      <c r="K331" s="7"/>
      <c r="L331" s="23"/>
      <c r="M331" s="7"/>
      <c r="N331" s="7"/>
      <c r="O331" s="7"/>
      <c r="P331" s="23"/>
      <c r="Q331" s="7"/>
    </row>
    <row r="332" spans="1:17" x14ac:dyDescent="0.2">
      <c r="A332" s="9" t="e">
        <f>IF(LEN(#REF!)&gt;0,TEXT(ROW(#REF!)-3,"0000"),(IF(LEN(#REF!)&gt;0,"unesite ev. broj nabave i ostale podatke","")))</f>
        <v>#REF!</v>
      </c>
      <c r="B332" s="16"/>
      <c r="C332" s="7"/>
      <c r="D332" s="7"/>
      <c r="E332" s="24"/>
      <c r="F332" s="13"/>
      <c r="G332" s="8"/>
      <c r="H332" s="7"/>
      <c r="I332" s="23"/>
      <c r="J332" s="23"/>
      <c r="K332" s="7"/>
      <c r="L332" s="23"/>
      <c r="M332" s="7"/>
      <c r="N332" s="7"/>
      <c r="O332" s="7"/>
      <c r="P332" s="23"/>
      <c r="Q332" s="7"/>
    </row>
    <row r="333" spans="1:17" x14ac:dyDescent="0.2">
      <c r="A333" s="9" t="e">
        <f>IF(LEN(#REF!)&gt;0,TEXT(ROW(#REF!)-3,"0000"),(IF(LEN(#REF!)&gt;0,"unesite ev. broj nabave i ostale podatke","")))</f>
        <v>#REF!</v>
      </c>
      <c r="B333" s="16"/>
      <c r="C333" s="7"/>
      <c r="D333" s="7"/>
      <c r="E333" s="24"/>
      <c r="F333" s="13"/>
      <c r="G333" s="8"/>
      <c r="H333" s="7"/>
      <c r="I333" s="23"/>
      <c r="J333" s="23"/>
      <c r="K333" s="7"/>
      <c r="L333" s="23"/>
      <c r="M333" s="7"/>
      <c r="N333" s="7"/>
      <c r="O333" s="7"/>
      <c r="P333" s="23"/>
      <c r="Q333" s="7"/>
    </row>
    <row r="334" spans="1:17" x14ac:dyDescent="0.2">
      <c r="A334" s="9" t="e">
        <f>IF(LEN(#REF!)&gt;0,TEXT(ROW(#REF!)-3,"0000"),(IF(LEN(#REF!)&gt;0,"unesite ev. broj nabave i ostale podatke","")))</f>
        <v>#REF!</v>
      </c>
      <c r="B334" s="16"/>
      <c r="C334" s="7"/>
      <c r="D334" s="7"/>
      <c r="E334" s="24"/>
      <c r="F334" s="13"/>
      <c r="G334" s="8"/>
      <c r="H334" s="7"/>
      <c r="I334" s="23"/>
      <c r="J334" s="23"/>
      <c r="K334" s="7"/>
      <c r="L334" s="23"/>
      <c r="M334" s="7"/>
      <c r="N334" s="7"/>
      <c r="O334" s="7"/>
      <c r="P334" s="23"/>
      <c r="Q334" s="7"/>
    </row>
    <row r="335" spans="1:17" x14ac:dyDescent="0.2">
      <c r="A335" s="9" t="e">
        <f>IF(LEN(#REF!)&gt;0,TEXT(ROW(#REF!)-3,"0000"),(IF(LEN(#REF!)&gt;0,"unesite ev. broj nabave i ostale podatke","")))</f>
        <v>#REF!</v>
      </c>
      <c r="B335" s="16"/>
      <c r="C335" s="7"/>
      <c r="D335" s="7"/>
      <c r="E335" s="24"/>
      <c r="F335" s="13"/>
      <c r="G335" s="8"/>
      <c r="H335" s="7"/>
      <c r="I335" s="23"/>
      <c r="J335" s="23"/>
      <c r="K335" s="7"/>
      <c r="L335" s="23"/>
      <c r="M335" s="7"/>
      <c r="N335" s="7"/>
      <c r="O335" s="7"/>
      <c r="P335" s="23"/>
      <c r="Q335" s="7"/>
    </row>
    <row r="336" spans="1:17" x14ac:dyDescent="0.2">
      <c r="A336" s="9" t="e">
        <f>IF(LEN(#REF!)&gt;0,TEXT(ROW(#REF!)-3,"0000"),(IF(LEN(#REF!)&gt;0,"unesite ev. broj nabave i ostale podatke","")))</f>
        <v>#REF!</v>
      </c>
      <c r="B336" s="16"/>
      <c r="C336" s="7"/>
      <c r="D336" s="7"/>
      <c r="E336" s="24"/>
      <c r="F336" s="13"/>
      <c r="G336" s="8"/>
      <c r="H336" s="7"/>
      <c r="I336" s="23"/>
      <c r="J336" s="23"/>
      <c r="K336" s="7"/>
      <c r="L336" s="23"/>
      <c r="M336" s="7"/>
      <c r="N336" s="7"/>
      <c r="O336" s="7"/>
      <c r="P336" s="23"/>
      <c r="Q336" s="7"/>
    </row>
    <row r="337" spans="1:17" x14ac:dyDescent="0.2">
      <c r="A337" s="9" t="e">
        <f>IF(LEN(#REF!)&gt;0,TEXT(ROW(#REF!)-3,"0000"),(IF(LEN(#REF!)&gt;0,"unesite ev. broj nabave i ostale podatke","")))</f>
        <v>#REF!</v>
      </c>
      <c r="B337" s="16"/>
      <c r="C337" s="7"/>
      <c r="D337" s="7"/>
      <c r="E337" s="24"/>
      <c r="F337" s="13"/>
      <c r="G337" s="8"/>
      <c r="H337" s="7"/>
      <c r="I337" s="23"/>
      <c r="J337" s="23"/>
      <c r="K337" s="7"/>
      <c r="L337" s="23"/>
      <c r="M337" s="7"/>
      <c r="N337" s="7"/>
      <c r="O337" s="7"/>
      <c r="P337" s="23"/>
      <c r="Q337" s="7"/>
    </row>
    <row r="338" spans="1:17" x14ac:dyDescent="0.2">
      <c r="A338" s="9" t="e">
        <f>IF(LEN(#REF!)&gt;0,TEXT(ROW(#REF!)-3,"0000"),(IF(LEN(#REF!)&gt;0,"unesite ev. broj nabave i ostale podatke","")))</f>
        <v>#REF!</v>
      </c>
      <c r="B338" s="16"/>
      <c r="C338" s="7"/>
      <c r="D338" s="7"/>
      <c r="E338" s="24"/>
      <c r="F338" s="13"/>
      <c r="G338" s="8"/>
      <c r="H338" s="7"/>
      <c r="I338" s="23"/>
      <c r="J338" s="23"/>
      <c r="K338" s="7"/>
      <c r="L338" s="23"/>
      <c r="M338" s="7"/>
      <c r="N338" s="7"/>
      <c r="O338" s="7"/>
      <c r="P338" s="23"/>
      <c r="Q338" s="7"/>
    </row>
    <row r="339" spans="1:17" x14ac:dyDescent="0.2">
      <c r="A339" s="9" t="e">
        <f>IF(LEN(#REF!)&gt;0,TEXT(ROW(#REF!)-3,"0000"),(IF(LEN(#REF!)&gt;0,"unesite ev. broj nabave i ostale podatke","")))</f>
        <v>#REF!</v>
      </c>
      <c r="B339" s="16"/>
      <c r="C339" s="7"/>
      <c r="D339" s="7"/>
      <c r="E339" s="24"/>
      <c r="F339" s="13"/>
      <c r="G339" s="8"/>
      <c r="H339" s="7"/>
      <c r="I339" s="23"/>
      <c r="J339" s="23"/>
      <c r="K339" s="7"/>
      <c r="L339" s="23"/>
      <c r="M339" s="7"/>
      <c r="N339" s="7"/>
      <c r="O339" s="7"/>
      <c r="P339" s="23"/>
      <c r="Q339" s="7"/>
    </row>
    <row r="340" spans="1:17" x14ac:dyDescent="0.2">
      <c r="A340" s="9" t="e">
        <f>IF(LEN(#REF!)&gt;0,TEXT(ROW(#REF!)-3,"0000"),(IF(LEN(#REF!)&gt;0,"unesite ev. broj nabave i ostale podatke","")))</f>
        <v>#REF!</v>
      </c>
      <c r="B340" s="16"/>
      <c r="C340" s="7"/>
      <c r="D340" s="7"/>
      <c r="E340" s="24"/>
      <c r="F340" s="13"/>
      <c r="G340" s="8"/>
      <c r="H340" s="7"/>
      <c r="I340" s="23"/>
      <c r="J340" s="23"/>
      <c r="K340" s="7"/>
      <c r="L340" s="23"/>
      <c r="M340" s="7"/>
      <c r="N340" s="7"/>
      <c r="O340" s="7"/>
      <c r="P340" s="23"/>
      <c r="Q340" s="7"/>
    </row>
    <row r="341" spans="1:17" x14ac:dyDescent="0.2">
      <c r="A341" s="9" t="e">
        <f>IF(LEN(#REF!)&gt;0,TEXT(ROW(#REF!)-3,"0000"),(IF(LEN(#REF!)&gt;0,"unesite ev. broj nabave i ostale podatke","")))</f>
        <v>#REF!</v>
      </c>
      <c r="B341" s="16"/>
      <c r="C341" s="7"/>
      <c r="D341" s="7"/>
      <c r="E341" s="24"/>
      <c r="F341" s="13"/>
      <c r="G341" s="8"/>
      <c r="H341" s="7"/>
      <c r="I341" s="23"/>
      <c r="J341" s="23"/>
      <c r="K341" s="7"/>
      <c r="L341" s="23"/>
      <c r="M341" s="7"/>
      <c r="N341" s="7"/>
      <c r="O341" s="7"/>
      <c r="P341" s="23"/>
      <c r="Q341" s="7"/>
    </row>
    <row r="342" spans="1:17" x14ac:dyDescent="0.2">
      <c r="A342" s="9" t="e">
        <f>IF(LEN(#REF!)&gt;0,TEXT(ROW(#REF!)-3,"0000"),(IF(LEN(#REF!)&gt;0,"unesite ev. broj nabave i ostale podatke","")))</f>
        <v>#REF!</v>
      </c>
      <c r="B342" s="16"/>
      <c r="C342" s="7"/>
      <c r="D342" s="7"/>
      <c r="E342" s="24"/>
      <c r="F342" s="13"/>
      <c r="G342" s="8"/>
      <c r="H342" s="7"/>
      <c r="I342" s="23"/>
      <c r="J342" s="23"/>
      <c r="K342" s="7"/>
      <c r="L342" s="23"/>
      <c r="M342" s="7"/>
      <c r="N342" s="7"/>
      <c r="O342" s="7"/>
      <c r="P342" s="23"/>
      <c r="Q342" s="7"/>
    </row>
    <row r="343" spans="1:17" x14ac:dyDescent="0.2">
      <c r="A343" s="9" t="e">
        <f>IF(LEN(#REF!)&gt;0,TEXT(ROW(#REF!)-3,"0000"),(IF(LEN(#REF!)&gt;0,"unesite ev. broj nabave i ostale podatke","")))</f>
        <v>#REF!</v>
      </c>
      <c r="B343" s="16"/>
      <c r="C343" s="7"/>
      <c r="D343" s="7"/>
      <c r="E343" s="24"/>
      <c r="F343" s="13"/>
      <c r="G343" s="8"/>
      <c r="H343" s="7"/>
      <c r="I343" s="23"/>
      <c r="J343" s="23"/>
      <c r="K343" s="7"/>
      <c r="L343" s="23"/>
      <c r="M343" s="7"/>
      <c r="N343" s="7"/>
      <c r="O343" s="7"/>
      <c r="P343" s="23"/>
      <c r="Q343" s="7"/>
    </row>
    <row r="344" spans="1:17" x14ac:dyDescent="0.2">
      <c r="A344" s="9" t="e">
        <f>IF(LEN(#REF!)&gt;0,TEXT(ROW(#REF!)-3,"0000"),(IF(LEN(#REF!)&gt;0,"unesite ev. broj nabave i ostale podatke","")))</f>
        <v>#REF!</v>
      </c>
      <c r="B344" s="16"/>
      <c r="C344" s="7"/>
      <c r="D344" s="7"/>
      <c r="E344" s="24"/>
      <c r="F344" s="13"/>
      <c r="G344" s="8"/>
      <c r="H344" s="7"/>
      <c r="I344" s="23"/>
      <c r="J344" s="23"/>
      <c r="K344" s="7"/>
      <c r="L344" s="23"/>
      <c r="M344" s="7"/>
      <c r="N344" s="7"/>
      <c r="O344" s="7"/>
      <c r="P344" s="23"/>
      <c r="Q344" s="7"/>
    </row>
    <row r="345" spans="1:17" x14ac:dyDescent="0.2">
      <c r="A345" s="9" t="e">
        <f>IF(LEN(#REF!)&gt;0,TEXT(ROW(#REF!)-3,"0000"),(IF(LEN(#REF!)&gt;0,"unesite ev. broj nabave i ostale podatke","")))</f>
        <v>#REF!</v>
      </c>
      <c r="B345" s="16"/>
      <c r="C345" s="7"/>
      <c r="D345" s="7"/>
      <c r="E345" s="24"/>
      <c r="F345" s="13"/>
      <c r="G345" s="8"/>
      <c r="H345" s="7"/>
      <c r="I345" s="23"/>
      <c r="J345" s="23"/>
      <c r="K345" s="7"/>
      <c r="L345" s="23"/>
      <c r="M345" s="7"/>
      <c r="N345" s="7"/>
      <c r="O345" s="7"/>
      <c r="P345" s="23"/>
      <c r="Q345" s="7"/>
    </row>
    <row r="346" spans="1:17" x14ac:dyDescent="0.2">
      <c r="A346" s="9" t="e">
        <f>IF(LEN(#REF!)&gt;0,TEXT(ROW(#REF!)-3,"0000"),(IF(LEN(#REF!)&gt;0,"unesite ev. broj nabave i ostale podatke","")))</f>
        <v>#REF!</v>
      </c>
      <c r="B346" s="16"/>
      <c r="C346" s="7"/>
      <c r="D346" s="7"/>
      <c r="E346" s="24"/>
      <c r="F346" s="13"/>
      <c r="G346" s="8"/>
      <c r="H346" s="7"/>
      <c r="I346" s="23"/>
      <c r="J346" s="23"/>
      <c r="K346" s="7"/>
      <c r="L346" s="23"/>
      <c r="M346" s="7"/>
      <c r="N346" s="7"/>
      <c r="O346" s="7"/>
      <c r="P346" s="23"/>
      <c r="Q346" s="7"/>
    </row>
    <row r="347" spans="1:17" x14ac:dyDescent="0.2">
      <c r="A347" s="9" t="e">
        <f>IF(LEN(#REF!)&gt;0,TEXT(ROW(#REF!)-3,"0000"),(IF(LEN(#REF!)&gt;0,"unesite ev. broj nabave i ostale podatke","")))</f>
        <v>#REF!</v>
      </c>
      <c r="B347" s="16"/>
      <c r="C347" s="7"/>
      <c r="D347" s="7"/>
      <c r="E347" s="24"/>
      <c r="F347" s="13"/>
      <c r="G347" s="8"/>
      <c r="H347" s="7"/>
      <c r="I347" s="23"/>
      <c r="J347" s="23"/>
      <c r="K347" s="7"/>
      <c r="L347" s="23"/>
      <c r="M347" s="7"/>
      <c r="N347" s="7"/>
      <c r="O347" s="7"/>
      <c r="P347" s="23"/>
      <c r="Q347" s="7"/>
    </row>
    <row r="348" spans="1:17" x14ac:dyDescent="0.2">
      <c r="A348" s="9" t="e">
        <f>IF(LEN(#REF!)&gt;0,TEXT(ROW(#REF!)-3,"0000"),(IF(LEN(#REF!)&gt;0,"unesite ev. broj nabave i ostale podatke","")))</f>
        <v>#REF!</v>
      </c>
      <c r="B348" s="16"/>
      <c r="C348" s="7"/>
      <c r="D348" s="7"/>
      <c r="E348" s="24"/>
      <c r="F348" s="13"/>
      <c r="G348" s="8"/>
      <c r="H348" s="7"/>
      <c r="I348" s="23"/>
      <c r="J348" s="23"/>
      <c r="K348" s="7"/>
      <c r="L348" s="23"/>
      <c r="M348" s="7"/>
      <c r="N348" s="7"/>
      <c r="O348" s="7"/>
      <c r="P348" s="23"/>
      <c r="Q348" s="7"/>
    </row>
    <row r="349" spans="1:17" x14ac:dyDescent="0.2">
      <c r="A349" s="9" t="e">
        <f>IF(LEN(#REF!)&gt;0,TEXT(ROW(#REF!)-3,"0000"),(IF(LEN(#REF!)&gt;0,"unesite ev. broj nabave i ostale podatke","")))</f>
        <v>#REF!</v>
      </c>
      <c r="B349" s="16"/>
      <c r="C349" s="7"/>
      <c r="D349" s="7"/>
      <c r="E349" s="24"/>
      <c r="F349" s="13"/>
      <c r="G349" s="8"/>
      <c r="H349" s="7"/>
      <c r="I349" s="23"/>
      <c r="J349" s="23"/>
      <c r="K349" s="7"/>
      <c r="L349" s="23"/>
      <c r="M349" s="7"/>
      <c r="N349" s="7"/>
      <c r="O349" s="7"/>
      <c r="P349" s="23"/>
      <c r="Q349" s="7"/>
    </row>
    <row r="350" spans="1:17" x14ac:dyDescent="0.2">
      <c r="A350" s="9" t="e">
        <f>IF(LEN(#REF!)&gt;0,TEXT(ROW(#REF!)-3,"0000"),(IF(LEN(#REF!)&gt;0,"unesite ev. broj nabave i ostale podatke","")))</f>
        <v>#REF!</v>
      </c>
      <c r="B350" s="16"/>
      <c r="C350" s="7"/>
      <c r="D350" s="7"/>
      <c r="E350" s="24"/>
      <c r="F350" s="13"/>
      <c r="G350" s="8"/>
      <c r="H350" s="7"/>
      <c r="I350" s="23"/>
      <c r="J350" s="23"/>
      <c r="K350" s="7"/>
      <c r="L350" s="23"/>
      <c r="M350" s="7"/>
      <c r="N350" s="7"/>
      <c r="O350" s="7"/>
      <c r="P350" s="23"/>
      <c r="Q350" s="7"/>
    </row>
    <row r="351" spans="1:17" x14ac:dyDescent="0.2">
      <c r="A351" s="9" t="e">
        <f>IF(LEN(#REF!)&gt;0,TEXT(ROW(#REF!)-3,"0000"),(IF(LEN(#REF!)&gt;0,"unesite ev. broj nabave i ostale podatke","")))</f>
        <v>#REF!</v>
      </c>
      <c r="B351" s="16"/>
      <c r="C351" s="7"/>
      <c r="D351" s="7"/>
      <c r="E351" s="24"/>
      <c r="F351" s="13"/>
      <c r="G351" s="8"/>
      <c r="H351" s="7"/>
      <c r="I351" s="23"/>
      <c r="J351" s="23"/>
      <c r="K351" s="7"/>
      <c r="L351" s="23"/>
      <c r="M351" s="7"/>
      <c r="N351" s="7"/>
      <c r="O351" s="7"/>
      <c r="P351" s="23"/>
      <c r="Q351" s="7"/>
    </row>
    <row r="352" spans="1:17" x14ac:dyDescent="0.2">
      <c r="A352" s="9" t="e">
        <f>IF(LEN(#REF!)&gt;0,TEXT(ROW(#REF!)-3,"0000"),(IF(LEN(#REF!)&gt;0,"unesite ev. broj nabave i ostale podatke","")))</f>
        <v>#REF!</v>
      </c>
      <c r="B352" s="16"/>
      <c r="C352" s="7"/>
      <c r="D352" s="7"/>
      <c r="E352" s="24"/>
      <c r="F352" s="13"/>
      <c r="G352" s="8"/>
      <c r="H352" s="7"/>
      <c r="I352" s="23"/>
      <c r="J352" s="23"/>
      <c r="K352" s="7"/>
      <c r="L352" s="23"/>
      <c r="M352" s="7"/>
      <c r="N352" s="7"/>
      <c r="O352" s="7"/>
      <c r="P352" s="23"/>
      <c r="Q352" s="7"/>
    </row>
    <row r="353" spans="1:17" x14ac:dyDescent="0.2">
      <c r="A353" s="9" t="e">
        <f>IF(LEN(#REF!)&gt;0,TEXT(ROW(#REF!)-3,"0000"),(IF(LEN(#REF!)&gt;0,"unesite ev. broj nabave i ostale podatke","")))</f>
        <v>#REF!</v>
      </c>
      <c r="B353" s="16"/>
      <c r="C353" s="7"/>
      <c r="D353" s="7"/>
      <c r="E353" s="24"/>
      <c r="F353" s="13"/>
      <c r="G353" s="8"/>
      <c r="H353" s="7"/>
      <c r="I353" s="23"/>
      <c r="J353" s="23"/>
      <c r="K353" s="7"/>
      <c r="L353" s="23"/>
      <c r="M353" s="7"/>
      <c r="N353" s="7"/>
      <c r="O353" s="7"/>
      <c r="P353" s="23"/>
      <c r="Q353" s="7"/>
    </row>
    <row r="354" spans="1:17" x14ac:dyDescent="0.2">
      <c r="A354" s="9" t="e">
        <f>IF(LEN(#REF!)&gt;0,TEXT(ROW(#REF!)-3,"0000"),(IF(LEN(#REF!)&gt;0,"unesite ev. broj nabave i ostale podatke","")))</f>
        <v>#REF!</v>
      </c>
      <c r="B354" s="16"/>
      <c r="C354" s="7"/>
      <c r="D354" s="7"/>
      <c r="E354" s="24"/>
      <c r="F354" s="13"/>
      <c r="G354" s="8"/>
      <c r="H354" s="7"/>
      <c r="I354" s="23"/>
      <c r="J354" s="23"/>
      <c r="K354" s="7"/>
      <c r="L354" s="23"/>
      <c r="M354" s="7"/>
      <c r="N354" s="7"/>
      <c r="O354" s="7"/>
      <c r="P354" s="23"/>
      <c r="Q354" s="7"/>
    </row>
    <row r="355" spans="1:17" x14ac:dyDescent="0.2">
      <c r="A355" s="9" t="e">
        <f>IF(LEN(#REF!)&gt;0,TEXT(ROW(#REF!)-3,"0000"),(IF(LEN(#REF!)&gt;0,"unesite ev. broj nabave i ostale podatke","")))</f>
        <v>#REF!</v>
      </c>
      <c r="B355" s="16"/>
      <c r="C355" s="7"/>
      <c r="D355" s="7"/>
      <c r="E355" s="24"/>
      <c r="F355" s="13"/>
      <c r="G355" s="8"/>
      <c r="H355" s="7"/>
      <c r="I355" s="23"/>
      <c r="J355" s="23"/>
      <c r="K355" s="7"/>
      <c r="L355" s="23"/>
      <c r="M355" s="7"/>
      <c r="N355" s="7"/>
      <c r="O355" s="7"/>
      <c r="P355" s="23"/>
      <c r="Q355" s="7"/>
    </row>
    <row r="356" spans="1:17" x14ac:dyDescent="0.2">
      <c r="A356" s="9" t="e">
        <f>IF(LEN(#REF!)&gt;0,TEXT(ROW(#REF!)-3,"0000"),(IF(LEN(#REF!)&gt;0,"unesite ev. broj nabave i ostale podatke","")))</f>
        <v>#REF!</v>
      </c>
      <c r="B356" s="16"/>
      <c r="C356" s="7"/>
      <c r="D356" s="7"/>
      <c r="E356" s="24"/>
      <c r="F356" s="13"/>
      <c r="G356" s="8"/>
      <c r="H356" s="7"/>
      <c r="I356" s="23"/>
      <c r="J356" s="23"/>
      <c r="K356" s="7"/>
      <c r="L356" s="23"/>
      <c r="M356" s="7"/>
      <c r="N356" s="7"/>
      <c r="O356" s="7"/>
      <c r="P356" s="23"/>
      <c r="Q356" s="7"/>
    </row>
    <row r="357" spans="1:17" x14ac:dyDescent="0.2">
      <c r="A357" s="9" t="e">
        <f>IF(LEN(#REF!)&gt;0,TEXT(ROW(#REF!)-3,"0000"),(IF(LEN(#REF!)&gt;0,"unesite ev. broj nabave i ostale podatke","")))</f>
        <v>#REF!</v>
      </c>
      <c r="B357" s="16"/>
      <c r="C357" s="7"/>
      <c r="D357" s="7"/>
      <c r="E357" s="24"/>
      <c r="F357" s="13"/>
      <c r="G357" s="8"/>
      <c r="H357" s="7"/>
      <c r="I357" s="23"/>
      <c r="J357" s="23"/>
      <c r="K357" s="7"/>
      <c r="L357" s="23"/>
      <c r="M357" s="7"/>
      <c r="N357" s="7"/>
      <c r="O357" s="7"/>
      <c r="P357" s="23"/>
      <c r="Q357" s="7"/>
    </row>
    <row r="358" spans="1:17" x14ac:dyDescent="0.2">
      <c r="A358" s="9" t="e">
        <f>IF(LEN(#REF!)&gt;0,TEXT(ROW(#REF!)-3,"0000"),(IF(LEN(#REF!)&gt;0,"unesite ev. broj nabave i ostale podatke","")))</f>
        <v>#REF!</v>
      </c>
      <c r="B358" s="16"/>
      <c r="C358" s="7"/>
      <c r="D358" s="7"/>
      <c r="E358" s="24"/>
      <c r="F358" s="13"/>
      <c r="G358" s="8"/>
      <c r="H358" s="7"/>
      <c r="I358" s="23"/>
      <c r="J358" s="23"/>
      <c r="K358" s="7"/>
      <c r="L358" s="23"/>
      <c r="M358" s="7"/>
      <c r="N358" s="7"/>
      <c r="O358" s="7"/>
      <c r="P358" s="23"/>
      <c r="Q358" s="7"/>
    </row>
    <row r="359" spans="1:17" x14ac:dyDescent="0.2">
      <c r="A359" s="9" t="e">
        <f>IF(LEN(#REF!)&gt;0,TEXT(ROW(#REF!)-3,"0000"),(IF(LEN(#REF!)&gt;0,"unesite ev. broj nabave i ostale podatke","")))</f>
        <v>#REF!</v>
      </c>
      <c r="B359" s="16"/>
      <c r="C359" s="7"/>
      <c r="D359" s="7"/>
      <c r="E359" s="24"/>
      <c r="F359" s="13"/>
      <c r="G359" s="8"/>
      <c r="H359" s="7"/>
      <c r="I359" s="23"/>
      <c r="J359" s="23"/>
      <c r="K359" s="7"/>
      <c r="L359" s="23"/>
      <c r="M359" s="7"/>
      <c r="N359" s="7"/>
      <c r="O359" s="7"/>
      <c r="P359" s="23"/>
      <c r="Q359" s="7"/>
    </row>
    <row r="360" spans="1:17" x14ac:dyDescent="0.2">
      <c r="A360" s="9" t="e">
        <f>IF(LEN(#REF!)&gt;0,TEXT(ROW(#REF!)-3,"0000"),(IF(LEN(#REF!)&gt;0,"unesite ev. broj nabave i ostale podatke","")))</f>
        <v>#REF!</v>
      </c>
      <c r="B360" s="16"/>
      <c r="C360" s="7"/>
      <c r="D360" s="7"/>
      <c r="E360" s="24"/>
      <c r="F360" s="13"/>
      <c r="G360" s="8"/>
      <c r="H360" s="7"/>
      <c r="I360" s="23"/>
      <c r="J360" s="23"/>
      <c r="K360" s="7"/>
      <c r="L360" s="23"/>
      <c r="M360" s="7"/>
      <c r="N360" s="7"/>
      <c r="O360" s="7"/>
      <c r="P360" s="23"/>
      <c r="Q360" s="7"/>
    </row>
    <row r="361" spans="1:17" x14ac:dyDescent="0.2">
      <c r="A361" s="9" t="e">
        <f>IF(LEN(#REF!)&gt;0,TEXT(ROW(#REF!)-3,"0000"),(IF(LEN(#REF!)&gt;0,"unesite ev. broj nabave i ostale podatke","")))</f>
        <v>#REF!</v>
      </c>
      <c r="B361" s="16"/>
      <c r="C361" s="7"/>
      <c r="D361" s="7"/>
      <c r="E361" s="24"/>
      <c r="F361" s="13"/>
      <c r="G361" s="8"/>
      <c r="H361" s="7"/>
      <c r="I361" s="23"/>
      <c r="J361" s="23"/>
      <c r="K361" s="7"/>
      <c r="L361" s="23"/>
      <c r="M361" s="7"/>
      <c r="N361" s="7"/>
      <c r="O361" s="7"/>
      <c r="P361" s="23"/>
      <c r="Q361" s="7"/>
    </row>
    <row r="362" spans="1:17" x14ac:dyDescent="0.2">
      <c r="A362" s="9" t="e">
        <f>IF(LEN(#REF!)&gt;0,TEXT(ROW(#REF!)-3,"0000"),(IF(LEN(#REF!)&gt;0,"unesite ev. broj nabave i ostale podatke","")))</f>
        <v>#REF!</v>
      </c>
      <c r="B362" s="16"/>
      <c r="C362" s="7"/>
      <c r="D362" s="7"/>
      <c r="E362" s="24"/>
      <c r="F362" s="13"/>
      <c r="G362" s="8"/>
      <c r="H362" s="7"/>
      <c r="I362" s="23"/>
      <c r="J362" s="23"/>
      <c r="K362" s="7"/>
      <c r="L362" s="23"/>
      <c r="M362" s="7"/>
      <c r="N362" s="7"/>
      <c r="O362" s="7"/>
      <c r="P362" s="23"/>
      <c r="Q362" s="7"/>
    </row>
    <row r="363" spans="1:17" x14ac:dyDescent="0.2">
      <c r="A363" s="9" t="e">
        <f>IF(LEN(#REF!)&gt;0,TEXT(ROW(#REF!)-3,"0000"),(IF(LEN(#REF!)&gt;0,"unesite ev. broj nabave i ostale podatke","")))</f>
        <v>#REF!</v>
      </c>
      <c r="B363" s="16"/>
      <c r="C363" s="7"/>
      <c r="D363" s="7"/>
      <c r="E363" s="24"/>
      <c r="F363" s="13"/>
      <c r="G363" s="8"/>
      <c r="H363" s="7"/>
      <c r="I363" s="23"/>
      <c r="J363" s="23"/>
      <c r="K363" s="7"/>
      <c r="L363" s="23"/>
      <c r="M363" s="7"/>
      <c r="N363" s="7"/>
      <c r="O363" s="7"/>
      <c r="P363" s="23"/>
      <c r="Q363" s="7"/>
    </row>
    <row r="364" spans="1:17" x14ac:dyDescent="0.2">
      <c r="A364" s="9" t="e">
        <f>IF(LEN(#REF!)&gt;0,TEXT(ROW(#REF!)-3,"0000"),(IF(LEN(#REF!)&gt;0,"unesite ev. broj nabave i ostale podatke","")))</f>
        <v>#REF!</v>
      </c>
      <c r="B364" s="16"/>
      <c r="C364" s="7"/>
      <c r="D364" s="7"/>
      <c r="E364" s="24"/>
      <c r="F364" s="13"/>
      <c r="G364" s="8"/>
      <c r="H364" s="7"/>
      <c r="I364" s="23"/>
      <c r="J364" s="23"/>
      <c r="K364" s="7"/>
      <c r="L364" s="23"/>
      <c r="M364" s="7"/>
      <c r="N364" s="7"/>
      <c r="O364" s="7"/>
      <c r="P364" s="23"/>
      <c r="Q364" s="7"/>
    </row>
    <row r="365" spans="1:17" x14ac:dyDescent="0.2">
      <c r="A365" s="9" t="e">
        <f>IF(LEN(#REF!)&gt;0,TEXT(ROW(#REF!)-3,"0000"),(IF(LEN(#REF!)&gt;0,"unesite ev. broj nabave i ostale podatke","")))</f>
        <v>#REF!</v>
      </c>
      <c r="B365" s="16"/>
      <c r="C365" s="7"/>
      <c r="D365" s="7"/>
      <c r="E365" s="24"/>
      <c r="F365" s="13"/>
      <c r="G365" s="8"/>
      <c r="H365" s="7"/>
      <c r="I365" s="23"/>
      <c r="J365" s="23"/>
      <c r="K365" s="7"/>
      <c r="L365" s="23"/>
      <c r="M365" s="7"/>
      <c r="N365" s="7"/>
      <c r="O365" s="7"/>
      <c r="P365" s="23"/>
      <c r="Q365" s="7"/>
    </row>
    <row r="366" spans="1:17" x14ac:dyDescent="0.2">
      <c r="A366" s="9" t="e">
        <f>IF(LEN(#REF!)&gt;0,TEXT(ROW(#REF!)-3,"0000"),(IF(LEN(#REF!)&gt;0,"unesite ev. broj nabave i ostale podatke","")))</f>
        <v>#REF!</v>
      </c>
      <c r="B366" s="16"/>
      <c r="C366" s="7"/>
      <c r="D366" s="7"/>
      <c r="E366" s="24"/>
      <c r="F366" s="13"/>
      <c r="G366" s="8"/>
      <c r="H366" s="7"/>
      <c r="I366" s="23"/>
      <c r="J366" s="23"/>
      <c r="K366" s="7"/>
      <c r="L366" s="23"/>
      <c r="M366" s="7"/>
      <c r="N366" s="7"/>
      <c r="O366" s="7"/>
      <c r="P366" s="23"/>
      <c r="Q366" s="7"/>
    </row>
    <row r="367" spans="1:17" x14ac:dyDescent="0.2">
      <c r="A367" s="9" t="e">
        <f>IF(LEN(#REF!)&gt;0,TEXT(ROW(#REF!)-3,"0000"),(IF(LEN(#REF!)&gt;0,"unesite ev. broj nabave i ostale podatke","")))</f>
        <v>#REF!</v>
      </c>
      <c r="B367" s="16"/>
      <c r="C367" s="7"/>
      <c r="D367" s="7"/>
      <c r="E367" s="24"/>
      <c r="F367" s="13"/>
      <c r="G367" s="8"/>
      <c r="H367" s="7"/>
      <c r="I367" s="23"/>
      <c r="J367" s="23"/>
      <c r="K367" s="7"/>
      <c r="L367" s="23"/>
      <c r="M367" s="7"/>
      <c r="N367" s="7"/>
      <c r="O367" s="7"/>
      <c r="P367" s="23"/>
      <c r="Q367" s="7"/>
    </row>
    <row r="368" spans="1:17" x14ac:dyDescent="0.2">
      <c r="A368" s="9" t="e">
        <f>IF(LEN(#REF!)&gt;0,TEXT(ROW(#REF!)-3,"0000"),(IF(LEN(#REF!)&gt;0,"unesite ev. broj nabave i ostale podatke","")))</f>
        <v>#REF!</v>
      </c>
      <c r="B368" s="16"/>
      <c r="C368" s="7"/>
      <c r="D368" s="7"/>
      <c r="E368" s="24"/>
      <c r="F368" s="13"/>
      <c r="G368" s="8"/>
      <c r="H368" s="7"/>
      <c r="I368" s="23"/>
      <c r="J368" s="23"/>
      <c r="K368" s="7"/>
      <c r="L368" s="23"/>
      <c r="M368" s="7"/>
      <c r="N368" s="7"/>
      <c r="O368" s="7"/>
      <c r="P368" s="23"/>
      <c r="Q368" s="7"/>
    </row>
    <row r="369" spans="1:17" x14ac:dyDescent="0.2">
      <c r="A369" s="9" t="e">
        <f>IF(LEN(#REF!)&gt;0,TEXT(ROW(#REF!)-3,"0000"),(IF(LEN(#REF!)&gt;0,"unesite ev. broj nabave i ostale podatke","")))</f>
        <v>#REF!</v>
      </c>
      <c r="B369" s="16"/>
      <c r="C369" s="7"/>
      <c r="D369" s="7"/>
      <c r="E369" s="24"/>
      <c r="F369" s="13"/>
      <c r="G369" s="8"/>
      <c r="H369" s="7"/>
      <c r="I369" s="23"/>
      <c r="J369" s="23"/>
      <c r="K369" s="7"/>
      <c r="L369" s="23"/>
      <c r="M369" s="7"/>
      <c r="N369" s="7"/>
      <c r="O369" s="7"/>
      <c r="P369" s="23"/>
      <c r="Q369" s="7"/>
    </row>
    <row r="370" spans="1:17" x14ac:dyDescent="0.2">
      <c r="A370" s="9" t="e">
        <f>IF(LEN(#REF!)&gt;0,TEXT(ROW(#REF!)-3,"0000"),(IF(LEN(#REF!)&gt;0,"unesite ev. broj nabave i ostale podatke","")))</f>
        <v>#REF!</v>
      </c>
      <c r="B370" s="16"/>
      <c r="C370" s="7"/>
      <c r="D370" s="7"/>
      <c r="E370" s="24"/>
      <c r="F370" s="13"/>
      <c r="G370" s="8"/>
      <c r="H370" s="7"/>
      <c r="I370" s="23"/>
      <c r="J370" s="23"/>
      <c r="K370" s="7"/>
      <c r="L370" s="23"/>
      <c r="M370" s="7"/>
      <c r="N370" s="7"/>
      <c r="O370" s="7"/>
      <c r="P370" s="23"/>
      <c r="Q370" s="7"/>
    </row>
    <row r="371" spans="1:17" x14ac:dyDescent="0.2">
      <c r="A371" s="9" t="e">
        <f>IF(LEN(#REF!)&gt;0,TEXT(ROW(#REF!)-3,"0000"),(IF(LEN(#REF!)&gt;0,"unesite ev. broj nabave i ostale podatke","")))</f>
        <v>#REF!</v>
      </c>
      <c r="B371" s="16"/>
      <c r="C371" s="7"/>
      <c r="D371" s="7"/>
      <c r="E371" s="24"/>
      <c r="F371" s="13"/>
      <c r="G371" s="8"/>
      <c r="H371" s="7"/>
      <c r="I371" s="23"/>
      <c r="J371" s="23"/>
      <c r="K371" s="7"/>
      <c r="L371" s="23"/>
      <c r="M371" s="7"/>
      <c r="N371" s="7"/>
      <c r="O371" s="7"/>
      <c r="P371" s="23"/>
      <c r="Q371" s="7"/>
    </row>
    <row r="372" spans="1:17" x14ac:dyDescent="0.2">
      <c r="A372" s="9" t="e">
        <f>IF(LEN(#REF!)&gt;0,TEXT(ROW(#REF!)-3,"0000"),(IF(LEN(#REF!)&gt;0,"unesite ev. broj nabave i ostale podatke","")))</f>
        <v>#REF!</v>
      </c>
      <c r="B372" s="16"/>
      <c r="C372" s="7"/>
      <c r="D372" s="7"/>
      <c r="E372" s="24"/>
      <c r="F372" s="13"/>
      <c r="G372" s="8"/>
      <c r="H372" s="7"/>
      <c r="I372" s="23"/>
      <c r="J372" s="23"/>
      <c r="K372" s="7"/>
      <c r="L372" s="23"/>
      <c r="M372" s="7"/>
      <c r="N372" s="7"/>
      <c r="O372" s="7"/>
      <c r="P372" s="23"/>
      <c r="Q372" s="7"/>
    </row>
    <row r="373" spans="1:17" x14ac:dyDescent="0.2">
      <c r="A373" s="9" t="e">
        <f>IF(LEN(#REF!)&gt;0,TEXT(ROW(#REF!)-3,"0000"),(IF(LEN(#REF!)&gt;0,"unesite ev. broj nabave i ostale podatke","")))</f>
        <v>#REF!</v>
      </c>
      <c r="B373" s="16"/>
      <c r="C373" s="7"/>
      <c r="D373" s="7"/>
      <c r="E373" s="24"/>
      <c r="F373" s="13"/>
      <c r="G373" s="8"/>
      <c r="H373" s="7"/>
      <c r="I373" s="23"/>
      <c r="J373" s="23"/>
      <c r="K373" s="7"/>
      <c r="L373" s="23"/>
      <c r="M373" s="7"/>
      <c r="N373" s="7"/>
      <c r="O373" s="7"/>
      <c r="P373" s="23"/>
      <c r="Q373" s="7"/>
    </row>
    <row r="374" spans="1:17" x14ac:dyDescent="0.2">
      <c r="A374" s="9" t="e">
        <f>IF(LEN(#REF!)&gt;0,TEXT(ROW(#REF!)-3,"0000"),(IF(LEN(#REF!)&gt;0,"unesite ev. broj nabave i ostale podatke","")))</f>
        <v>#REF!</v>
      </c>
      <c r="B374" s="16"/>
      <c r="C374" s="7"/>
      <c r="D374" s="7"/>
      <c r="E374" s="24"/>
      <c r="F374" s="13"/>
      <c r="G374" s="8"/>
      <c r="H374" s="7"/>
      <c r="I374" s="23"/>
      <c r="J374" s="23"/>
      <c r="K374" s="7"/>
      <c r="L374" s="23"/>
      <c r="M374" s="7"/>
      <c r="N374" s="7"/>
      <c r="O374" s="7"/>
      <c r="P374" s="23"/>
      <c r="Q374" s="7"/>
    </row>
    <row r="375" spans="1:17" x14ac:dyDescent="0.2">
      <c r="A375" s="9" t="e">
        <f>IF(LEN(#REF!)&gt;0,TEXT(ROW(#REF!)-3,"0000"),(IF(LEN(#REF!)&gt;0,"unesite ev. broj nabave i ostale podatke","")))</f>
        <v>#REF!</v>
      </c>
      <c r="B375" s="16"/>
      <c r="C375" s="7"/>
      <c r="D375" s="7"/>
      <c r="E375" s="24"/>
      <c r="F375" s="13"/>
      <c r="G375" s="8"/>
      <c r="H375" s="7"/>
      <c r="I375" s="23"/>
      <c r="J375" s="23"/>
      <c r="K375" s="7"/>
      <c r="L375" s="23"/>
      <c r="M375" s="7"/>
      <c r="N375" s="7"/>
      <c r="O375" s="7"/>
      <c r="P375" s="23"/>
      <c r="Q375" s="7"/>
    </row>
    <row r="376" spans="1:17" x14ac:dyDescent="0.2">
      <c r="A376" s="9" t="e">
        <f>IF(LEN(#REF!)&gt;0,TEXT(ROW(#REF!)-3,"0000"),(IF(LEN(#REF!)&gt;0,"unesite ev. broj nabave i ostale podatke","")))</f>
        <v>#REF!</v>
      </c>
      <c r="B376" s="16"/>
      <c r="C376" s="7"/>
      <c r="D376" s="7"/>
      <c r="E376" s="24"/>
      <c r="F376" s="13"/>
      <c r="G376" s="8"/>
      <c r="H376" s="7"/>
      <c r="I376" s="23"/>
      <c r="J376" s="23"/>
      <c r="K376" s="7"/>
      <c r="L376" s="23"/>
      <c r="M376" s="7"/>
      <c r="N376" s="7"/>
      <c r="O376" s="7"/>
      <c r="P376" s="23"/>
      <c r="Q376" s="7"/>
    </row>
    <row r="377" spans="1:17" x14ac:dyDescent="0.2">
      <c r="A377" s="9" t="e">
        <f>IF(LEN(#REF!)&gt;0,TEXT(ROW(#REF!)-3,"0000"),(IF(LEN(#REF!)&gt;0,"unesite ev. broj nabave i ostale podatke","")))</f>
        <v>#REF!</v>
      </c>
      <c r="B377" s="16"/>
      <c r="C377" s="7"/>
      <c r="D377" s="7"/>
      <c r="E377" s="24"/>
      <c r="F377" s="13"/>
      <c r="G377" s="8"/>
      <c r="H377" s="7"/>
      <c r="I377" s="23"/>
      <c r="J377" s="23"/>
      <c r="K377" s="7"/>
      <c r="L377" s="23"/>
      <c r="M377" s="7"/>
      <c r="N377" s="7"/>
      <c r="O377" s="7"/>
      <c r="P377" s="23"/>
      <c r="Q377" s="7"/>
    </row>
    <row r="378" spans="1:17" x14ac:dyDescent="0.2">
      <c r="A378" s="9" t="e">
        <f>IF(LEN(#REF!)&gt;0,TEXT(ROW(#REF!)-3,"0000"),(IF(LEN(#REF!)&gt;0,"unesite ev. broj nabave i ostale podatke","")))</f>
        <v>#REF!</v>
      </c>
      <c r="B378" s="16"/>
      <c r="C378" s="7"/>
      <c r="D378" s="7"/>
      <c r="E378" s="24"/>
      <c r="F378" s="13"/>
      <c r="G378" s="8"/>
      <c r="H378" s="7"/>
      <c r="I378" s="23"/>
      <c r="J378" s="23"/>
      <c r="K378" s="7"/>
      <c r="L378" s="23"/>
      <c r="M378" s="7"/>
      <c r="N378" s="7"/>
      <c r="O378" s="7"/>
      <c r="P378" s="23"/>
      <c r="Q378" s="7"/>
    </row>
    <row r="379" spans="1:17" x14ac:dyDescent="0.2">
      <c r="A379" s="9" t="e">
        <f>IF(LEN(#REF!)&gt;0,TEXT(ROW(#REF!)-3,"0000"),(IF(LEN(#REF!)&gt;0,"unesite ev. broj nabave i ostale podatke","")))</f>
        <v>#REF!</v>
      </c>
      <c r="B379" s="16"/>
      <c r="C379" s="7"/>
      <c r="D379" s="7"/>
      <c r="E379" s="24"/>
      <c r="F379" s="13"/>
      <c r="G379" s="8"/>
      <c r="H379" s="7"/>
      <c r="I379" s="23"/>
      <c r="J379" s="23"/>
      <c r="K379" s="7"/>
      <c r="L379" s="23"/>
      <c r="M379" s="7"/>
      <c r="N379" s="7"/>
      <c r="O379" s="7"/>
      <c r="P379" s="23"/>
      <c r="Q379" s="7"/>
    </row>
    <row r="380" spans="1:17" x14ac:dyDescent="0.2">
      <c r="A380" s="9" t="e">
        <f>IF(LEN(#REF!)&gt;0,TEXT(ROW(#REF!)-3,"0000"),(IF(LEN(#REF!)&gt;0,"unesite ev. broj nabave i ostale podatke","")))</f>
        <v>#REF!</v>
      </c>
      <c r="B380" s="16"/>
      <c r="C380" s="7"/>
      <c r="D380" s="7"/>
      <c r="E380" s="24"/>
      <c r="F380" s="13"/>
      <c r="G380" s="8"/>
      <c r="H380" s="7"/>
      <c r="I380" s="23"/>
      <c r="J380" s="23"/>
      <c r="K380" s="7"/>
      <c r="L380" s="23"/>
      <c r="M380" s="7"/>
      <c r="N380" s="7"/>
      <c r="O380" s="7"/>
      <c r="P380" s="23"/>
      <c r="Q380" s="7"/>
    </row>
    <row r="381" spans="1:17" x14ac:dyDescent="0.2">
      <c r="A381" s="9" t="e">
        <f>IF(LEN(#REF!)&gt;0,TEXT(ROW(#REF!)-3,"0000"),(IF(LEN(#REF!)&gt;0,"unesite ev. broj nabave i ostale podatke","")))</f>
        <v>#REF!</v>
      </c>
      <c r="B381" s="16"/>
      <c r="C381" s="7"/>
      <c r="D381" s="7"/>
      <c r="E381" s="24"/>
      <c r="F381" s="13"/>
      <c r="G381" s="8"/>
      <c r="H381" s="7"/>
      <c r="I381" s="23"/>
      <c r="J381" s="23"/>
      <c r="K381" s="7"/>
      <c r="L381" s="23"/>
      <c r="M381" s="7"/>
      <c r="N381" s="7"/>
      <c r="O381" s="7"/>
      <c r="P381" s="23"/>
      <c r="Q381" s="7"/>
    </row>
    <row r="382" spans="1:17" x14ac:dyDescent="0.2">
      <c r="A382" s="9" t="e">
        <f>IF(LEN(#REF!)&gt;0,TEXT(ROW(#REF!)-3,"0000"),(IF(LEN(#REF!)&gt;0,"unesite ev. broj nabave i ostale podatke","")))</f>
        <v>#REF!</v>
      </c>
      <c r="B382" s="16"/>
      <c r="C382" s="7"/>
      <c r="D382" s="7"/>
      <c r="E382" s="24"/>
      <c r="F382" s="13"/>
      <c r="G382" s="8"/>
      <c r="H382" s="7"/>
      <c r="I382" s="23"/>
      <c r="J382" s="23"/>
      <c r="K382" s="7"/>
      <c r="L382" s="23"/>
      <c r="M382" s="7"/>
      <c r="N382" s="7"/>
      <c r="O382" s="7"/>
      <c r="P382" s="23"/>
      <c r="Q382" s="7"/>
    </row>
    <row r="383" spans="1:17" x14ac:dyDescent="0.2">
      <c r="A383" s="9" t="e">
        <f>IF(LEN(#REF!)&gt;0,TEXT(ROW(#REF!)-3,"0000"),(IF(LEN(#REF!)&gt;0,"unesite ev. broj nabave i ostale podatke","")))</f>
        <v>#REF!</v>
      </c>
      <c r="B383" s="16"/>
      <c r="C383" s="7"/>
      <c r="D383" s="7"/>
      <c r="E383" s="24"/>
      <c r="F383" s="13"/>
      <c r="G383" s="8"/>
      <c r="H383" s="7"/>
      <c r="I383" s="23"/>
      <c r="J383" s="23"/>
      <c r="K383" s="7"/>
      <c r="L383" s="23"/>
      <c r="M383" s="7"/>
      <c r="N383" s="7"/>
      <c r="O383" s="7"/>
      <c r="P383" s="23"/>
      <c r="Q383" s="7"/>
    </row>
    <row r="384" spans="1:17" x14ac:dyDescent="0.2">
      <c r="A384" s="9" t="e">
        <f>IF(LEN(#REF!)&gt;0,TEXT(ROW(#REF!)-3,"0000"),(IF(LEN(#REF!)&gt;0,"unesite ev. broj nabave i ostale podatke","")))</f>
        <v>#REF!</v>
      </c>
      <c r="B384" s="16"/>
      <c r="C384" s="7"/>
      <c r="D384" s="7"/>
      <c r="E384" s="24"/>
      <c r="F384" s="13"/>
      <c r="G384" s="8"/>
      <c r="H384" s="7"/>
      <c r="I384" s="23"/>
      <c r="J384" s="23"/>
      <c r="K384" s="7"/>
      <c r="L384" s="23"/>
      <c r="M384" s="7"/>
      <c r="N384" s="7"/>
      <c r="O384" s="7"/>
      <c r="P384" s="23"/>
      <c r="Q384" s="7"/>
    </row>
    <row r="385" spans="1:17" x14ac:dyDescent="0.2">
      <c r="A385" s="9" t="e">
        <f>IF(LEN(#REF!)&gt;0,TEXT(ROW(#REF!)-3,"0000"),(IF(LEN(#REF!)&gt;0,"unesite ev. broj nabave i ostale podatke","")))</f>
        <v>#REF!</v>
      </c>
      <c r="B385" s="16"/>
      <c r="C385" s="7"/>
      <c r="D385" s="7"/>
      <c r="E385" s="24"/>
      <c r="F385" s="13"/>
      <c r="G385" s="8"/>
      <c r="H385" s="7"/>
      <c r="I385" s="23"/>
      <c r="J385" s="23"/>
      <c r="K385" s="7"/>
      <c r="L385" s="23"/>
      <c r="M385" s="7"/>
      <c r="N385" s="7"/>
      <c r="O385" s="7"/>
      <c r="P385" s="23"/>
      <c r="Q385" s="7"/>
    </row>
    <row r="386" spans="1:17" x14ac:dyDescent="0.2">
      <c r="A386" s="9" t="e">
        <f>IF(LEN(#REF!)&gt;0,TEXT(ROW(#REF!)-3,"0000"),(IF(LEN(#REF!)&gt;0,"unesite ev. broj nabave i ostale podatke","")))</f>
        <v>#REF!</v>
      </c>
      <c r="B386" s="16"/>
      <c r="C386" s="7"/>
      <c r="D386" s="7"/>
      <c r="E386" s="24"/>
      <c r="F386" s="13"/>
      <c r="G386" s="8"/>
      <c r="H386" s="7"/>
      <c r="I386" s="23"/>
      <c r="J386" s="23"/>
      <c r="K386" s="7"/>
      <c r="L386" s="23"/>
      <c r="M386" s="7"/>
      <c r="N386" s="7"/>
      <c r="O386" s="7"/>
      <c r="P386" s="23"/>
      <c r="Q386" s="7"/>
    </row>
    <row r="387" spans="1:17" x14ac:dyDescent="0.2">
      <c r="A387" s="9" t="e">
        <f>IF(LEN(#REF!)&gt;0,TEXT(ROW(#REF!)-3,"0000"),(IF(LEN(#REF!)&gt;0,"unesite ev. broj nabave i ostale podatke","")))</f>
        <v>#REF!</v>
      </c>
      <c r="B387" s="16"/>
      <c r="C387" s="7"/>
      <c r="D387" s="7"/>
      <c r="E387" s="24"/>
      <c r="F387" s="13"/>
      <c r="G387" s="8"/>
      <c r="H387" s="7"/>
      <c r="I387" s="23"/>
      <c r="J387" s="23"/>
      <c r="K387" s="7"/>
      <c r="L387" s="23"/>
      <c r="M387" s="7"/>
      <c r="N387" s="7"/>
      <c r="O387" s="7"/>
      <c r="P387" s="23"/>
      <c r="Q387" s="7"/>
    </row>
    <row r="388" spans="1:17" x14ac:dyDescent="0.2">
      <c r="A388" s="9" t="e">
        <f>IF(LEN(#REF!)&gt;0,TEXT(ROW(#REF!)-3,"0000"),(IF(LEN(#REF!)&gt;0,"unesite ev. broj nabave i ostale podatke","")))</f>
        <v>#REF!</v>
      </c>
      <c r="B388" s="16"/>
      <c r="C388" s="7"/>
      <c r="D388" s="7"/>
      <c r="E388" s="24"/>
      <c r="F388" s="13"/>
      <c r="G388" s="8"/>
      <c r="H388" s="7"/>
      <c r="I388" s="23"/>
      <c r="J388" s="23"/>
      <c r="K388" s="7"/>
      <c r="L388" s="23"/>
      <c r="M388" s="7"/>
      <c r="N388" s="7"/>
      <c r="O388" s="7"/>
      <c r="P388" s="23"/>
      <c r="Q388" s="7"/>
    </row>
    <row r="389" spans="1:17" x14ac:dyDescent="0.2">
      <c r="A389" s="9" t="e">
        <f>IF(LEN(#REF!)&gt;0,TEXT(ROW(#REF!)-3,"0000"),(IF(LEN(#REF!)&gt;0,"unesite ev. broj nabave i ostale podatke","")))</f>
        <v>#REF!</v>
      </c>
      <c r="B389" s="16"/>
      <c r="C389" s="7"/>
      <c r="D389" s="7"/>
      <c r="E389" s="24"/>
      <c r="F389" s="13"/>
      <c r="G389" s="8"/>
      <c r="H389" s="7"/>
      <c r="I389" s="23"/>
      <c r="J389" s="23"/>
      <c r="K389" s="7"/>
      <c r="L389" s="23"/>
      <c r="M389" s="7"/>
      <c r="N389" s="7"/>
      <c r="O389" s="7"/>
      <c r="P389" s="23"/>
      <c r="Q389" s="7"/>
    </row>
    <row r="390" spans="1:17" x14ac:dyDescent="0.2">
      <c r="A390" s="9" t="e">
        <f>IF(LEN(#REF!)&gt;0,TEXT(ROW(#REF!)-3,"0000"),(IF(LEN(#REF!)&gt;0,"unesite ev. broj nabave i ostale podatke","")))</f>
        <v>#REF!</v>
      </c>
      <c r="B390" s="16"/>
      <c r="C390" s="7"/>
      <c r="D390" s="7"/>
      <c r="E390" s="24"/>
      <c r="F390" s="13"/>
      <c r="G390" s="8"/>
      <c r="H390" s="7"/>
      <c r="I390" s="23"/>
      <c r="J390" s="23"/>
      <c r="K390" s="7"/>
      <c r="L390" s="23"/>
      <c r="M390" s="7"/>
      <c r="N390" s="7"/>
      <c r="O390" s="7"/>
      <c r="P390" s="23"/>
      <c r="Q390" s="7"/>
    </row>
    <row r="391" spans="1:17" x14ac:dyDescent="0.2">
      <c r="A391" s="9" t="e">
        <f>IF(LEN(#REF!)&gt;0,TEXT(ROW(#REF!)-3,"0000"),(IF(LEN(#REF!)&gt;0,"unesite ev. broj nabave i ostale podatke","")))</f>
        <v>#REF!</v>
      </c>
      <c r="B391" s="16"/>
      <c r="C391" s="7"/>
      <c r="D391" s="7"/>
      <c r="E391" s="24"/>
      <c r="F391" s="13"/>
      <c r="G391" s="8"/>
      <c r="H391" s="7"/>
      <c r="I391" s="23"/>
      <c r="J391" s="23"/>
      <c r="K391" s="7"/>
      <c r="L391" s="23"/>
      <c r="M391" s="7"/>
      <c r="N391" s="7"/>
      <c r="O391" s="7"/>
      <c r="P391" s="23"/>
      <c r="Q391" s="7"/>
    </row>
    <row r="392" spans="1:17" x14ac:dyDescent="0.2">
      <c r="A392" s="9" t="e">
        <f>IF(LEN(#REF!)&gt;0,TEXT(ROW(#REF!)-3,"0000"),(IF(LEN(#REF!)&gt;0,"unesite ev. broj nabave i ostale podatke","")))</f>
        <v>#REF!</v>
      </c>
      <c r="B392" s="16"/>
      <c r="C392" s="7"/>
      <c r="D392" s="7"/>
      <c r="E392" s="24"/>
      <c r="F392" s="13"/>
      <c r="G392" s="8"/>
      <c r="H392" s="7"/>
      <c r="I392" s="23"/>
      <c r="J392" s="23"/>
      <c r="K392" s="7"/>
      <c r="L392" s="23"/>
      <c r="M392" s="7"/>
      <c r="N392" s="7"/>
      <c r="O392" s="7"/>
      <c r="P392" s="23"/>
      <c r="Q392" s="7"/>
    </row>
    <row r="393" spans="1:17" x14ac:dyDescent="0.2">
      <c r="A393" s="9" t="e">
        <f>IF(LEN(#REF!)&gt;0,TEXT(ROW(#REF!)-3,"0000"),(IF(LEN(#REF!)&gt;0,"unesite ev. broj nabave i ostale podatke","")))</f>
        <v>#REF!</v>
      </c>
      <c r="B393" s="16"/>
      <c r="C393" s="7"/>
      <c r="D393" s="7"/>
      <c r="E393" s="24"/>
      <c r="F393" s="13"/>
      <c r="G393" s="8"/>
      <c r="H393" s="7"/>
      <c r="I393" s="23"/>
      <c r="J393" s="23"/>
      <c r="K393" s="7"/>
      <c r="L393" s="23"/>
      <c r="M393" s="7"/>
      <c r="N393" s="7"/>
      <c r="O393" s="7"/>
      <c r="P393" s="23"/>
      <c r="Q393" s="7"/>
    </row>
    <row r="394" spans="1:17" x14ac:dyDescent="0.2">
      <c r="A394" s="9" t="e">
        <f>IF(LEN(#REF!)&gt;0,TEXT(ROW(#REF!)-3,"0000"),(IF(LEN(#REF!)&gt;0,"unesite ev. broj nabave i ostale podatke","")))</f>
        <v>#REF!</v>
      </c>
      <c r="B394" s="16"/>
      <c r="C394" s="7"/>
      <c r="D394" s="7"/>
      <c r="E394" s="24"/>
      <c r="F394" s="13"/>
      <c r="G394" s="8"/>
      <c r="H394" s="7"/>
      <c r="I394" s="23"/>
      <c r="J394" s="23"/>
      <c r="K394" s="7"/>
      <c r="L394" s="23"/>
      <c r="M394" s="7"/>
      <c r="N394" s="7"/>
      <c r="O394" s="7"/>
      <c r="P394" s="23"/>
      <c r="Q394" s="7"/>
    </row>
    <row r="395" spans="1:17" x14ac:dyDescent="0.2">
      <c r="A395" s="9" t="e">
        <f>IF(LEN(#REF!)&gt;0,TEXT(ROW(#REF!)-3,"0000"),(IF(LEN(#REF!)&gt;0,"unesite ev. broj nabave i ostale podatke","")))</f>
        <v>#REF!</v>
      </c>
      <c r="B395" s="16"/>
      <c r="C395" s="7"/>
      <c r="D395" s="7"/>
      <c r="E395" s="24"/>
      <c r="F395" s="13"/>
      <c r="G395" s="8"/>
      <c r="H395" s="7"/>
      <c r="I395" s="23"/>
      <c r="J395" s="23"/>
      <c r="K395" s="7"/>
      <c r="L395" s="23"/>
      <c r="M395" s="7"/>
      <c r="N395" s="7"/>
      <c r="O395" s="7"/>
      <c r="P395" s="23"/>
      <c r="Q395" s="7"/>
    </row>
    <row r="396" spans="1:17" x14ac:dyDescent="0.2">
      <c r="A396" s="9" t="e">
        <f>IF(LEN(#REF!)&gt;0,TEXT(ROW(#REF!)-3,"0000"),(IF(LEN(#REF!)&gt;0,"unesite ev. broj nabave i ostale podatke","")))</f>
        <v>#REF!</v>
      </c>
      <c r="B396" s="16"/>
      <c r="C396" s="7"/>
      <c r="D396" s="7"/>
      <c r="E396" s="24"/>
      <c r="F396" s="13"/>
      <c r="G396" s="8"/>
      <c r="H396" s="7"/>
      <c r="I396" s="23"/>
      <c r="J396" s="23"/>
      <c r="K396" s="7"/>
      <c r="L396" s="23"/>
      <c r="M396" s="7"/>
      <c r="N396" s="7"/>
      <c r="O396" s="7"/>
      <c r="P396" s="23"/>
      <c r="Q396" s="7"/>
    </row>
    <row r="397" spans="1:17" x14ac:dyDescent="0.2">
      <c r="A397" s="9" t="e">
        <f>IF(LEN(#REF!)&gt;0,TEXT(ROW(#REF!)-3,"0000"),(IF(LEN(B14)&gt;0,"unesite ev. broj nabave i ostale podatke","")))</f>
        <v>#REF!</v>
      </c>
      <c r="B397" s="16"/>
      <c r="C397" s="7"/>
      <c r="D397" s="7"/>
      <c r="E397" s="24"/>
      <c r="F397" s="13"/>
      <c r="G397" s="8"/>
      <c r="H397" s="7"/>
      <c r="I397" s="23"/>
      <c r="J397" s="23"/>
      <c r="K397" s="7"/>
      <c r="L397" s="23"/>
      <c r="M397" s="7"/>
      <c r="N397" s="7"/>
      <c r="O397" s="7"/>
      <c r="P397" s="23"/>
      <c r="Q397" s="7"/>
    </row>
    <row r="398" spans="1:17" x14ac:dyDescent="0.2">
      <c r="A398" s="9" t="str">
        <f>IF(LEN(B14)&gt;0,TEXT(ROW(B14)-3,"0000"),(IF(LEN(B15)&gt;0,"unesite ev. broj nabave i ostale podatke","")))</f>
        <v>0011</v>
      </c>
      <c r="B398" s="16"/>
      <c r="C398" s="7"/>
      <c r="D398" s="7"/>
      <c r="E398" s="24"/>
      <c r="F398" s="13"/>
      <c r="G398" s="8"/>
      <c r="H398" s="7"/>
      <c r="I398" s="23"/>
      <c r="J398" s="23"/>
      <c r="K398" s="7"/>
      <c r="L398" s="23"/>
      <c r="M398" s="7"/>
      <c r="N398" s="7"/>
      <c r="O398" s="7"/>
      <c r="P398" s="23"/>
      <c r="Q398" s="7"/>
    </row>
    <row r="399" spans="1:17" x14ac:dyDescent="0.2">
      <c r="A399" s="9" t="str">
        <f>IF(LEN(B15)&gt;0,TEXT(ROW(B15)-3,"0000"),(IF(LEN(B16)&gt;0,"unesite ev. broj nabave i ostale podatke","")))</f>
        <v>0012</v>
      </c>
      <c r="B399" s="16"/>
      <c r="C399" s="7"/>
      <c r="D399" s="7"/>
      <c r="E399" s="24"/>
      <c r="F399" s="13"/>
      <c r="G399" s="8"/>
      <c r="H399" s="7"/>
      <c r="I399" s="23"/>
      <c r="J399" s="23"/>
      <c r="K399" s="7"/>
      <c r="L399" s="23"/>
      <c r="M399" s="7"/>
      <c r="N399" s="7"/>
      <c r="O399" s="7"/>
      <c r="P399" s="23"/>
      <c r="Q399" s="7"/>
    </row>
    <row r="400" spans="1:17" x14ac:dyDescent="0.2">
      <c r="A400" s="9" t="str">
        <f>IF(LEN(B16)&gt;0,TEXT(ROW(B16)-3,"0000"),(IF(LEN(B17)&gt;0,"unesite ev. broj nabave i ostale podatke","")))</f>
        <v>0013</v>
      </c>
      <c r="B400" s="16"/>
      <c r="C400" s="7"/>
      <c r="D400" s="7"/>
      <c r="E400" s="24"/>
      <c r="F400" s="13"/>
      <c r="G400" s="8"/>
      <c r="H400" s="7"/>
      <c r="I400" s="23"/>
      <c r="J400" s="23"/>
      <c r="K400" s="7"/>
      <c r="L400" s="23"/>
      <c r="M400" s="7"/>
      <c r="N400" s="7"/>
      <c r="O400" s="7"/>
      <c r="P400" s="23"/>
      <c r="Q400" s="7"/>
    </row>
    <row r="401" spans="1:17" x14ac:dyDescent="0.2">
      <c r="A401" s="9" t="str">
        <f>IF(LEN(B17)&gt;0,TEXT(ROW(B17)-3,"0000"),(IF(LEN(B18)&gt;0,"unesite ev. broj nabave i ostale podatke","")))</f>
        <v>0014</v>
      </c>
      <c r="B401" s="16"/>
      <c r="C401" s="7"/>
      <c r="D401" s="7"/>
      <c r="E401" s="24"/>
      <c r="F401" s="13"/>
      <c r="G401" s="8"/>
      <c r="H401" s="7"/>
      <c r="I401" s="23"/>
      <c r="J401" s="23"/>
      <c r="K401" s="7"/>
      <c r="L401" s="23"/>
      <c r="M401" s="7"/>
      <c r="N401" s="7"/>
      <c r="O401" s="7"/>
      <c r="P401" s="23"/>
      <c r="Q401" s="7"/>
    </row>
    <row r="402" spans="1:17" x14ac:dyDescent="0.2">
      <c r="A402" s="9" t="str">
        <f>IF(LEN(B18)&gt;0,TEXT(ROW(B18)-3,"0000"),(IF(LEN(B19)&gt;0,"unesite ev. broj nabave i ostale podatke","")))</f>
        <v>0015</v>
      </c>
      <c r="B402" s="16"/>
      <c r="C402" s="7"/>
      <c r="D402" s="7"/>
      <c r="E402" s="24"/>
      <c r="F402" s="13"/>
      <c r="G402" s="8"/>
      <c r="H402" s="7"/>
      <c r="I402" s="23"/>
      <c r="J402" s="23"/>
      <c r="K402" s="7"/>
      <c r="L402" s="23"/>
      <c r="M402" s="7"/>
      <c r="N402" s="7"/>
      <c r="O402" s="7"/>
      <c r="P402" s="23"/>
      <c r="Q402" s="7"/>
    </row>
    <row r="403" spans="1:17" x14ac:dyDescent="0.2">
      <c r="A403" s="9" t="str">
        <f>IF(LEN(B19)&gt;0,TEXT(ROW(B19)-3,"0000"),(IF(LEN(B41)&gt;0,"unesite ev. broj nabave i ostale podatke","")))</f>
        <v>0016</v>
      </c>
      <c r="B403" s="16"/>
      <c r="C403" s="7"/>
      <c r="D403" s="7"/>
      <c r="E403" s="24"/>
      <c r="F403" s="13"/>
      <c r="G403" s="8"/>
      <c r="H403" s="7"/>
      <c r="I403" s="23"/>
      <c r="J403" s="23"/>
      <c r="K403" s="7"/>
      <c r="L403" s="23"/>
      <c r="M403" s="7"/>
      <c r="N403" s="7"/>
      <c r="O403" s="7"/>
      <c r="P403" s="23"/>
      <c r="Q403" s="7"/>
    </row>
    <row r="404" spans="1:17" x14ac:dyDescent="0.2">
      <c r="A404" s="9" t="str">
        <f>IF(LEN(B41)&gt;0,TEXT(ROW(B41)-3,"0000"),(IF(LEN(B49)&gt;0,"unesite ev. broj nabave i ostale podatke","")))</f>
        <v>0038</v>
      </c>
      <c r="B404" s="16"/>
      <c r="C404" s="7"/>
      <c r="D404" s="7"/>
      <c r="E404" s="24"/>
      <c r="F404" s="13"/>
      <c r="G404" s="8"/>
      <c r="H404" s="7"/>
      <c r="I404" s="23"/>
      <c r="J404" s="23"/>
      <c r="K404" s="7"/>
      <c r="L404" s="23"/>
      <c r="M404" s="7"/>
      <c r="N404" s="7"/>
      <c r="O404" s="7"/>
      <c r="P404" s="23"/>
      <c r="Q404" s="7"/>
    </row>
    <row r="405" spans="1:17" x14ac:dyDescent="0.2">
      <c r="A405" s="9" t="str">
        <f>IF(LEN(B49)&gt;0,TEXT(ROW(B49)-3,"0000"),(IF(LEN(B50)&gt;0,"unesite ev. broj nabave i ostale podatke","")))</f>
        <v/>
      </c>
      <c r="B405" s="16"/>
      <c r="C405" s="7"/>
      <c r="D405" s="7"/>
      <c r="E405" s="24"/>
      <c r="F405" s="13"/>
      <c r="G405" s="8"/>
      <c r="H405" s="7"/>
      <c r="I405" s="23"/>
      <c r="J405" s="23"/>
      <c r="K405" s="7"/>
      <c r="L405" s="23"/>
      <c r="M405" s="7"/>
      <c r="N405" s="7"/>
      <c r="O405" s="7"/>
      <c r="P405" s="23"/>
      <c r="Q405" s="7"/>
    </row>
    <row r="406" spans="1:17" x14ac:dyDescent="0.2">
      <c r="A406" s="9" t="e">
        <f>IF(LEN(B50)&gt;0,TEXT(ROW(B50)-3,"0000"),(IF(LEN(#REF!)&gt;0,"unesite ev. broj nabave i ostale podatke","")))</f>
        <v>#REF!</v>
      </c>
      <c r="B406" s="16"/>
      <c r="C406" s="7"/>
      <c r="D406" s="7"/>
      <c r="E406" s="24"/>
      <c r="F406" s="13"/>
      <c r="G406" s="8"/>
      <c r="H406" s="7"/>
      <c r="I406" s="23"/>
      <c r="J406" s="23"/>
      <c r="K406" s="7"/>
      <c r="L406" s="23"/>
      <c r="M406" s="7"/>
      <c r="N406" s="7"/>
      <c r="O406" s="7"/>
      <c r="P406" s="23"/>
      <c r="Q406" s="7"/>
    </row>
    <row r="407" spans="1:17" x14ac:dyDescent="0.2">
      <c r="A407" s="9" t="e">
        <f>IF(LEN(#REF!)&gt;0,TEXT(ROW(#REF!)-3,"0000"),(IF(LEN(#REF!)&gt;0,"unesite ev. broj nabave i ostale podatke","")))</f>
        <v>#REF!</v>
      </c>
      <c r="B407" s="16"/>
      <c r="C407" s="7"/>
      <c r="D407" s="7"/>
      <c r="E407" s="24"/>
      <c r="F407" s="13"/>
      <c r="G407" s="8"/>
      <c r="H407" s="7"/>
      <c r="I407" s="23"/>
      <c r="J407" s="23"/>
      <c r="K407" s="7"/>
      <c r="L407" s="23"/>
      <c r="M407" s="7"/>
      <c r="N407" s="7"/>
      <c r="O407" s="7"/>
      <c r="P407" s="23"/>
      <c r="Q407" s="7"/>
    </row>
    <row r="408" spans="1:17" x14ac:dyDescent="0.2">
      <c r="A408" s="9" t="e">
        <f>IF(LEN(#REF!)&gt;0,TEXT(ROW(#REF!)-3,"0000"),(IF(LEN(#REF!)&gt;0,"unesite ev. broj nabave i ostale podatke","")))</f>
        <v>#REF!</v>
      </c>
      <c r="B408" s="16"/>
      <c r="C408" s="7"/>
      <c r="D408" s="7"/>
      <c r="E408" s="24"/>
      <c r="F408" s="13"/>
      <c r="G408" s="8"/>
      <c r="H408" s="7"/>
      <c r="I408" s="23"/>
      <c r="J408" s="23"/>
      <c r="K408" s="7"/>
      <c r="L408" s="23"/>
      <c r="M408" s="7"/>
      <c r="N408" s="7"/>
      <c r="O408" s="7"/>
      <c r="P408" s="23"/>
      <c r="Q408" s="7"/>
    </row>
    <row r="409" spans="1:17" x14ac:dyDescent="0.2">
      <c r="A409" s="9" t="e">
        <f>IF(LEN(#REF!)&gt;0,TEXT(ROW(#REF!)-3,"0000"),(IF(LEN(#REF!)&gt;0,"unesite ev. broj nabave i ostale podatke","")))</f>
        <v>#REF!</v>
      </c>
      <c r="B409" s="16"/>
      <c r="C409" s="7"/>
      <c r="D409" s="7"/>
      <c r="E409" s="24"/>
      <c r="F409" s="13"/>
      <c r="G409" s="8"/>
      <c r="H409" s="7"/>
      <c r="I409" s="23"/>
      <c r="J409" s="23"/>
      <c r="K409" s="7"/>
      <c r="L409" s="23"/>
      <c r="M409" s="7"/>
      <c r="N409" s="7"/>
      <c r="O409" s="7"/>
      <c r="P409" s="23"/>
      <c r="Q409" s="7"/>
    </row>
    <row r="410" spans="1:17" x14ac:dyDescent="0.2">
      <c r="A410" s="9" t="e">
        <f>IF(LEN(#REF!)&gt;0,TEXT(ROW(#REF!)-3,"0000"),(IF(LEN(#REF!)&gt;0,"unesite ev. broj nabave i ostale podatke","")))</f>
        <v>#REF!</v>
      </c>
      <c r="B410" s="16"/>
      <c r="C410" s="7"/>
      <c r="D410" s="7"/>
      <c r="E410" s="24"/>
      <c r="F410" s="13"/>
      <c r="G410" s="8"/>
      <c r="H410" s="7"/>
      <c r="I410" s="23"/>
      <c r="J410" s="23"/>
      <c r="K410" s="7"/>
      <c r="L410" s="23"/>
      <c r="M410" s="7"/>
      <c r="N410" s="7"/>
      <c r="O410" s="7"/>
      <c r="P410" s="23"/>
      <c r="Q410" s="7"/>
    </row>
    <row r="411" spans="1:17" x14ac:dyDescent="0.2">
      <c r="A411" s="9" t="e">
        <f>IF(LEN(#REF!)&gt;0,TEXT(ROW(#REF!)-3,"0000"),(IF(LEN(#REF!)&gt;0,"unesite ev. broj nabave i ostale podatke","")))</f>
        <v>#REF!</v>
      </c>
      <c r="B411" s="16"/>
      <c r="C411" s="7"/>
      <c r="D411" s="7"/>
      <c r="E411" s="24"/>
      <c r="F411" s="13"/>
      <c r="G411" s="8"/>
      <c r="H411" s="7"/>
      <c r="I411" s="23"/>
      <c r="J411" s="23"/>
      <c r="K411" s="7"/>
      <c r="L411" s="23"/>
      <c r="M411" s="7"/>
      <c r="N411" s="7"/>
      <c r="O411" s="7"/>
      <c r="P411" s="23"/>
      <c r="Q411" s="7"/>
    </row>
    <row r="412" spans="1:17" x14ac:dyDescent="0.2">
      <c r="A412" s="9" t="e">
        <f>IF(LEN(#REF!)&gt;0,TEXT(ROW(#REF!)-3,"0000"),(IF(LEN(#REF!)&gt;0,"unesite ev. broj nabave i ostale podatke","")))</f>
        <v>#REF!</v>
      </c>
      <c r="B412" s="16"/>
      <c r="C412" s="7"/>
      <c r="D412" s="7"/>
      <c r="E412" s="24"/>
      <c r="F412" s="13"/>
      <c r="G412" s="8"/>
      <c r="H412" s="7"/>
      <c r="I412" s="23"/>
      <c r="J412" s="23"/>
      <c r="K412" s="7"/>
      <c r="L412" s="23"/>
      <c r="M412" s="7"/>
      <c r="N412" s="7"/>
      <c r="O412" s="7"/>
      <c r="P412" s="23"/>
      <c r="Q412" s="7"/>
    </row>
    <row r="413" spans="1:17" x14ac:dyDescent="0.2">
      <c r="A413" s="9" t="e">
        <f>IF(LEN(#REF!)&gt;0,TEXT(ROW(#REF!)-3,"0000"),(IF(LEN(#REF!)&gt;0,"unesite ev. broj nabave i ostale podatke","")))</f>
        <v>#REF!</v>
      </c>
      <c r="B413" s="16"/>
      <c r="C413" s="7"/>
      <c r="D413" s="7"/>
      <c r="E413" s="24"/>
      <c r="F413" s="13"/>
      <c r="G413" s="8"/>
      <c r="H413" s="7"/>
      <c r="I413" s="23"/>
      <c r="J413" s="23"/>
      <c r="K413" s="7"/>
      <c r="L413" s="23"/>
      <c r="M413" s="7"/>
      <c r="N413" s="7"/>
      <c r="O413" s="7"/>
      <c r="P413" s="23"/>
      <c r="Q413" s="7"/>
    </row>
    <row r="414" spans="1:17" x14ac:dyDescent="0.2">
      <c r="A414" s="9" t="e">
        <f>IF(LEN(#REF!)&gt;0,TEXT(ROW(#REF!)-3,"0000"),(IF(LEN(#REF!)&gt;0,"unesite ev. broj nabave i ostale podatke","")))</f>
        <v>#REF!</v>
      </c>
      <c r="B414" s="16"/>
      <c r="C414" s="7"/>
      <c r="D414" s="7"/>
      <c r="E414" s="24"/>
      <c r="F414" s="13"/>
      <c r="G414" s="8"/>
      <c r="H414" s="7"/>
      <c r="I414" s="23"/>
      <c r="J414" s="23"/>
      <c r="K414" s="7"/>
      <c r="L414" s="23"/>
      <c r="M414" s="7"/>
      <c r="N414" s="7"/>
      <c r="O414" s="7"/>
      <c r="P414" s="23"/>
      <c r="Q414" s="7"/>
    </row>
    <row r="415" spans="1:17" x14ac:dyDescent="0.2">
      <c r="A415" s="9" t="e">
        <f>IF(LEN(#REF!)&gt;0,TEXT(ROW(#REF!)-3,"0000"),(IF(LEN(#REF!)&gt;0,"unesite ev. broj nabave i ostale podatke","")))</f>
        <v>#REF!</v>
      </c>
      <c r="B415" s="16"/>
      <c r="C415" s="7"/>
      <c r="D415" s="7"/>
      <c r="E415" s="24"/>
      <c r="F415" s="13"/>
      <c r="G415" s="8"/>
      <c r="H415" s="7"/>
      <c r="I415" s="23"/>
      <c r="J415" s="23"/>
      <c r="K415" s="7"/>
      <c r="L415" s="23"/>
      <c r="M415" s="7"/>
      <c r="N415" s="7"/>
      <c r="O415" s="7"/>
      <c r="P415" s="23"/>
      <c r="Q415" s="7"/>
    </row>
    <row r="416" spans="1:17" x14ac:dyDescent="0.2">
      <c r="A416" s="9" t="e">
        <f>IF(LEN(#REF!)&gt;0,TEXT(ROW(#REF!)-3,"0000"),(IF(LEN(B51)&gt;0,"unesite ev. broj nabave i ostale podatke","")))</f>
        <v>#REF!</v>
      </c>
      <c r="B416" s="16"/>
      <c r="C416" s="7"/>
      <c r="D416" s="7"/>
      <c r="E416" s="24"/>
      <c r="F416" s="13"/>
      <c r="G416" s="8"/>
      <c r="H416" s="7"/>
      <c r="I416" s="23"/>
      <c r="J416" s="23"/>
      <c r="K416" s="7"/>
      <c r="L416" s="23"/>
      <c r="M416" s="7"/>
      <c r="N416" s="7"/>
      <c r="O416" s="7"/>
      <c r="P416" s="23"/>
      <c r="Q416" s="7"/>
    </row>
    <row r="417" spans="1:17" x14ac:dyDescent="0.2">
      <c r="A417" s="9" t="str">
        <f>IF(LEN(B51)&gt;0,TEXT(ROW(B51)-3,"0000"),(IF(LEN(B54)&gt;0,"unesite ev. broj nabave i ostale podatke","")))</f>
        <v/>
      </c>
      <c r="B417" s="16"/>
      <c r="C417" s="7"/>
      <c r="D417" s="7"/>
      <c r="E417" s="24"/>
      <c r="F417" s="13"/>
      <c r="G417" s="8"/>
      <c r="H417" s="7"/>
      <c r="I417" s="23"/>
      <c r="J417" s="23"/>
      <c r="K417" s="7"/>
      <c r="L417" s="23"/>
      <c r="M417" s="7"/>
      <c r="N417" s="7"/>
      <c r="O417" s="7"/>
      <c r="P417" s="23"/>
      <c r="Q417" s="7"/>
    </row>
    <row r="418" spans="1:17" x14ac:dyDescent="0.2">
      <c r="A418" s="9" t="str">
        <f>IF(LEN(B54)&gt;0,TEXT(ROW(B54)-3,"0000"),(IF(LEN(B55)&gt;0,"unesite ev. broj nabave i ostale podatke","")))</f>
        <v/>
      </c>
      <c r="B418" s="16"/>
      <c r="C418" s="7"/>
      <c r="D418" s="7"/>
      <c r="E418" s="24"/>
      <c r="F418" s="13"/>
      <c r="G418" s="8"/>
      <c r="H418" s="7"/>
      <c r="I418" s="23"/>
      <c r="J418" s="23"/>
      <c r="K418" s="7"/>
      <c r="L418" s="23"/>
      <c r="M418" s="7"/>
      <c r="N418" s="7"/>
      <c r="O418" s="7"/>
      <c r="P418" s="23"/>
      <c r="Q418" s="7"/>
    </row>
    <row r="419" spans="1:17" x14ac:dyDescent="0.2">
      <c r="A419" s="9" t="str">
        <f>IF(LEN(B55)&gt;0,TEXT(ROW(B55)-3,"0000"),(IF(LEN(B58)&gt;0,"unesite ev. broj nabave i ostale podatke","")))</f>
        <v/>
      </c>
      <c r="B419" s="16"/>
      <c r="C419" s="7"/>
      <c r="D419" s="7"/>
      <c r="E419" s="24"/>
      <c r="F419" s="13"/>
      <c r="G419" s="8"/>
      <c r="H419" s="7"/>
      <c r="I419" s="23"/>
      <c r="J419" s="23"/>
      <c r="K419" s="7"/>
      <c r="L419" s="23"/>
      <c r="M419" s="7"/>
      <c r="N419" s="7"/>
      <c r="O419" s="7"/>
      <c r="P419" s="23"/>
      <c r="Q419" s="7"/>
    </row>
    <row r="420" spans="1:17" x14ac:dyDescent="0.2">
      <c r="A420" s="9" t="e">
        <f>IF(LEN(B58)&gt;0,TEXT(ROW(B58)-3,"0000"),(IF(LEN(#REF!)&gt;0,"unesite ev. broj nabave i ostale podatke","")))</f>
        <v>#REF!</v>
      </c>
      <c r="B420" s="16"/>
      <c r="C420" s="7"/>
      <c r="D420" s="7"/>
      <c r="E420" s="24"/>
      <c r="F420" s="13"/>
      <c r="G420" s="8"/>
      <c r="H420" s="7"/>
      <c r="I420" s="23"/>
      <c r="J420" s="23"/>
      <c r="K420" s="7"/>
      <c r="L420" s="23"/>
      <c r="M420" s="7"/>
      <c r="N420" s="7"/>
      <c r="O420" s="7"/>
      <c r="P420" s="23"/>
      <c r="Q420" s="7"/>
    </row>
    <row r="421" spans="1:17" x14ac:dyDescent="0.2">
      <c r="A421" s="9" t="e">
        <f>IF(LEN(#REF!)&gt;0,TEXT(ROW(#REF!)-3,"0000"),(IF(LEN(B59)&gt;0,"unesite ev. broj nabave i ostale podatke","")))</f>
        <v>#REF!</v>
      </c>
      <c r="B421" s="16"/>
      <c r="C421" s="7"/>
      <c r="D421" s="7"/>
      <c r="E421" s="24"/>
      <c r="F421" s="13"/>
      <c r="G421" s="8"/>
      <c r="H421" s="7"/>
      <c r="I421" s="23"/>
      <c r="J421" s="23"/>
      <c r="K421" s="7"/>
      <c r="L421" s="23"/>
      <c r="M421" s="7"/>
      <c r="N421" s="7"/>
      <c r="O421" s="7"/>
      <c r="P421" s="23"/>
      <c r="Q421" s="7"/>
    </row>
    <row r="422" spans="1:17" x14ac:dyDescent="0.2">
      <c r="A422" s="9" t="str">
        <f>IF(LEN(B59)&gt;0,TEXT(ROW(B59)-3,"0000"),(IF(LEN(B70)&gt;0,"unesite ev. broj nabave i ostale podatke","")))</f>
        <v/>
      </c>
      <c r="B422" s="16"/>
      <c r="C422" s="7"/>
      <c r="D422" s="7"/>
      <c r="E422" s="24"/>
      <c r="F422" s="13"/>
      <c r="G422" s="8"/>
      <c r="H422" s="7"/>
      <c r="I422" s="23"/>
      <c r="J422" s="23"/>
      <c r="K422" s="7"/>
      <c r="L422" s="23"/>
      <c r="M422" s="7"/>
      <c r="N422" s="7"/>
      <c r="O422" s="7"/>
      <c r="P422" s="23"/>
      <c r="Q422" s="7"/>
    </row>
    <row r="423" spans="1:17" x14ac:dyDescent="0.2">
      <c r="A423" s="9" t="str">
        <f t="shared" ref="A423:A467" si="2">IF(LEN(B70)&gt;0,TEXT(ROW(B70)-3,"0000"),(IF(LEN(B71)&gt;0,"unesite ev. broj nabave i ostale podatke","")))</f>
        <v/>
      </c>
      <c r="B423" s="16"/>
      <c r="C423" s="7"/>
      <c r="D423" s="7"/>
      <c r="E423" s="24"/>
      <c r="F423" s="13"/>
      <c r="G423" s="8"/>
      <c r="H423" s="7"/>
      <c r="I423" s="23"/>
      <c r="J423" s="23"/>
      <c r="K423" s="7"/>
      <c r="L423" s="23"/>
      <c r="M423" s="7"/>
      <c r="N423" s="7"/>
      <c r="O423" s="7"/>
      <c r="P423" s="23"/>
      <c r="Q423" s="7"/>
    </row>
    <row r="424" spans="1:17" x14ac:dyDescent="0.2">
      <c r="A424" s="9" t="str">
        <f t="shared" si="2"/>
        <v/>
      </c>
      <c r="B424" s="16"/>
      <c r="C424" s="7"/>
      <c r="D424" s="7"/>
      <c r="E424" s="24"/>
      <c r="F424" s="13"/>
      <c r="G424" s="8"/>
      <c r="H424" s="7"/>
      <c r="I424" s="23"/>
      <c r="J424" s="23"/>
      <c r="K424" s="7"/>
      <c r="L424" s="23"/>
      <c r="M424" s="7"/>
      <c r="N424" s="7"/>
      <c r="O424" s="7"/>
      <c r="P424" s="23"/>
      <c r="Q424" s="7"/>
    </row>
    <row r="425" spans="1:17" x14ac:dyDescent="0.2">
      <c r="A425" s="9" t="str">
        <f t="shared" si="2"/>
        <v/>
      </c>
      <c r="B425" s="16"/>
      <c r="C425" s="7"/>
      <c r="D425" s="7"/>
      <c r="E425" s="24"/>
      <c r="F425" s="13"/>
      <c r="G425" s="8"/>
      <c r="H425" s="7"/>
      <c r="I425" s="23"/>
      <c r="J425" s="23"/>
      <c r="K425" s="7"/>
      <c r="L425" s="23"/>
      <c r="M425" s="7"/>
      <c r="N425" s="7"/>
      <c r="O425" s="7"/>
      <c r="P425" s="23"/>
      <c r="Q425" s="7"/>
    </row>
    <row r="426" spans="1:17" x14ac:dyDescent="0.2">
      <c r="A426" s="9" t="str">
        <f t="shared" si="2"/>
        <v/>
      </c>
      <c r="B426" s="16"/>
      <c r="C426" s="7"/>
      <c r="D426" s="7"/>
      <c r="E426" s="24"/>
      <c r="F426" s="13"/>
      <c r="G426" s="8"/>
      <c r="H426" s="7"/>
      <c r="I426" s="23"/>
      <c r="J426" s="23"/>
      <c r="K426" s="7"/>
      <c r="L426" s="23"/>
      <c r="M426" s="7"/>
      <c r="N426" s="7"/>
      <c r="O426" s="7"/>
      <c r="P426" s="23"/>
      <c r="Q426" s="7"/>
    </row>
    <row r="427" spans="1:17" x14ac:dyDescent="0.2">
      <c r="A427" s="9" t="str">
        <f t="shared" si="2"/>
        <v/>
      </c>
      <c r="B427" s="16"/>
      <c r="C427" s="7"/>
      <c r="D427" s="7"/>
      <c r="E427" s="24"/>
      <c r="F427" s="13"/>
      <c r="G427" s="8"/>
      <c r="H427" s="7"/>
      <c r="I427" s="23"/>
      <c r="J427" s="23"/>
      <c r="K427" s="7"/>
      <c r="L427" s="23"/>
      <c r="M427" s="7"/>
      <c r="N427" s="7"/>
      <c r="O427" s="7"/>
      <c r="P427" s="23"/>
      <c r="Q427" s="7"/>
    </row>
    <row r="428" spans="1:17" x14ac:dyDescent="0.2">
      <c r="A428" s="9" t="str">
        <f t="shared" si="2"/>
        <v/>
      </c>
      <c r="B428" s="16"/>
      <c r="C428" s="7"/>
      <c r="D428" s="7"/>
      <c r="E428" s="24"/>
      <c r="F428" s="13"/>
      <c r="G428" s="8"/>
      <c r="H428" s="7"/>
      <c r="I428" s="23"/>
      <c r="J428" s="23"/>
      <c r="K428" s="7"/>
      <c r="L428" s="23"/>
      <c r="M428" s="7"/>
      <c r="N428" s="7"/>
      <c r="O428" s="7"/>
      <c r="P428" s="23"/>
      <c r="Q428" s="7"/>
    </row>
    <row r="429" spans="1:17" x14ac:dyDescent="0.2">
      <c r="A429" s="9" t="str">
        <f t="shared" si="2"/>
        <v/>
      </c>
      <c r="B429" s="16"/>
      <c r="C429" s="7"/>
      <c r="D429" s="7"/>
      <c r="E429" s="24"/>
      <c r="F429" s="13"/>
      <c r="G429" s="8"/>
      <c r="H429" s="7"/>
      <c r="I429" s="23"/>
      <c r="J429" s="23"/>
      <c r="K429" s="7"/>
      <c r="L429" s="23"/>
      <c r="M429" s="7"/>
      <c r="N429" s="7"/>
      <c r="O429" s="7"/>
      <c r="P429" s="23"/>
      <c r="Q429" s="7"/>
    </row>
    <row r="430" spans="1:17" x14ac:dyDescent="0.2">
      <c r="A430" s="9" t="str">
        <f t="shared" si="2"/>
        <v/>
      </c>
      <c r="B430" s="16"/>
      <c r="C430" s="7"/>
      <c r="D430" s="7"/>
      <c r="E430" s="24"/>
      <c r="F430" s="13"/>
      <c r="G430" s="8"/>
      <c r="H430" s="7"/>
      <c r="I430" s="23"/>
      <c r="J430" s="23"/>
      <c r="K430" s="7"/>
      <c r="L430" s="23"/>
      <c r="M430" s="7"/>
      <c r="N430" s="7"/>
      <c r="O430" s="7"/>
      <c r="P430" s="23"/>
      <c r="Q430" s="7"/>
    </row>
    <row r="431" spans="1:17" x14ac:dyDescent="0.2">
      <c r="A431" s="9" t="str">
        <f t="shared" si="2"/>
        <v/>
      </c>
      <c r="B431" s="16"/>
      <c r="C431" s="7"/>
      <c r="D431" s="7"/>
      <c r="E431" s="24"/>
      <c r="F431" s="13"/>
      <c r="G431" s="8"/>
      <c r="H431" s="7"/>
      <c r="I431" s="23"/>
      <c r="J431" s="23"/>
      <c r="K431" s="7"/>
      <c r="L431" s="23"/>
      <c r="M431" s="7"/>
      <c r="N431" s="7"/>
      <c r="O431" s="7"/>
      <c r="P431" s="23"/>
      <c r="Q431" s="7"/>
    </row>
    <row r="432" spans="1:17" x14ac:dyDescent="0.2">
      <c r="A432" s="9" t="str">
        <f t="shared" si="2"/>
        <v/>
      </c>
      <c r="B432" s="16"/>
      <c r="C432" s="7"/>
      <c r="D432" s="7"/>
      <c r="E432" s="24"/>
      <c r="F432" s="13"/>
      <c r="G432" s="8"/>
      <c r="H432" s="7"/>
      <c r="I432" s="23"/>
      <c r="J432" s="23"/>
      <c r="K432" s="7"/>
      <c r="L432" s="23"/>
      <c r="M432" s="7"/>
      <c r="N432" s="7"/>
      <c r="O432" s="7"/>
      <c r="P432" s="23"/>
      <c r="Q432" s="7"/>
    </row>
    <row r="433" spans="1:17" x14ac:dyDescent="0.2">
      <c r="A433" s="9" t="str">
        <f t="shared" si="2"/>
        <v/>
      </c>
      <c r="B433" s="16"/>
      <c r="C433" s="7"/>
      <c r="D433" s="7"/>
      <c r="E433" s="24"/>
      <c r="F433" s="13"/>
      <c r="G433" s="8"/>
      <c r="H433" s="7"/>
      <c r="I433" s="23"/>
      <c r="J433" s="23"/>
      <c r="K433" s="7"/>
      <c r="L433" s="23"/>
      <c r="M433" s="7"/>
      <c r="N433" s="7"/>
      <c r="O433" s="7"/>
      <c r="P433" s="23"/>
      <c r="Q433" s="7"/>
    </row>
    <row r="434" spans="1:17" x14ac:dyDescent="0.2">
      <c r="A434" s="9" t="str">
        <f t="shared" si="2"/>
        <v/>
      </c>
      <c r="B434" s="16"/>
      <c r="C434" s="7"/>
      <c r="D434" s="7"/>
      <c r="E434" s="24"/>
      <c r="F434" s="13"/>
      <c r="G434" s="8"/>
      <c r="H434" s="7"/>
      <c r="I434" s="23"/>
      <c r="J434" s="23"/>
      <c r="K434" s="7"/>
      <c r="L434" s="23"/>
      <c r="M434" s="7"/>
      <c r="N434" s="7"/>
      <c r="O434" s="7"/>
      <c r="P434" s="23"/>
      <c r="Q434" s="7"/>
    </row>
    <row r="435" spans="1:17" x14ac:dyDescent="0.2">
      <c r="A435" s="9" t="str">
        <f t="shared" si="2"/>
        <v/>
      </c>
      <c r="B435" s="16"/>
      <c r="C435" s="7"/>
      <c r="D435" s="7"/>
      <c r="E435" s="24"/>
      <c r="F435" s="13"/>
      <c r="G435" s="8"/>
      <c r="H435" s="7"/>
      <c r="I435" s="23"/>
      <c r="J435" s="23"/>
      <c r="K435" s="7"/>
      <c r="L435" s="23"/>
      <c r="M435" s="7"/>
      <c r="N435" s="7"/>
      <c r="O435" s="7"/>
      <c r="P435" s="23"/>
      <c r="Q435" s="7"/>
    </row>
    <row r="436" spans="1:17" x14ac:dyDescent="0.2">
      <c r="A436" s="9" t="str">
        <f t="shared" si="2"/>
        <v/>
      </c>
      <c r="B436" s="16"/>
      <c r="C436" s="7"/>
      <c r="D436" s="7"/>
      <c r="E436" s="24"/>
      <c r="F436" s="13"/>
      <c r="G436" s="8"/>
      <c r="H436" s="7"/>
      <c r="I436" s="23"/>
      <c r="J436" s="23"/>
      <c r="K436" s="7"/>
      <c r="L436" s="23"/>
      <c r="M436" s="7"/>
      <c r="N436" s="7"/>
      <c r="O436" s="7"/>
      <c r="P436" s="23"/>
      <c r="Q436" s="7"/>
    </row>
    <row r="437" spans="1:17" x14ac:dyDescent="0.2">
      <c r="A437" s="9" t="str">
        <f t="shared" si="2"/>
        <v/>
      </c>
      <c r="B437" s="16"/>
      <c r="C437" s="7"/>
      <c r="D437" s="7"/>
      <c r="E437" s="24"/>
      <c r="F437" s="13"/>
      <c r="G437" s="8"/>
      <c r="H437" s="7"/>
      <c r="I437" s="23"/>
      <c r="J437" s="23"/>
      <c r="K437" s="7"/>
      <c r="L437" s="23"/>
      <c r="M437" s="7"/>
      <c r="N437" s="7"/>
      <c r="O437" s="7"/>
      <c r="P437" s="23"/>
      <c r="Q437" s="7"/>
    </row>
    <row r="438" spans="1:17" x14ac:dyDescent="0.2">
      <c r="A438" s="9" t="str">
        <f t="shared" si="2"/>
        <v/>
      </c>
      <c r="B438" s="16"/>
      <c r="C438" s="7"/>
      <c r="D438" s="7"/>
      <c r="E438" s="24"/>
      <c r="F438" s="13"/>
      <c r="G438" s="8"/>
      <c r="H438" s="7"/>
      <c r="I438" s="23"/>
      <c r="J438" s="23"/>
      <c r="K438" s="7"/>
      <c r="L438" s="23"/>
      <c r="M438" s="7"/>
      <c r="N438" s="7"/>
      <c r="O438" s="7"/>
      <c r="P438" s="23"/>
      <c r="Q438" s="7"/>
    </row>
    <row r="439" spans="1:17" x14ac:dyDescent="0.2">
      <c r="A439" s="9" t="str">
        <f t="shared" si="2"/>
        <v/>
      </c>
      <c r="B439" s="16"/>
      <c r="C439" s="7"/>
      <c r="D439" s="7"/>
      <c r="E439" s="24"/>
      <c r="F439" s="13"/>
      <c r="G439" s="8"/>
      <c r="H439" s="7"/>
      <c r="I439" s="23"/>
      <c r="J439" s="23"/>
      <c r="K439" s="7"/>
      <c r="L439" s="23"/>
      <c r="M439" s="7"/>
      <c r="N439" s="7"/>
      <c r="O439" s="7"/>
      <c r="P439" s="23"/>
      <c r="Q439" s="7"/>
    </row>
    <row r="440" spans="1:17" x14ac:dyDescent="0.2">
      <c r="A440" s="9" t="str">
        <f t="shared" si="2"/>
        <v/>
      </c>
      <c r="B440" s="16"/>
      <c r="C440" s="7"/>
      <c r="D440" s="7"/>
      <c r="E440" s="24"/>
      <c r="F440" s="13"/>
      <c r="G440" s="8"/>
      <c r="H440" s="7"/>
      <c r="I440" s="23"/>
      <c r="J440" s="23"/>
      <c r="K440" s="7"/>
      <c r="L440" s="23"/>
      <c r="M440" s="7"/>
      <c r="N440" s="7"/>
      <c r="O440" s="7"/>
      <c r="P440" s="23"/>
      <c r="Q440" s="7"/>
    </row>
    <row r="441" spans="1:17" x14ac:dyDescent="0.2">
      <c r="A441" s="9" t="str">
        <f t="shared" si="2"/>
        <v/>
      </c>
      <c r="B441" s="16"/>
      <c r="C441" s="7"/>
      <c r="D441" s="7"/>
      <c r="E441" s="24"/>
      <c r="F441" s="13"/>
      <c r="G441" s="8"/>
      <c r="H441" s="7"/>
      <c r="I441" s="23"/>
      <c r="J441" s="23"/>
      <c r="K441" s="7"/>
      <c r="L441" s="23"/>
      <c r="M441" s="7"/>
      <c r="N441" s="7"/>
      <c r="O441" s="7"/>
      <c r="P441" s="23"/>
      <c r="Q441" s="7"/>
    </row>
    <row r="442" spans="1:17" x14ac:dyDescent="0.2">
      <c r="A442" s="9" t="str">
        <f t="shared" si="2"/>
        <v/>
      </c>
      <c r="B442" s="16"/>
      <c r="C442" s="7"/>
      <c r="D442" s="7"/>
      <c r="E442" s="24"/>
      <c r="F442" s="13"/>
      <c r="G442" s="8"/>
      <c r="H442" s="7"/>
      <c r="I442" s="23"/>
      <c r="J442" s="23"/>
      <c r="K442" s="7"/>
      <c r="L442" s="23"/>
      <c r="M442" s="7"/>
      <c r="N442" s="7"/>
      <c r="O442" s="7"/>
      <c r="P442" s="23"/>
      <c r="Q442" s="7"/>
    </row>
    <row r="443" spans="1:17" x14ac:dyDescent="0.2">
      <c r="A443" s="9" t="str">
        <f t="shared" si="2"/>
        <v/>
      </c>
      <c r="B443" s="16"/>
      <c r="C443" s="7"/>
      <c r="D443" s="7"/>
      <c r="E443" s="24"/>
      <c r="F443" s="13"/>
      <c r="G443" s="8"/>
      <c r="H443" s="7"/>
      <c r="I443" s="23"/>
      <c r="J443" s="23"/>
      <c r="K443" s="7"/>
      <c r="L443" s="23"/>
      <c r="M443" s="7"/>
      <c r="N443" s="7"/>
      <c r="O443" s="7"/>
      <c r="P443" s="23"/>
      <c r="Q443" s="7"/>
    </row>
    <row r="444" spans="1:17" x14ac:dyDescent="0.2">
      <c r="A444" s="9" t="str">
        <f t="shared" si="2"/>
        <v/>
      </c>
      <c r="B444" s="16"/>
      <c r="C444" s="7"/>
      <c r="D444" s="7"/>
      <c r="E444" s="24"/>
      <c r="F444" s="13"/>
      <c r="G444" s="8"/>
      <c r="H444" s="7"/>
      <c r="I444" s="23"/>
      <c r="J444" s="23"/>
      <c r="K444" s="7"/>
      <c r="L444" s="23"/>
      <c r="M444" s="7"/>
      <c r="N444" s="7"/>
      <c r="O444" s="7"/>
      <c r="P444" s="23"/>
      <c r="Q444" s="7"/>
    </row>
    <row r="445" spans="1:17" x14ac:dyDescent="0.2">
      <c r="A445" s="9" t="str">
        <f t="shared" si="2"/>
        <v/>
      </c>
      <c r="B445" s="16"/>
      <c r="C445" s="7"/>
      <c r="D445" s="7"/>
      <c r="E445" s="24"/>
      <c r="F445" s="13"/>
      <c r="G445" s="8"/>
      <c r="H445" s="7"/>
      <c r="I445" s="23"/>
      <c r="J445" s="23"/>
      <c r="K445" s="7"/>
      <c r="L445" s="23"/>
      <c r="M445" s="7"/>
      <c r="N445" s="7"/>
      <c r="O445" s="7"/>
      <c r="P445" s="23"/>
      <c r="Q445" s="7"/>
    </row>
    <row r="446" spans="1:17" x14ac:dyDescent="0.2">
      <c r="A446" s="9" t="str">
        <f t="shared" si="2"/>
        <v/>
      </c>
      <c r="B446" s="16"/>
      <c r="C446" s="7"/>
      <c r="D446" s="7"/>
      <c r="E446" s="24"/>
      <c r="F446" s="13"/>
      <c r="G446" s="8"/>
      <c r="H446" s="7"/>
      <c r="I446" s="23"/>
      <c r="J446" s="23"/>
      <c r="K446" s="7"/>
      <c r="L446" s="23"/>
      <c r="M446" s="7"/>
      <c r="N446" s="7"/>
      <c r="O446" s="7"/>
      <c r="P446" s="23"/>
      <c r="Q446" s="7"/>
    </row>
    <row r="447" spans="1:17" x14ac:dyDescent="0.2">
      <c r="A447" s="9" t="str">
        <f t="shared" si="2"/>
        <v/>
      </c>
      <c r="B447" s="16"/>
      <c r="C447" s="7"/>
      <c r="D447" s="7"/>
      <c r="E447" s="24"/>
      <c r="F447" s="13"/>
      <c r="G447" s="8"/>
      <c r="H447" s="7"/>
      <c r="I447" s="23"/>
      <c r="J447" s="23"/>
      <c r="K447" s="7"/>
      <c r="L447" s="23"/>
      <c r="M447" s="7"/>
      <c r="N447" s="7"/>
      <c r="O447" s="7"/>
      <c r="P447" s="23"/>
      <c r="Q447" s="7"/>
    </row>
    <row r="448" spans="1:17" x14ac:dyDescent="0.2">
      <c r="A448" s="9" t="str">
        <f t="shared" si="2"/>
        <v/>
      </c>
      <c r="B448" s="16"/>
      <c r="C448" s="7"/>
      <c r="D448" s="7"/>
      <c r="E448" s="24"/>
      <c r="F448" s="13"/>
      <c r="G448" s="8"/>
      <c r="H448" s="7"/>
      <c r="I448" s="23"/>
      <c r="J448" s="23"/>
      <c r="K448" s="7"/>
      <c r="L448" s="23"/>
      <c r="M448" s="7"/>
      <c r="N448" s="7"/>
      <c r="O448" s="7"/>
      <c r="P448" s="23"/>
      <c r="Q448" s="7"/>
    </row>
    <row r="449" spans="1:17" x14ac:dyDescent="0.2">
      <c r="A449" s="9" t="str">
        <f t="shared" si="2"/>
        <v/>
      </c>
      <c r="B449" s="16"/>
      <c r="C449" s="7"/>
      <c r="D449" s="7"/>
      <c r="E449" s="24"/>
      <c r="F449" s="13"/>
      <c r="G449" s="8"/>
      <c r="H449" s="7"/>
      <c r="I449" s="23"/>
      <c r="J449" s="23"/>
      <c r="K449" s="7"/>
      <c r="L449" s="23"/>
      <c r="M449" s="7"/>
      <c r="N449" s="7"/>
      <c r="O449" s="7"/>
      <c r="P449" s="23"/>
      <c r="Q449" s="7"/>
    </row>
    <row r="450" spans="1:17" x14ac:dyDescent="0.2">
      <c r="A450" s="9" t="str">
        <f t="shared" si="2"/>
        <v/>
      </c>
      <c r="B450" s="16"/>
      <c r="C450" s="7"/>
      <c r="D450" s="7"/>
      <c r="E450" s="24"/>
      <c r="F450" s="13"/>
      <c r="G450" s="8"/>
      <c r="H450" s="7"/>
      <c r="I450" s="23"/>
      <c r="J450" s="23"/>
      <c r="K450" s="7"/>
      <c r="L450" s="23"/>
      <c r="M450" s="7"/>
      <c r="N450" s="7"/>
      <c r="O450" s="7"/>
      <c r="P450" s="23"/>
      <c r="Q450" s="7"/>
    </row>
    <row r="451" spans="1:17" x14ac:dyDescent="0.2">
      <c r="A451" s="9" t="str">
        <f t="shared" si="2"/>
        <v/>
      </c>
      <c r="B451" s="16"/>
      <c r="C451" s="7"/>
      <c r="D451" s="7"/>
      <c r="E451" s="24"/>
      <c r="F451" s="13"/>
      <c r="G451" s="8"/>
      <c r="H451" s="7"/>
      <c r="I451" s="23"/>
      <c r="J451" s="23"/>
      <c r="K451" s="7"/>
      <c r="L451" s="23"/>
      <c r="M451" s="7"/>
      <c r="N451" s="7"/>
      <c r="O451" s="7"/>
      <c r="P451" s="23"/>
      <c r="Q451" s="7"/>
    </row>
    <row r="452" spans="1:17" x14ac:dyDescent="0.2">
      <c r="A452" s="9" t="str">
        <f t="shared" si="2"/>
        <v/>
      </c>
      <c r="B452" s="16"/>
      <c r="C452" s="7"/>
      <c r="D452" s="7"/>
      <c r="E452" s="24"/>
      <c r="F452" s="13"/>
      <c r="G452" s="8"/>
      <c r="H452" s="7"/>
      <c r="I452" s="23"/>
      <c r="J452" s="23"/>
      <c r="K452" s="7"/>
      <c r="L452" s="23"/>
      <c r="M452" s="7"/>
      <c r="N452" s="7"/>
      <c r="O452" s="7"/>
      <c r="P452" s="23"/>
      <c r="Q452" s="7"/>
    </row>
    <row r="453" spans="1:17" x14ac:dyDescent="0.2">
      <c r="A453" s="9" t="str">
        <f t="shared" si="2"/>
        <v/>
      </c>
      <c r="B453" s="16"/>
      <c r="C453" s="7"/>
      <c r="D453" s="7"/>
      <c r="E453" s="24"/>
      <c r="F453" s="13"/>
      <c r="G453" s="8"/>
      <c r="H453" s="7"/>
      <c r="I453" s="23"/>
      <c r="J453" s="23"/>
      <c r="K453" s="7"/>
      <c r="L453" s="23"/>
      <c r="M453" s="7"/>
      <c r="N453" s="7"/>
      <c r="O453" s="7"/>
      <c r="P453" s="23"/>
      <c r="Q453" s="7"/>
    </row>
    <row r="454" spans="1:17" x14ac:dyDescent="0.2">
      <c r="A454" s="9" t="str">
        <f t="shared" si="2"/>
        <v/>
      </c>
      <c r="B454" s="16"/>
      <c r="C454" s="7"/>
      <c r="D454" s="7"/>
      <c r="E454" s="24"/>
      <c r="F454" s="13"/>
      <c r="G454" s="8"/>
      <c r="H454" s="7"/>
      <c r="I454" s="23"/>
      <c r="J454" s="23"/>
      <c r="K454" s="7"/>
      <c r="L454" s="23"/>
      <c r="M454" s="7"/>
      <c r="N454" s="7"/>
      <c r="O454" s="7"/>
      <c r="P454" s="23"/>
      <c r="Q454" s="7"/>
    </row>
    <row r="455" spans="1:17" x14ac:dyDescent="0.2">
      <c r="A455" s="9" t="str">
        <f t="shared" si="2"/>
        <v/>
      </c>
      <c r="B455" s="16"/>
      <c r="C455" s="7"/>
      <c r="D455" s="7"/>
      <c r="E455" s="24"/>
      <c r="F455" s="13"/>
      <c r="G455" s="8"/>
      <c r="H455" s="7"/>
      <c r="I455" s="23"/>
      <c r="J455" s="23"/>
      <c r="K455" s="7"/>
      <c r="L455" s="23"/>
      <c r="M455" s="7"/>
      <c r="N455" s="7"/>
      <c r="O455" s="7"/>
      <c r="P455" s="23"/>
      <c r="Q455" s="7"/>
    </row>
    <row r="456" spans="1:17" x14ac:dyDescent="0.2">
      <c r="A456" s="9" t="str">
        <f t="shared" si="2"/>
        <v/>
      </c>
      <c r="B456" s="16"/>
      <c r="C456" s="7"/>
      <c r="D456" s="7"/>
      <c r="E456" s="24"/>
      <c r="F456" s="13"/>
      <c r="G456" s="8"/>
      <c r="H456" s="7"/>
      <c r="I456" s="23"/>
      <c r="J456" s="23"/>
      <c r="K456" s="7"/>
      <c r="L456" s="23"/>
      <c r="M456" s="7"/>
      <c r="N456" s="7"/>
      <c r="O456" s="7"/>
      <c r="P456" s="23"/>
      <c r="Q456" s="7"/>
    </row>
    <row r="457" spans="1:17" x14ac:dyDescent="0.2">
      <c r="A457" s="9" t="str">
        <f t="shared" si="2"/>
        <v/>
      </c>
      <c r="B457" s="16"/>
      <c r="C457" s="7"/>
      <c r="D457" s="7"/>
      <c r="E457" s="24"/>
      <c r="F457" s="13"/>
      <c r="G457" s="8"/>
      <c r="H457" s="7"/>
      <c r="I457" s="23"/>
      <c r="J457" s="23"/>
      <c r="K457" s="7"/>
      <c r="L457" s="23"/>
      <c r="M457" s="7"/>
      <c r="N457" s="7"/>
      <c r="O457" s="7"/>
      <c r="P457" s="23"/>
      <c r="Q457" s="7"/>
    </row>
    <row r="458" spans="1:17" x14ac:dyDescent="0.2">
      <c r="A458" s="9" t="str">
        <f t="shared" si="2"/>
        <v/>
      </c>
      <c r="B458" s="16"/>
      <c r="C458" s="7"/>
      <c r="D458" s="7"/>
      <c r="E458" s="24"/>
      <c r="F458" s="13"/>
      <c r="G458" s="8"/>
      <c r="H458" s="7"/>
      <c r="I458" s="23"/>
      <c r="J458" s="23"/>
      <c r="K458" s="7"/>
      <c r="L458" s="23"/>
      <c r="M458" s="7"/>
      <c r="N458" s="7"/>
      <c r="O458" s="7"/>
      <c r="P458" s="23"/>
      <c r="Q458" s="7"/>
    </row>
    <row r="459" spans="1:17" x14ac:dyDescent="0.2">
      <c r="A459" s="9" t="str">
        <f t="shared" si="2"/>
        <v/>
      </c>
      <c r="B459" s="16"/>
      <c r="C459" s="7"/>
      <c r="D459" s="7"/>
      <c r="E459" s="24"/>
      <c r="F459" s="13"/>
      <c r="G459" s="8"/>
      <c r="H459" s="7"/>
      <c r="I459" s="23"/>
      <c r="J459" s="23"/>
      <c r="K459" s="7"/>
      <c r="L459" s="23"/>
      <c r="M459" s="7"/>
      <c r="N459" s="7"/>
      <c r="O459" s="7"/>
      <c r="P459" s="23"/>
      <c r="Q459" s="7"/>
    </row>
    <row r="460" spans="1:17" x14ac:dyDescent="0.2">
      <c r="A460" s="9" t="str">
        <f t="shared" si="2"/>
        <v/>
      </c>
      <c r="B460" s="16"/>
      <c r="C460" s="7"/>
      <c r="D460" s="7"/>
      <c r="E460" s="24"/>
      <c r="F460" s="13"/>
      <c r="G460" s="8"/>
      <c r="H460" s="7"/>
      <c r="I460" s="23"/>
      <c r="J460" s="23"/>
      <c r="K460" s="7"/>
      <c r="L460" s="23"/>
      <c r="M460" s="7"/>
      <c r="N460" s="7"/>
      <c r="O460" s="7"/>
      <c r="P460" s="23"/>
      <c r="Q460" s="7"/>
    </row>
    <row r="461" spans="1:17" x14ac:dyDescent="0.2">
      <c r="A461" s="9" t="str">
        <f t="shared" si="2"/>
        <v/>
      </c>
      <c r="B461" s="16"/>
      <c r="C461" s="7"/>
      <c r="D461" s="7"/>
      <c r="E461" s="24"/>
      <c r="F461" s="13"/>
      <c r="G461" s="8"/>
      <c r="H461" s="7"/>
      <c r="I461" s="23"/>
      <c r="J461" s="23"/>
      <c r="K461" s="7"/>
      <c r="L461" s="23"/>
      <c r="M461" s="7"/>
      <c r="N461" s="7"/>
      <c r="O461" s="7"/>
      <c r="P461" s="23"/>
      <c r="Q461" s="7"/>
    </row>
    <row r="462" spans="1:17" x14ac:dyDescent="0.2">
      <c r="A462" s="9" t="str">
        <f t="shared" si="2"/>
        <v/>
      </c>
      <c r="B462" s="16"/>
      <c r="C462" s="7"/>
      <c r="D462" s="7"/>
      <c r="E462" s="24"/>
      <c r="F462" s="13"/>
      <c r="G462" s="8"/>
      <c r="H462" s="7"/>
      <c r="I462" s="23"/>
      <c r="J462" s="23"/>
      <c r="K462" s="7"/>
      <c r="L462" s="23"/>
      <c r="M462" s="7"/>
      <c r="N462" s="7"/>
      <c r="O462" s="7"/>
      <c r="P462" s="23"/>
      <c r="Q462" s="7"/>
    </row>
    <row r="463" spans="1:17" x14ac:dyDescent="0.2">
      <c r="A463" s="9" t="str">
        <f t="shared" si="2"/>
        <v/>
      </c>
      <c r="B463" s="16"/>
      <c r="C463" s="7"/>
      <c r="D463" s="7"/>
      <c r="E463" s="24"/>
      <c r="F463" s="13"/>
      <c r="G463" s="8"/>
      <c r="H463" s="7"/>
      <c r="I463" s="23"/>
      <c r="J463" s="23"/>
      <c r="K463" s="7"/>
      <c r="L463" s="23"/>
      <c r="M463" s="7"/>
      <c r="N463" s="7"/>
      <c r="O463" s="7"/>
      <c r="P463" s="23"/>
      <c r="Q463" s="7"/>
    </row>
    <row r="464" spans="1:17" x14ac:dyDescent="0.2">
      <c r="A464" s="9" t="str">
        <f t="shared" si="2"/>
        <v/>
      </c>
      <c r="B464" s="16"/>
      <c r="C464" s="7"/>
      <c r="D464" s="7"/>
      <c r="E464" s="24"/>
      <c r="F464" s="13"/>
      <c r="G464" s="8"/>
      <c r="H464" s="7"/>
      <c r="I464" s="23"/>
      <c r="J464" s="23"/>
      <c r="K464" s="7"/>
      <c r="L464" s="23"/>
      <c r="M464" s="7"/>
      <c r="N464" s="7"/>
      <c r="O464" s="7"/>
      <c r="P464" s="23"/>
      <c r="Q464" s="7"/>
    </row>
    <row r="465" spans="1:17" x14ac:dyDescent="0.2">
      <c r="A465" s="9" t="str">
        <f t="shared" si="2"/>
        <v/>
      </c>
      <c r="B465" s="16"/>
      <c r="C465" s="7"/>
      <c r="D465" s="7"/>
      <c r="E465" s="24"/>
      <c r="F465" s="13"/>
      <c r="G465" s="8"/>
      <c r="H465" s="7"/>
      <c r="I465" s="23"/>
      <c r="J465" s="23"/>
      <c r="K465" s="7"/>
      <c r="L465" s="23"/>
      <c r="M465" s="7"/>
      <c r="N465" s="7"/>
      <c r="O465" s="7"/>
      <c r="P465" s="23"/>
      <c r="Q465" s="7"/>
    </row>
    <row r="466" spans="1:17" x14ac:dyDescent="0.2">
      <c r="A466" s="9" t="str">
        <f t="shared" si="2"/>
        <v/>
      </c>
      <c r="B466" s="16"/>
      <c r="C466" s="7"/>
      <c r="D466" s="7"/>
      <c r="E466" s="24"/>
      <c r="F466" s="13"/>
      <c r="G466" s="8"/>
      <c r="H466" s="7"/>
      <c r="I466" s="23"/>
      <c r="J466" s="23"/>
      <c r="K466" s="7"/>
      <c r="L466" s="23"/>
      <c r="M466" s="7"/>
      <c r="N466" s="7"/>
      <c r="O466" s="7"/>
      <c r="P466" s="23"/>
      <c r="Q466" s="7"/>
    </row>
    <row r="467" spans="1:17" x14ac:dyDescent="0.2">
      <c r="A467" s="9" t="str">
        <f t="shared" si="2"/>
        <v/>
      </c>
      <c r="B467" s="16"/>
      <c r="C467" s="7"/>
      <c r="D467" s="7"/>
      <c r="E467" s="24"/>
      <c r="F467" s="13"/>
      <c r="G467" s="8"/>
      <c r="H467" s="7"/>
      <c r="I467" s="23"/>
      <c r="J467" s="23"/>
      <c r="K467" s="7"/>
      <c r="L467" s="23"/>
      <c r="M467" s="7"/>
      <c r="N467" s="7"/>
      <c r="O467" s="7"/>
      <c r="P467" s="23"/>
      <c r="Q467" s="7"/>
    </row>
    <row r="468" spans="1:17" x14ac:dyDescent="0.2">
      <c r="A468" s="9" t="str">
        <f t="shared" ref="A468:A531" si="3">IF(LEN(B115)&gt;0,TEXT(ROW(B115)-3,"0000"),(IF(LEN(B116)&gt;0,"unesite ev. broj nabave i ostale podatke","")))</f>
        <v/>
      </c>
      <c r="B468" s="16"/>
      <c r="C468" s="7"/>
      <c r="D468" s="7"/>
      <c r="E468" s="24"/>
      <c r="F468" s="13"/>
      <c r="G468" s="8"/>
      <c r="H468" s="7"/>
      <c r="I468" s="23"/>
      <c r="J468" s="23"/>
      <c r="K468" s="7"/>
      <c r="L468" s="23"/>
      <c r="M468" s="7"/>
      <c r="N468" s="7"/>
      <c r="O468" s="7"/>
      <c r="P468" s="23"/>
      <c r="Q468" s="7"/>
    </row>
    <row r="469" spans="1:17" x14ac:dyDescent="0.2">
      <c r="A469" s="9" t="str">
        <f t="shared" si="3"/>
        <v/>
      </c>
      <c r="B469" s="16"/>
      <c r="C469" s="7"/>
      <c r="D469" s="7"/>
      <c r="E469" s="24"/>
      <c r="F469" s="13"/>
      <c r="G469" s="8"/>
      <c r="H469" s="7"/>
      <c r="I469" s="23"/>
      <c r="J469" s="23"/>
      <c r="K469" s="7"/>
      <c r="L469" s="23"/>
      <c r="M469" s="7"/>
      <c r="N469" s="7"/>
      <c r="O469" s="7"/>
      <c r="P469" s="23"/>
      <c r="Q469" s="7"/>
    </row>
    <row r="470" spans="1:17" x14ac:dyDescent="0.2">
      <c r="A470" s="9" t="str">
        <f t="shared" si="3"/>
        <v/>
      </c>
      <c r="B470" s="16"/>
      <c r="C470" s="7"/>
      <c r="D470" s="7"/>
      <c r="E470" s="24"/>
      <c r="F470" s="13"/>
      <c r="G470" s="8"/>
      <c r="H470" s="7"/>
      <c r="I470" s="23"/>
      <c r="J470" s="23"/>
      <c r="K470" s="7"/>
      <c r="L470" s="23"/>
      <c r="M470" s="7"/>
      <c r="N470" s="7"/>
      <c r="O470" s="7"/>
      <c r="P470" s="23"/>
      <c r="Q470" s="7"/>
    </row>
    <row r="471" spans="1:17" x14ac:dyDescent="0.2">
      <c r="A471" s="9" t="str">
        <f t="shared" si="3"/>
        <v/>
      </c>
      <c r="B471" s="16"/>
      <c r="C471" s="7"/>
      <c r="D471" s="7"/>
      <c r="E471" s="24"/>
      <c r="F471" s="13"/>
      <c r="G471" s="8"/>
      <c r="H471" s="7"/>
      <c r="I471" s="23"/>
      <c r="J471" s="23"/>
      <c r="K471" s="7"/>
      <c r="L471" s="23"/>
      <c r="M471" s="7"/>
      <c r="N471" s="7"/>
      <c r="O471" s="7"/>
      <c r="P471" s="23"/>
      <c r="Q471" s="7"/>
    </row>
    <row r="472" spans="1:17" x14ac:dyDescent="0.2">
      <c r="A472" s="9" t="str">
        <f t="shared" si="3"/>
        <v/>
      </c>
      <c r="B472" s="16"/>
      <c r="C472" s="7"/>
      <c r="D472" s="7"/>
      <c r="E472" s="24"/>
      <c r="F472" s="13"/>
      <c r="G472" s="8"/>
      <c r="H472" s="7"/>
      <c r="I472" s="23"/>
      <c r="J472" s="23"/>
      <c r="K472" s="7"/>
      <c r="L472" s="23"/>
      <c r="M472" s="7"/>
      <c r="N472" s="7"/>
      <c r="O472" s="7"/>
      <c r="P472" s="23"/>
      <c r="Q472" s="7"/>
    </row>
    <row r="473" spans="1:17" x14ac:dyDescent="0.2">
      <c r="A473" s="9" t="str">
        <f t="shared" si="3"/>
        <v/>
      </c>
      <c r="B473" s="16"/>
      <c r="C473" s="7"/>
      <c r="D473" s="7"/>
      <c r="E473" s="24"/>
      <c r="F473" s="13"/>
      <c r="G473" s="8"/>
      <c r="H473" s="7"/>
      <c r="I473" s="23"/>
      <c r="J473" s="23"/>
      <c r="K473" s="7"/>
      <c r="L473" s="23"/>
      <c r="M473" s="7"/>
      <c r="N473" s="7"/>
      <c r="O473" s="7"/>
      <c r="P473" s="23"/>
      <c r="Q473" s="7"/>
    </row>
    <row r="474" spans="1:17" x14ac:dyDescent="0.2">
      <c r="A474" s="9" t="str">
        <f t="shared" si="3"/>
        <v/>
      </c>
      <c r="B474" s="16"/>
      <c r="C474" s="7"/>
      <c r="D474" s="7"/>
      <c r="E474" s="24"/>
      <c r="F474" s="13"/>
      <c r="G474" s="8"/>
      <c r="H474" s="7"/>
      <c r="I474" s="23"/>
      <c r="J474" s="23"/>
      <c r="K474" s="7"/>
      <c r="L474" s="23"/>
      <c r="M474" s="7"/>
      <c r="N474" s="7"/>
      <c r="O474" s="7"/>
      <c r="P474" s="23"/>
      <c r="Q474" s="7"/>
    </row>
    <row r="475" spans="1:17" x14ac:dyDescent="0.2">
      <c r="A475" s="9" t="str">
        <f t="shared" si="3"/>
        <v/>
      </c>
      <c r="B475" s="16"/>
      <c r="C475" s="7"/>
      <c r="D475" s="7"/>
      <c r="E475" s="24"/>
      <c r="F475" s="13"/>
      <c r="G475" s="8"/>
      <c r="H475" s="7"/>
      <c r="I475" s="23"/>
      <c r="J475" s="23"/>
      <c r="K475" s="7"/>
      <c r="L475" s="23"/>
      <c r="M475" s="7"/>
      <c r="N475" s="7"/>
      <c r="O475" s="7"/>
      <c r="P475" s="23"/>
      <c r="Q475" s="7"/>
    </row>
    <row r="476" spans="1:17" x14ac:dyDescent="0.2">
      <c r="A476" s="9" t="str">
        <f t="shared" si="3"/>
        <v/>
      </c>
      <c r="B476" s="16"/>
      <c r="C476" s="7"/>
      <c r="D476" s="7"/>
      <c r="E476" s="24"/>
      <c r="F476" s="13"/>
      <c r="G476" s="8"/>
      <c r="H476" s="7"/>
      <c r="I476" s="23"/>
      <c r="J476" s="23"/>
      <c r="K476" s="7"/>
      <c r="L476" s="23"/>
      <c r="M476" s="7"/>
      <c r="N476" s="7"/>
      <c r="O476" s="7"/>
      <c r="P476" s="23"/>
      <c r="Q476" s="7"/>
    </row>
    <row r="477" spans="1:17" x14ac:dyDescent="0.2">
      <c r="A477" s="9" t="str">
        <f t="shared" si="3"/>
        <v/>
      </c>
      <c r="B477" s="16"/>
      <c r="C477" s="7"/>
      <c r="D477" s="7"/>
      <c r="E477" s="24"/>
      <c r="F477" s="13"/>
      <c r="G477" s="8"/>
      <c r="H477" s="7"/>
      <c r="I477" s="23"/>
      <c r="J477" s="23"/>
      <c r="K477" s="7"/>
      <c r="L477" s="23"/>
      <c r="M477" s="7"/>
      <c r="N477" s="7"/>
      <c r="O477" s="7"/>
      <c r="P477" s="23"/>
      <c r="Q477" s="7"/>
    </row>
    <row r="478" spans="1:17" x14ac:dyDescent="0.2">
      <c r="A478" s="9" t="str">
        <f t="shared" si="3"/>
        <v/>
      </c>
      <c r="B478" s="16"/>
      <c r="C478" s="7"/>
      <c r="D478" s="7"/>
      <c r="E478" s="24"/>
      <c r="F478" s="13"/>
      <c r="G478" s="8"/>
      <c r="H478" s="7"/>
      <c r="I478" s="23"/>
      <c r="J478" s="23"/>
      <c r="K478" s="7"/>
      <c r="L478" s="23"/>
      <c r="M478" s="7"/>
      <c r="N478" s="7"/>
      <c r="O478" s="7"/>
      <c r="P478" s="23"/>
      <c r="Q478" s="7"/>
    </row>
    <row r="479" spans="1:17" x14ac:dyDescent="0.2">
      <c r="A479" s="9" t="str">
        <f t="shared" si="3"/>
        <v/>
      </c>
      <c r="B479" s="16"/>
      <c r="C479" s="7"/>
      <c r="D479" s="7"/>
      <c r="E479" s="24"/>
      <c r="F479" s="13"/>
      <c r="G479" s="8"/>
      <c r="H479" s="7"/>
      <c r="I479" s="23"/>
      <c r="J479" s="23"/>
      <c r="K479" s="7"/>
      <c r="L479" s="23"/>
      <c r="M479" s="7"/>
      <c r="N479" s="7"/>
      <c r="O479" s="7"/>
      <c r="P479" s="23"/>
      <c r="Q479" s="7"/>
    </row>
    <row r="480" spans="1:17" x14ac:dyDescent="0.2">
      <c r="A480" s="9" t="str">
        <f t="shared" si="3"/>
        <v/>
      </c>
      <c r="B480" s="16"/>
      <c r="C480" s="7"/>
      <c r="D480" s="7"/>
      <c r="E480" s="24"/>
      <c r="F480" s="13"/>
      <c r="G480" s="8"/>
      <c r="H480" s="7"/>
      <c r="I480" s="23"/>
      <c r="J480" s="23"/>
      <c r="K480" s="7"/>
      <c r="L480" s="23"/>
      <c r="M480" s="7"/>
      <c r="N480" s="7"/>
      <c r="O480" s="7"/>
      <c r="P480" s="23"/>
      <c r="Q480" s="7"/>
    </row>
    <row r="481" spans="1:17" x14ac:dyDescent="0.2">
      <c r="A481" s="9" t="str">
        <f t="shared" si="3"/>
        <v/>
      </c>
      <c r="B481" s="16"/>
      <c r="C481" s="7"/>
      <c r="D481" s="7"/>
      <c r="E481" s="24"/>
      <c r="F481" s="13"/>
      <c r="G481" s="8"/>
      <c r="H481" s="7"/>
      <c r="I481" s="23"/>
      <c r="J481" s="23"/>
      <c r="K481" s="7"/>
      <c r="L481" s="23"/>
      <c r="M481" s="7"/>
      <c r="N481" s="7"/>
      <c r="O481" s="7"/>
      <c r="P481" s="23"/>
      <c r="Q481" s="7"/>
    </row>
    <row r="482" spans="1:17" x14ac:dyDescent="0.2">
      <c r="A482" s="9" t="str">
        <f t="shared" si="3"/>
        <v/>
      </c>
      <c r="B482" s="16"/>
      <c r="C482" s="7"/>
      <c r="D482" s="7"/>
      <c r="E482" s="24"/>
      <c r="F482" s="13"/>
      <c r="G482" s="8"/>
      <c r="H482" s="7"/>
      <c r="I482" s="23"/>
      <c r="J482" s="23"/>
      <c r="K482" s="7"/>
      <c r="L482" s="23"/>
      <c r="M482" s="7"/>
      <c r="N482" s="7"/>
      <c r="O482" s="7"/>
      <c r="P482" s="23"/>
      <c r="Q482" s="7"/>
    </row>
    <row r="483" spans="1:17" x14ac:dyDescent="0.2">
      <c r="A483" s="9" t="str">
        <f t="shared" si="3"/>
        <v/>
      </c>
      <c r="B483" s="16"/>
      <c r="C483" s="7"/>
      <c r="D483" s="7"/>
      <c r="E483" s="24"/>
      <c r="F483" s="13"/>
      <c r="G483" s="8"/>
      <c r="H483" s="7"/>
      <c r="I483" s="23"/>
      <c r="J483" s="23"/>
      <c r="K483" s="7"/>
      <c r="L483" s="23"/>
      <c r="M483" s="7"/>
      <c r="N483" s="7"/>
      <c r="O483" s="7"/>
      <c r="P483" s="23"/>
      <c r="Q483" s="7"/>
    </row>
    <row r="484" spans="1:17" x14ac:dyDescent="0.2">
      <c r="A484" s="9" t="str">
        <f t="shared" si="3"/>
        <v/>
      </c>
      <c r="B484" s="16"/>
      <c r="C484" s="7"/>
      <c r="D484" s="7"/>
      <c r="E484" s="24"/>
      <c r="F484" s="13"/>
      <c r="G484" s="8"/>
      <c r="H484" s="7"/>
      <c r="I484" s="23"/>
      <c r="J484" s="23"/>
      <c r="K484" s="7"/>
      <c r="L484" s="23"/>
      <c r="M484" s="7"/>
      <c r="N484" s="7"/>
      <c r="O484" s="7"/>
      <c r="P484" s="23"/>
      <c r="Q484" s="7"/>
    </row>
    <row r="485" spans="1:17" x14ac:dyDescent="0.2">
      <c r="A485" s="9" t="str">
        <f t="shared" si="3"/>
        <v/>
      </c>
      <c r="B485" s="16"/>
      <c r="C485" s="7"/>
      <c r="D485" s="7"/>
      <c r="E485" s="24"/>
      <c r="F485" s="13"/>
      <c r="G485" s="8"/>
      <c r="H485" s="7"/>
      <c r="I485" s="23"/>
      <c r="J485" s="23"/>
      <c r="K485" s="7"/>
      <c r="L485" s="23"/>
      <c r="M485" s="7"/>
      <c r="N485" s="7"/>
      <c r="O485" s="7"/>
      <c r="P485" s="23"/>
      <c r="Q485" s="7"/>
    </row>
    <row r="486" spans="1:17" x14ac:dyDescent="0.2">
      <c r="A486" s="9" t="str">
        <f t="shared" si="3"/>
        <v/>
      </c>
      <c r="B486" s="16"/>
      <c r="C486" s="7"/>
      <c r="D486" s="7"/>
      <c r="E486" s="24"/>
      <c r="F486" s="13"/>
      <c r="G486" s="8"/>
      <c r="H486" s="7"/>
      <c r="I486" s="23"/>
      <c r="J486" s="23"/>
      <c r="K486" s="7"/>
      <c r="L486" s="23"/>
      <c r="M486" s="7"/>
      <c r="N486" s="7"/>
      <c r="O486" s="7"/>
      <c r="P486" s="23"/>
      <c r="Q486" s="7"/>
    </row>
    <row r="487" spans="1:17" x14ac:dyDescent="0.2">
      <c r="A487" s="9" t="str">
        <f t="shared" si="3"/>
        <v/>
      </c>
      <c r="B487" s="16"/>
      <c r="C487" s="7"/>
      <c r="D487" s="7"/>
      <c r="E487" s="24"/>
      <c r="F487" s="13"/>
      <c r="G487" s="8"/>
      <c r="H487" s="7"/>
      <c r="I487" s="23"/>
      <c r="J487" s="23"/>
      <c r="K487" s="7"/>
      <c r="L487" s="23"/>
      <c r="M487" s="7"/>
      <c r="N487" s="7"/>
      <c r="O487" s="7"/>
      <c r="P487" s="23"/>
      <c r="Q487" s="7"/>
    </row>
    <row r="488" spans="1:17" x14ac:dyDescent="0.2">
      <c r="A488" s="9" t="str">
        <f t="shared" si="3"/>
        <v/>
      </c>
      <c r="B488" s="16"/>
      <c r="C488" s="7"/>
      <c r="D488" s="7"/>
      <c r="E488" s="24"/>
      <c r="F488" s="13"/>
      <c r="G488" s="8"/>
      <c r="H488" s="7"/>
      <c r="I488" s="23"/>
      <c r="J488" s="23"/>
      <c r="K488" s="7"/>
      <c r="L488" s="23"/>
      <c r="M488" s="7"/>
      <c r="N488" s="7"/>
      <c r="O488" s="7"/>
      <c r="P488" s="23"/>
      <c r="Q488" s="7"/>
    </row>
    <row r="489" spans="1:17" x14ac:dyDescent="0.2">
      <c r="A489" s="9" t="str">
        <f t="shared" si="3"/>
        <v/>
      </c>
      <c r="B489" s="16"/>
      <c r="C489" s="7"/>
      <c r="D489" s="7"/>
      <c r="E489" s="24"/>
      <c r="F489" s="13"/>
      <c r="G489" s="8"/>
      <c r="H489" s="7"/>
      <c r="I489" s="23"/>
      <c r="J489" s="23"/>
      <c r="K489" s="7"/>
      <c r="L489" s="23"/>
      <c r="M489" s="7"/>
      <c r="N489" s="7"/>
      <c r="O489" s="7"/>
      <c r="P489" s="23"/>
      <c r="Q489" s="7"/>
    </row>
    <row r="490" spans="1:17" x14ac:dyDescent="0.2">
      <c r="A490" s="9" t="str">
        <f t="shared" si="3"/>
        <v/>
      </c>
      <c r="B490" s="16"/>
      <c r="C490" s="7"/>
      <c r="D490" s="7"/>
      <c r="E490" s="24"/>
      <c r="F490" s="13"/>
      <c r="G490" s="8"/>
      <c r="H490" s="7"/>
      <c r="I490" s="23"/>
      <c r="J490" s="23"/>
      <c r="K490" s="7"/>
      <c r="L490" s="23"/>
      <c r="M490" s="7"/>
      <c r="N490" s="7"/>
      <c r="O490" s="7"/>
      <c r="P490" s="23"/>
      <c r="Q490" s="7"/>
    </row>
    <row r="491" spans="1:17" x14ac:dyDescent="0.2">
      <c r="A491" s="9" t="str">
        <f t="shared" si="3"/>
        <v/>
      </c>
      <c r="B491" s="16"/>
      <c r="C491" s="7"/>
      <c r="D491" s="7"/>
      <c r="E491" s="24"/>
      <c r="F491" s="13"/>
      <c r="G491" s="8"/>
      <c r="H491" s="7"/>
      <c r="I491" s="23"/>
      <c r="J491" s="23"/>
      <c r="K491" s="7"/>
      <c r="L491" s="23"/>
      <c r="M491" s="7"/>
      <c r="N491" s="7"/>
      <c r="O491" s="7"/>
      <c r="P491" s="23"/>
      <c r="Q491" s="7"/>
    </row>
    <row r="492" spans="1:17" x14ac:dyDescent="0.2">
      <c r="A492" s="9" t="str">
        <f t="shared" si="3"/>
        <v/>
      </c>
      <c r="B492" s="16"/>
      <c r="C492" s="7"/>
      <c r="D492" s="7"/>
      <c r="E492" s="24"/>
      <c r="F492" s="13"/>
      <c r="G492" s="8"/>
      <c r="H492" s="7"/>
      <c r="I492" s="23"/>
      <c r="J492" s="23"/>
      <c r="K492" s="7"/>
      <c r="L492" s="23"/>
      <c r="M492" s="7"/>
      <c r="N492" s="7"/>
      <c r="O492" s="7"/>
      <c r="P492" s="23"/>
      <c r="Q492" s="7"/>
    </row>
    <row r="493" spans="1:17" x14ac:dyDescent="0.2">
      <c r="A493" s="9" t="str">
        <f t="shared" si="3"/>
        <v/>
      </c>
      <c r="B493" s="16"/>
      <c r="C493" s="7"/>
      <c r="D493" s="7"/>
      <c r="E493" s="24"/>
      <c r="F493" s="13"/>
      <c r="G493" s="8"/>
      <c r="H493" s="7"/>
      <c r="I493" s="23"/>
      <c r="J493" s="23"/>
      <c r="K493" s="7"/>
      <c r="L493" s="23"/>
      <c r="M493" s="7"/>
      <c r="N493" s="7"/>
      <c r="O493" s="7"/>
      <c r="P493" s="23"/>
      <c r="Q493" s="7"/>
    </row>
    <row r="494" spans="1:17" x14ac:dyDescent="0.2">
      <c r="A494" s="9" t="str">
        <f t="shared" si="3"/>
        <v/>
      </c>
      <c r="B494" s="16"/>
      <c r="C494" s="7"/>
      <c r="D494" s="7"/>
      <c r="E494" s="24"/>
      <c r="F494" s="13"/>
      <c r="G494" s="8"/>
      <c r="H494" s="7"/>
      <c r="I494" s="23"/>
      <c r="J494" s="23"/>
      <c r="K494" s="7"/>
      <c r="L494" s="23"/>
      <c r="M494" s="7"/>
      <c r="N494" s="7"/>
      <c r="O494" s="7"/>
      <c r="P494" s="23"/>
      <c r="Q494" s="7"/>
    </row>
    <row r="495" spans="1:17" x14ac:dyDescent="0.2">
      <c r="A495" s="9" t="str">
        <f t="shared" si="3"/>
        <v/>
      </c>
      <c r="B495" s="16"/>
      <c r="C495" s="7"/>
      <c r="D495" s="7"/>
      <c r="E495" s="24"/>
      <c r="F495" s="13"/>
      <c r="G495" s="8"/>
      <c r="H495" s="7"/>
      <c r="I495" s="23"/>
      <c r="J495" s="23"/>
      <c r="K495" s="7"/>
      <c r="L495" s="23"/>
      <c r="M495" s="7"/>
      <c r="N495" s="7"/>
      <c r="O495" s="7"/>
      <c r="P495" s="23"/>
      <c r="Q495" s="7"/>
    </row>
    <row r="496" spans="1:17" x14ac:dyDescent="0.2">
      <c r="A496" s="9" t="str">
        <f t="shared" si="3"/>
        <v/>
      </c>
      <c r="B496" s="16"/>
      <c r="C496" s="7"/>
      <c r="D496" s="7"/>
      <c r="E496" s="24"/>
      <c r="F496" s="13"/>
      <c r="G496" s="8"/>
      <c r="H496" s="7"/>
      <c r="I496" s="23"/>
      <c r="J496" s="23"/>
      <c r="K496" s="7"/>
      <c r="L496" s="23"/>
      <c r="M496" s="7"/>
      <c r="N496" s="7"/>
      <c r="O496" s="7"/>
      <c r="P496" s="23"/>
      <c r="Q496" s="7"/>
    </row>
    <row r="497" spans="1:17" x14ac:dyDescent="0.2">
      <c r="A497" s="9" t="str">
        <f t="shared" si="3"/>
        <v/>
      </c>
      <c r="B497" s="16"/>
      <c r="C497" s="7"/>
      <c r="D497" s="7"/>
      <c r="E497" s="24"/>
      <c r="F497" s="13"/>
      <c r="G497" s="8"/>
      <c r="H497" s="7"/>
      <c r="I497" s="23"/>
      <c r="J497" s="23"/>
      <c r="K497" s="7"/>
      <c r="L497" s="23"/>
      <c r="M497" s="7"/>
      <c r="N497" s="7"/>
      <c r="O497" s="7"/>
      <c r="P497" s="23"/>
      <c r="Q497" s="7"/>
    </row>
    <row r="498" spans="1:17" x14ac:dyDescent="0.2">
      <c r="A498" s="9" t="str">
        <f t="shared" si="3"/>
        <v/>
      </c>
      <c r="B498" s="16"/>
      <c r="C498" s="7"/>
      <c r="D498" s="7"/>
      <c r="E498" s="24"/>
      <c r="F498" s="13"/>
      <c r="G498" s="8"/>
      <c r="H498" s="7"/>
      <c r="I498" s="23"/>
      <c r="J498" s="23"/>
      <c r="K498" s="7"/>
      <c r="L498" s="23"/>
      <c r="M498" s="7"/>
      <c r="N498" s="7"/>
      <c r="O498" s="7"/>
      <c r="P498" s="23"/>
      <c r="Q498" s="7"/>
    </row>
    <row r="499" spans="1:17" x14ac:dyDescent="0.2">
      <c r="A499" s="9" t="str">
        <f t="shared" si="3"/>
        <v/>
      </c>
      <c r="B499" s="16"/>
      <c r="C499" s="7"/>
      <c r="D499" s="7"/>
      <c r="E499" s="24"/>
      <c r="F499" s="13"/>
      <c r="G499" s="8"/>
      <c r="H499" s="7"/>
      <c r="I499" s="23"/>
      <c r="J499" s="23"/>
      <c r="K499" s="7"/>
      <c r="L499" s="23"/>
      <c r="M499" s="7"/>
      <c r="N499" s="7"/>
      <c r="O499" s="7"/>
      <c r="P499" s="23"/>
      <c r="Q499" s="7"/>
    </row>
    <row r="500" spans="1:17" x14ac:dyDescent="0.2">
      <c r="A500" s="9" t="str">
        <f t="shared" si="3"/>
        <v/>
      </c>
      <c r="B500" s="16"/>
      <c r="C500" s="7"/>
      <c r="D500" s="7"/>
      <c r="E500" s="24"/>
      <c r="F500" s="13"/>
      <c r="G500" s="8"/>
      <c r="H500" s="7"/>
      <c r="I500" s="23"/>
      <c r="J500" s="23"/>
      <c r="K500" s="7"/>
      <c r="L500" s="23"/>
      <c r="M500" s="7"/>
      <c r="N500" s="7"/>
      <c r="O500" s="7"/>
      <c r="P500" s="23"/>
      <c r="Q500" s="7"/>
    </row>
    <row r="501" spans="1:17" x14ac:dyDescent="0.2">
      <c r="A501" s="9" t="str">
        <f t="shared" si="3"/>
        <v/>
      </c>
      <c r="B501" s="16"/>
      <c r="C501" s="7"/>
      <c r="D501" s="7"/>
      <c r="E501" s="24"/>
      <c r="F501" s="13"/>
      <c r="G501" s="8"/>
      <c r="H501" s="7"/>
      <c r="I501" s="23"/>
      <c r="J501" s="23"/>
      <c r="K501" s="7"/>
      <c r="L501" s="23"/>
      <c r="M501" s="7"/>
      <c r="N501" s="7"/>
      <c r="O501" s="7"/>
      <c r="P501" s="23"/>
      <c r="Q501" s="7"/>
    </row>
    <row r="502" spans="1:17" x14ac:dyDescent="0.2">
      <c r="A502" s="9" t="str">
        <f t="shared" si="3"/>
        <v/>
      </c>
      <c r="B502" s="16"/>
      <c r="C502" s="7"/>
      <c r="D502" s="7"/>
      <c r="E502" s="24"/>
      <c r="F502" s="13"/>
      <c r="G502" s="8"/>
      <c r="H502" s="7"/>
      <c r="I502" s="23"/>
      <c r="J502" s="23"/>
      <c r="K502" s="7"/>
      <c r="L502" s="23"/>
      <c r="M502" s="7"/>
      <c r="N502" s="7"/>
      <c r="O502" s="7"/>
      <c r="P502" s="23"/>
      <c r="Q502" s="7"/>
    </row>
    <row r="503" spans="1:17" x14ac:dyDescent="0.2">
      <c r="A503" s="9" t="str">
        <f t="shared" si="3"/>
        <v/>
      </c>
      <c r="B503" s="16"/>
      <c r="C503" s="7"/>
      <c r="D503" s="7"/>
      <c r="E503" s="24"/>
      <c r="F503" s="13"/>
      <c r="G503" s="8"/>
      <c r="H503" s="7"/>
      <c r="I503" s="23"/>
      <c r="J503" s="23"/>
      <c r="K503" s="7"/>
      <c r="L503" s="23"/>
      <c r="M503" s="7"/>
      <c r="N503" s="7"/>
      <c r="O503" s="7"/>
      <c r="P503" s="23"/>
      <c r="Q503" s="7"/>
    </row>
    <row r="504" spans="1:17" x14ac:dyDescent="0.2">
      <c r="A504" s="9" t="str">
        <f t="shared" si="3"/>
        <v/>
      </c>
      <c r="B504" s="16"/>
      <c r="C504" s="7"/>
      <c r="D504" s="7"/>
      <c r="E504" s="24"/>
      <c r="F504" s="13"/>
      <c r="G504" s="8"/>
      <c r="H504" s="7"/>
      <c r="I504" s="23"/>
      <c r="J504" s="23"/>
      <c r="K504" s="7"/>
      <c r="L504" s="23"/>
      <c r="M504" s="7"/>
      <c r="N504" s="7"/>
      <c r="O504" s="7"/>
      <c r="P504" s="23"/>
      <c r="Q504" s="7"/>
    </row>
    <row r="505" spans="1:17" x14ac:dyDescent="0.2">
      <c r="A505" s="9" t="str">
        <f t="shared" si="3"/>
        <v/>
      </c>
      <c r="B505" s="16"/>
      <c r="C505" s="7"/>
      <c r="D505" s="7"/>
      <c r="E505" s="24"/>
      <c r="F505" s="13"/>
      <c r="G505" s="8"/>
      <c r="H505" s="7"/>
      <c r="I505" s="23"/>
      <c r="J505" s="23"/>
      <c r="K505" s="7"/>
      <c r="L505" s="23"/>
      <c r="M505" s="7"/>
      <c r="N505" s="7"/>
      <c r="O505" s="7"/>
      <c r="P505" s="23"/>
      <c r="Q505" s="7"/>
    </row>
    <row r="506" spans="1:17" x14ac:dyDescent="0.2">
      <c r="A506" s="9" t="str">
        <f t="shared" si="3"/>
        <v/>
      </c>
      <c r="B506" s="16"/>
      <c r="C506" s="7"/>
      <c r="D506" s="7"/>
      <c r="E506" s="24"/>
      <c r="F506" s="13"/>
      <c r="G506" s="8"/>
      <c r="H506" s="7"/>
      <c r="I506" s="23"/>
      <c r="J506" s="23"/>
      <c r="K506" s="7"/>
      <c r="L506" s="23"/>
      <c r="M506" s="7"/>
      <c r="N506" s="7"/>
      <c r="O506" s="7"/>
      <c r="P506" s="23"/>
      <c r="Q506" s="7"/>
    </row>
    <row r="507" spans="1:17" x14ac:dyDescent="0.2">
      <c r="A507" s="9" t="str">
        <f t="shared" si="3"/>
        <v/>
      </c>
      <c r="B507" s="16"/>
      <c r="C507" s="7"/>
      <c r="D507" s="7"/>
      <c r="E507" s="24"/>
      <c r="F507" s="13"/>
      <c r="G507" s="8"/>
      <c r="H507" s="7"/>
      <c r="I507" s="23"/>
      <c r="J507" s="23"/>
      <c r="K507" s="7"/>
      <c r="L507" s="23"/>
      <c r="M507" s="7"/>
      <c r="N507" s="7"/>
      <c r="O507" s="7"/>
      <c r="P507" s="23"/>
      <c r="Q507" s="7"/>
    </row>
    <row r="508" spans="1:17" x14ac:dyDescent="0.2">
      <c r="A508" s="9" t="str">
        <f t="shared" si="3"/>
        <v/>
      </c>
      <c r="B508" s="16"/>
      <c r="C508" s="7"/>
      <c r="D508" s="7"/>
      <c r="E508" s="24"/>
      <c r="F508" s="13"/>
      <c r="G508" s="8"/>
      <c r="H508" s="7"/>
      <c r="I508" s="23"/>
      <c r="J508" s="23"/>
      <c r="K508" s="7"/>
      <c r="L508" s="23"/>
      <c r="M508" s="7"/>
      <c r="N508" s="7"/>
      <c r="O508" s="7"/>
      <c r="P508" s="23"/>
      <c r="Q508" s="7"/>
    </row>
    <row r="509" spans="1:17" x14ac:dyDescent="0.2">
      <c r="A509" s="9" t="str">
        <f t="shared" si="3"/>
        <v/>
      </c>
      <c r="B509" s="16"/>
      <c r="C509" s="7"/>
      <c r="D509" s="7"/>
      <c r="E509" s="24"/>
      <c r="F509" s="13"/>
      <c r="G509" s="8"/>
      <c r="H509" s="7"/>
      <c r="I509" s="23"/>
      <c r="J509" s="23"/>
      <c r="K509" s="7"/>
      <c r="L509" s="23"/>
      <c r="M509" s="7"/>
      <c r="N509" s="7"/>
      <c r="O509" s="7"/>
      <c r="P509" s="23"/>
      <c r="Q509" s="7"/>
    </row>
    <row r="510" spans="1:17" x14ac:dyDescent="0.2">
      <c r="A510" s="9" t="str">
        <f t="shared" si="3"/>
        <v/>
      </c>
      <c r="B510" s="16"/>
      <c r="C510" s="7"/>
      <c r="D510" s="7"/>
      <c r="E510" s="24"/>
      <c r="F510" s="13"/>
      <c r="G510" s="8"/>
      <c r="H510" s="7"/>
      <c r="I510" s="23"/>
      <c r="J510" s="23"/>
      <c r="K510" s="7"/>
      <c r="L510" s="23"/>
      <c r="M510" s="7"/>
      <c r="N510" s="7"/>
      <c r="O510" s="7"/>
      <c r="P510" s="23"/>
      <c r="Q510" s="7"/>
    </row>
    <row r="511" spans="1:17" x14ac:dyDescent="0.2">
      <c r="A511" s="9" t="str">
        <f t="shared" si="3"/>
        <v/>
      </c>
      <c r="B511" s="16"/>
      <c r="C511" s="7"/>
      <c r="D511" s="7"/>
      <c r="E511" s="24"/>
      <c r="F511" s="13"/>
      <c r="G511" s="8"/>
      <c r="H511" s="7"/>
      <c r="I511" s="23"/>
      <c r="J511" s="23"/>
      <c r="K511" s="7"/>
      <c r="L511" s="23"/>
      <c r="M511" s="7"/>
      <c r="N511" s="7"/>
      <c r="O511" s="7"/>
      <c r="P511" s="23"/>
      <c r="Q511" s="7"/>
    </row>
    <row r="512" spans="1:17" x14ac:dyDescent="0.2">
      <c r="A512" s="9" t="str">
        <f t="shared" si="3"/>
        <v/>
      </c>
      <c r="B512" s="16"/>
      <c r="C512" s="7"/>
      <c r="D512" s="7"/>
      <c r="E512" s="24"/>
      <c r="F512" s="13"/>
      <c r="G512" s="8"/>
      <c r="H512" s="7"/>
      <c r="I512" s="23"/>
      <c r="J512" s="23"/>
      <c r="K512" s="7"/>
      <c r="L512" s="23"/>
      <c r="M512" s="7"/>
      <c r="N512" s="7"/>
      <c r="O512" s="7"/>
      <c r="P512" s="23"/>
      <c r="Q512" s="7"/>
    </row>
    <row r="513" spans="1:17" x14ac:dyDescent="0.2">
      <c r="A513" s="9" t="str">
        <f t="shared" si="3"/>
        <v/>
      </c>
      <c r="B513" s="16"/>
      <c r="C513" s="7"/>
      <c r="D513" s="7"/>
      <c r="E513" s="24"/>
      <c r="F513" s="13"/>
      <c r="G513" s="8"/>
      <c r="H513" s="7"/>
      <c r="I513" s="23"/>
      <c r="J513" s="23"/>
      <c r="K513" s="7"/>
      <c r="L513" s="23"/>
      <c r="M513" s="7"/>
      <c r="N513" s="7"/>
      <c r="O513" s="7"/>
      <c r="P513" s="23"/>
      <c r="Q513" s="7"/>
    </row>
    <row r="514" spans="1:17" x14ac:dyDescent="0.2">
      <c r="A514" s="9" t="str">
        <f t="shared" si="3"/>
        <v/>
      </c>
      <c r="B514" s="16"/>
      <c r="C514" s="7"/>
      <c r="D514" s="7"/>
      <c r="E514" s="24"/>
      <c r="F514" s="13"/>
      <c r="G514" s="8"/>
      <c r="H514" s="7"/>
      <c r="I514" s="23"/>
      <c r="J514" s="23"/>
      <c r="K514" s="7"/>
      <c r="L514" s="23"/>
      <c r="M514" s="7"/>
      <c r="N514" s="7"/>
      <c r="O514" s="7"/>
      <c r="P514" s="23"/>
      <c r="Q514" s="7"/>
    </row>
    <row r="515" spans="1:17" x14ac:dyDescent="0.2">
      <c r="A515" s="9" t="str">
        <f t="shared" si="3"/>
        <v/>
      </c>
      <c r="B515" s="16"/>
      <c r="C515" s="7"/>
      <c r="D515" s="7"/>
      <c r="E515" s="24"/>
      <c r="F515" s="13"/>
      <c r="G515" s="8"/>
      <c r="H515" s="7"/>
      <c r="I515" s="23"/>
      <c r="J515" s="23"/>
      <c r="K515" s="7"/>
      <c r="L515" s="23"/>
      <c r="M515" s="7"/>
      <c r="N515" s="7"/>
      <c r="O515" s="7"/>
      <c r="P515" s="23"/>
      <c r="Q515" s="7"/>
    </row>
    <row r="516" spans="1:17" x14ac:dyDescent="0.2">
      <c r="A516" s="9" t="str">
        <f t="shared" si="3"/>
        <v/>
      </c>
      <c r="B516" s="16"/>
      <c r="C516" s="7"/>
      <c r="D516" s="7"/>
      <c r="E516" s="24"/>
      <c r="F516" s="13"/>
      <c r="G516" s="8"/>
      <c r="H516" s="7"/>
      <c r="I516" s="23"/>
      <c r="J516" s="23"/>
      <c r="K516" s="7"/>
      <c r="L516" s="23"/>
      <c r="M516" s="7"/>
      <c r="N516" s="7"/>
      <c r="O516" s="7"/>
      <c r="P516" s="23"/>
      <c r="Q516" s="7"/>
    </row>
    <row r="517" spans="1:17" x14ac:dyDescent="0.2">
      <c r="A517" s="9" t="str">
        <f t="shared" si="3"/>
        <v/>
      </c>
      <c r="B517" s="16"/>
      <c r="C517" s="7"/>
      <c r="D517" s="7"/>
      <c r="E517" s="24"/>
      <c r="F517" s="13"/>
      <c r="G517" s="8"/>
      <c r="H517" s="7"/>
      <c r="I517" s="23"/>
      <c r="J517" s="23"/>
      <c r="K517" s="7"/>
      <c r="L517" s="23"/>
      <c r="M517" s="7"/>
      <c r="N517" s="7"/>
      <c r="O517" s="7"/>
      <c r="P517" s="23"/>
      <c r="Q517" s="7"/>
    </row>
    <row r="518" spans="1:17" x14ac:dyDescent="0.2">
      <c r="A518" s="9" t="str">
        <f t="shared" si="3"/>
        <v/>
      </c>
      <c r="B518" s="16"/>
      <c r="C518" s="7"/>
      <c r="D518" s="7"/>
      <c r="E518" s="24"/>
      <c r="F518" s="13"/>
      <c r="G518" s="8"/>
      <c r="H518" s="7"/>
      <c r="I518" s="23"/>
      <c r="J518" s="23"/>
      <c r="K518" s="7"/>
      <c r="L518" s="23"/>
      <c r="M518" s="7"/>
      <c r="N518" s="7"/>
      <c r="O518" s="7"/>
      <c r="P518" s="23"/>
      <c r="Q518" s="7"/>
    </row>
    <row r="519" spans="1:17" x14ac:dyDescent="0.2">
      <c r="A519" s="9" t="str">
        <f t="shared" si="3"/>
        <v/>
      </c>
      <c r="B519" s="16"/>
      <c r="C519" s="7"/>
      <c r="D519" s="7"/>
      <c r="E519" s="24"/>
      <c r="F519" s="13"/>
      <c r="G519" s="8"/>
      <c r="H519" s="7"/>
      <c r="I519" s="23"/>
      <c r="J519" s="23"/>
      <c r="K519" s="7"/>
      <c r="L519" s="23"/>
      <c r="M519" s="7"/>
      <c r="N519" s="7"/>
      <c r="O519" s="7"/>
      <c r="P519" s="23"/>
      <c r="Q519" s="7"/>
    </row>
    <row r="520" spans="1:17" x14ac:dyDescent="0.2">
      <c r="A520" s="9" t="str">
        <f t="shared" si="3"/>
        <v/>
      </c>
      <c r="B520" s="16"/>
      <c r="C520" s="7"/>
      <c r="D520" s="7"/>
      <c r="E520" s="24"/>
      <c r="F520" s="13"/>
      <c r="G520" s="8"/>
      <c r="H520" s="7"/>
      <c r="I520" s="23"/>
      <c r="J520" s="23"/>
      <c r="K520" s="7"/>
      <c r="L520" s="23"/>
      <c r="M520" s="7"/>
      <c r="N520" s="7"/>
      <c r="O520" s="7"/>
      <c r="P520" s="23"/>
      <c r="Q520" s="7"/>
    </row>
    <row r="521" spans="1:17" x14ac:dyDescent="0.2">
      <c r="A521" s="9" t="str">
        <f t="shared" si="3"/>
        <v/>
      </c>
      <c r="B521" s="16"/>
      <c r="C521" s="7"/>
      <c r="D521" s="7"/>
      <c r="E521" s="24"/>
      <c r="F521" s="13"/>
      <c r="G521" s="8"/>
      <c r="H521" s="7"/>
      <c r="I521" s="23"/>
      <c r="J521" s="23"/>
      <c r="K521" s="7"/>
      <c r="L521" s="23"/>
      <c r="M521" s="7"/>
      <c r="N521" s="7"/>
      <c r="O521" s="7"/>
      <c r="P521" s="23"/>
      <c r="Q521" s="7"/>
    </row>
    <row r="522" spans="1:17" x14ac:dyDescent="0.2">
      <c r="A522" s="9" t="str">
        <f t="shared" si="3"/>
        <v/>
      </c>
      <c r="B522" s="16"/>
      <c r="C522" s="7"/>
      <c r="D522" s="7"/>
      <c r="E522" s="24"/>
      <c r="F522" s="13"/>
      <c r="G522" s="8"/>
      <c r="H522" s="7"/>
      <c r="I522" s="23"/>
      <c r="J522" s="23"/>
      <c r="K522" s="7"/>
      <c r="L522" s="23"/>
      <c r="M522" s="7"/>
      <c r="N522" s="7"/>
      <c r="O522" s="7"/>
      <c r="P522" s="23"/>
      <c r="Q522" s="7"/>
    </row>
    <row r="523" spans="1:17" x14ac:dyDescent="0.2">
      <c r="A523" s="9" t="str">
        <f t="shared" si="3"/>
        <v/>
      </c>
      <c r="B523" s="16"/>
      <c r="C523" s="7"/>
      <c r="D523" s="7"/>
      <c r="E523" s="24"/>
      <c r="F523" s="13"/>
      <c r="G523" s="8"/>
      <c r="H523" s="7"/>
      <c r="I523" s="23"/>
      <c r="J523" s="23"/>
      <c r="K523" s="7"/>
      <c r="L523" s="23"/>
      <c r="M523" s="7"/>
      <c r="N523" s="7"/>
      <c r="O523" s="7"/>
      <c r="P523" s="23"/>
      <c r="Q523" s="7"/>
    </row>
    <row r="524" spans="1:17" x14ac:dyDescent="0.2">
      <c r="A524" s="9" t="str">
        <f t="shared" si="3"/>
        <v/>
      </c>
      <c r="B524" s="16"/>
      <c r="C524" s="7"/>
      <c r="D524" s="7"/>
      <c r="E524" s="24"/>
      <c r="F524" s="13"/>
      <c r="G524" s="8"/>
      <c r="H524" s="7"/>
      <c r="I524" s="23"/>
      <c r="J524" s="23"/>
      <c r="K524" s="7"/>
      <c r="L524" s="23"/>
      <c r="M524" s="7"/>
      <c r="N524" s="7"/>
      <c r="O524" s="7"/>
      <c r="P524" s="23"/>
      <c r="Q524" s="7"/>
    </row>
    <row r="525" spans="1:17" x14ac:dyDescent="0.2">
      <c r="A525" s="9" t="str">
        <f t="shared" si="3"/>
        <v/>
      </c>
      <c r="B525" s="16"/>
      <c r="C525" s="7"/>
      <c r="D525" s="7"/>
      <c r="E525" s="24"/>
      <c r="F525" s="13"/>
      <c r="G525" s="8"/>
      <c r="H525" s="7"/>
      <c r="I525" s="23"/>
      <c r="J525" s="23"/>
      <c r="K525" s="7"/>
      <c r="L525" s="23"/>
      <c r="M525" s="7"/>
      <c r="N525" s="7"/>
      <c r="O525" s="7"/>
      <c r="P525" s="23"/>
      <c r="Q525" s="7"/>
    </row>
    <row r="526" spans="1:17" x14ac:dyDescent="0.2">
      <c r="A526" s="9" t="str">
        <f t="shared" si="3"/>
        <v/>
      </c>
      <c r="B526" s="16"/>
      <c r="C526" s="7"/>
      <c r="D526" s="7"/>
      <c r="E526" s="24"/>
      <c r="F526" s="13"/>
      <c r="G526" s="8"/>
      <c r="H526" s="7"/>
      <c r="I526" s="23"/>
      <c r="J526" s="23"/>
      <c r="K526" s="7"/>
      <c r="L526" s="23"/>
      <c r="M526" s="7"/>
      <c r="N526" s="7"/>
      <c r="O526" s="7"/>
      <c r="P526" s="23"/>
      <c r="Q526" s="7"/>
    </row>
    <row r="527" spans="1:17" x14ac:dyDescent="0.2">
      <c r="A527" s="9" t="str">
        <f t="shared" si="3"/>
        <v/>
      </c>
      <c r="B527" s="16"/>
      <c r="C527" s="7"/>
      <c r="D527" s="7"/>
      <c r="E527" s="24"/>
      <c r="F527" s="13"/>
      <c r="G527" s="8"/>
      <c r="H527" s="7"/>
      <c r="I527" s="23"/>
      <c r="J527" s="23"/>
      <c r="K527" s="7"/>
      <c r="L527" s="23"/>
      <c r="M527" s="7"/>
      <c r="N527" s="7"/>
      <c r="O527" s="7"/>
      <c r="P527" s="23"/>
      <c r="Q527" s="7"/>
    </row>
    <row r="528" spans="1:17" x14ac:dyDescent="0.2">
      <c r="A528" s="9" t="str">
        <f t="shared" si="3"/>
        <v/>
      </c>
      <c r="B528" s="16"/>
      <c r="C528" s="7"/>
      <c r="D528" s="7"/>
      <c r="E528" s="24"/>
      <c r="F528" s="13"/>
      <c r="G528" s="8"/>
      <c r="H528" s="7"/>
      <c r="I528" s="23"/>
      <c r="J528" s="23"/>
      <c r="K528" s="7"/>
      <c r="L528" s="23"/>
      <c r="M528" s="7"/>
      <c r="N528" s="7"/>
      <c r="O528" s="7"/>
      <c r="P528" s="23"/>
      <c r="Q528" s="7"/>
    </row>
    <row r="529" spans="1:17" x14ac:dyDescent="0.2">
      <c r="A529" s="9" t="str">
        <f t="shared" si="3"/>
        <v/>
      </c>
      <c r="B529" s="16"/>
      <c r="C529" s="7"/>
      <c r="D529" s="7"/>
      <c r="E529" s="24"/>
      <c r="F529" s="13"/>
      <c r="G529" s="8"/>
      <c r="H529" s="7"/>
      <c r="I529" s="23"/>
      <c r="J529" s="23"/>
      <c r="K529" s="7"/>
      <c r="L529" s="23"/>
      <c r="M529" s="7"/>
      <c r="N529" s="7"/>
      <c r="O529" s="7"/>
      <c r="P529" s="23"/>
      <c r="Q529" s="7"/>
    </row>
    <row r="530" spans="1:17" x14ac:dyDescent="0.2">
      <c r="A530" s="9" t="str">
        <f t="shared" si="3"/>
        <v/>
      </c>
      <c r="B530" s="16"/>
      <c r="C530" s="7"/>
      <c r="D530" s="7"/>
      <c r="E530" s="24"/>
      <c r="F530" s="13"/>
      <c r="G530" s="8"/>
      <c r="H530" s="7"/>
      <c r="I530" s="23"/>
      <c r="J530" s="23"/>
      <c r="K530" s="7"/>
      <c r="L530" s="23"/>
      <c r="M530" s="7"/>
      <c r="N530" s="7"/>
      <c r="O530" s="7"/>
      <c r="P530" s="23"/>
      <c r="Q530" s="7"/>
    </row>
    <row r="531" spans="1:17" x14ac:dyDescent="0.2">
      <c r="A531" s="9" t="str">
        <f t="shared" si="3"/>
        <v/>
      </c>
      <c r="B531" s="16"/>
      <c r="C531" s="7"/>
      <c r="D531" s="7"/>
      <c r="E531" s="24"/>
      <c r="F531" s="13"/>
      <c r="G531" s="8"/>
      <c r="H531" s="7"/>
      <c r="I531" s="23"/>
      <c r="J531" s="23"/>
      <c r="K531" s="7"/>
      <c r="L531" s="23"/>
      <c r="M531" s="7"/>
      <c r="N531" s="7"/>
      <c r="O531" s="7"/>
      <c r="P531" s="23"/>
      <c r="Q531" s="7"/>
    </row>
    <row r="532" spans="1:17" x14ac:dyDescent="0.2">
      <c r="A532" s="9" t="str">
        <f t="shared" ref="A532:A595" si="4">IF(LEN(B179)&gt;0,TEXT(ROW(B179)-3,"0000"),(IF(LEN(B180)&gt;0,"unesite ev. broj nabave i ostale podatke","")))</f>
        <v/>
      </c>
      <c r="B532" s="16"/>
      <c r="C532" s="7"/>
      <c r="D532" s="7"/>
      <c r="E532" s="24"/>
      <c r="F532" s="13"/>
      <c r="G532" s="8"/>
      <c r="H532" s="7"/>
      <c r="I532" s="23"/>
      <c r="J532" s="23"/>
      <c r="K532" s="7"/>
      <c r="L532" s="23"/>
      <c r="M532" s="7"/>
      <c r="N532" s="7"/>
      <c r="O532" s="7"/>
      <c r="P532" s="23"/>
      <c r="Q532" s="7"/>
    </row>
    <row r="533" spans="1:17" x14ac:dyDescent="0.2">
      <c r="A533" s="9" t="str">
        <f t="shared" si="4"/>
        <v/>
      </c>
      <c r="B533" s="16"/>
      <c r="C533" s="7"/>
      <c r="D533" s="7"/>
      <c r="E533" s="24"/>
      <c r="F533" s="13"/>
      <c r="G533" s="8"/>
      <c r="H533" s="7"/>
      <c r="I533" s="23"/>
      <c r="J533" s="23"/>
      <c r="K533" s="7"/>
      <c r="L533" s="23"/>
      <c r="M533" s="7"/>
      <c r="N533" s="7"/>
      <c r="O533" s="7"/>
      <c r="P533" s="23"/>
      <c r="Q533" s="7"/>
    </row>
    <row r="534" spans="1:17" x14ac:dyDescent="0.2">
      <c r="A534" s="9" t="str">
        <f t="shared" si="4"/>
        <v/>
      </c>
      <c r="B534" s="16"/>
      <c r="C534" s="7"/>
      <c r="D534" s="7"/>
      <c r="E534" s="24"/>
      <c r="F534" s="13"/>
      <c r="G534" s="8"/>
      <c r="H534" s="7"/>
      <c r="I534" s="23"/>
      <c r="J534" s="23"/>
      <c r="K534" s="7"/>
      <c r="L534" s="23"/>
      <c r="M534" s="7"/>
      <c r="N534" s="7"/>
      <c r="O534" s="7"/>
      <c r="P534" s="23"/>
      <c r="Q534" s="7"/>
    </row>
    <row r="535" spans="1:17" x14ac:dyDescent="0.2">
      <c r="A535" s="9" t="str">
        <f t="shared" si="4"/>
        <v/>
      </c>
      <c r="B535" s="16"/>
      <c r="C535" s="7"/>
      <c r="D535" s="7"/>
      <c r="E535" s="24"/>
      <c r="F535" s="13"/>
      <c r="G535" s="8"/>
      <c r="H535" s="7"/>
      <c r="I535" s="23"/>
      <c r="J535" s="23"/>
      <c r="K535" s="7"/>
      <c r="L535" s="23"/>
      <c r="M535" s="7"/>
      <c r="N535" s="7"/>
      <c r="O535" s="7"/>
      <c r="P535" s="23"/>
      <c r="Q535" s="7"/>
    </row>
    <row r="536" spans="1:17" x14ac:dyDescent="0.2">
      <c r="A536" s="9" t="str">
        <f t="shared" si="4"/>
        <v/>
      </c>
      <c r="B536" s="16"/>
      <c r="C536" s="7"/>
      <c r="D536" s="7"/>
      <c r="E536" s="24"/>
      <c r="F536" s="13"/>
      <c r="G536" s="8"/>
      <c r="H536" s="7"/>
      <c r="I536" s="23"/>
      <c r="J536" s="23"/>
      <c r="K536" s="7"/>
      <c r="L536" s="23"/>
      <c r="M536" s="7"/>
      <c r="N536" s="7"/>
      <c r="O536" s="7"/>
      <c r="P536" s="23"/>
      <c r="Q536" s="7"/>
    </row>
    <row r="537" spans="1:17" x14ac:dyDescent="0.2">
      <c r="A537" s="9" t="str">
        <f t="shared" si="4"/>
        <v/>
      </c>
      <c r="B537" s="16"/>
      <c r="C537" s="7"/>
      <c r="D537" s="7"/>
      <c r="E537" s="24"/>
      <c r="F537" s="13"/>
      <c r="G537" s="8"/>
      <c r="H537" s="7"/>
      <c r="I537" s="23"/>
      <c r="J537" s="23"/>
      <c r="K537" s="7"/>
      <c r="L537" s="23"/>
      <c r="M537" s="7"/>
      <c r="N537" s="7"/>
      <c r="O537" s="7"/>
      <c r="P537" s="23"/>
      <c r="Q537" s="7"/>
    </row>
    <row r="538" spans="1:17" x14ac:dyDescent="0.2">
      <c r="A538" s="9" t="str">
        <f t="shared" si="4"/>
        <v/>
      </c>
      <c r="B538" s="16"/>
      <c r="C538" s="7"/>
      <c r="D538" s="7"/>
      <c r="E538" s="24"/>
      <c r="F538" s="13"/>
      <c r="G538" s="8"/>
      <c r="H538" s="7"/>
      <c r="I538" s="23"/>
      <c r="J538" s="23"/>
      <c r="K538" s="7"/>
      <c r="L538" s="23"/>
      <c r="M538" s="7"/>
      <c r="N538" s="7"/>
      <c r="O538" s="7"/>
      <c r="P538" s="23"/>
      <c r="Q538" s="7"/>
    </row>
    <row r="539" spans="1:17" x14ac:dyDescent="0.2">
      <c r="A539" s="9" t="str">
        <f t="shared" si="4"/>
        <v/>
      </c>
      <c r="B539" s="16"/>
      <c r="C539" s="7"/>
      <c r="D539" s="7"/>
      <c r="E539" s="24"/>
      <c r="F539" s="13"/>
      <c r="G539" s="8"/>
      <c r="H539" s="7"/>
      <c r="I539" s="23"/>
      <c r="J539" s="23"/>
      <c r="K539" s="7"/>
      <c r="L539" s="23"/>
      <c r="M539" s="7"/>
      <c r="N539" s="7"/>
      <c r="O539" s="7"/>
      <c r="P539" s="23"/>
      <c r="Q539" s="7"/>
    </row>
    <row r="540" spans="1:17" x14ac:dyDescent="0.2">
      <c r="A540" s="9" t="str">
        <f t="shared" si="4"/>
        <v/>
      </c>
      <c r="B540" s="16"/>
      <c r="C540" s="7"/>
      <c r="D540" s="7"/>
      <c r="E540" s="24"/>
      <c r="F540" s="13"/>
      <c r="G540" s="8"/>
      <c r="H540" s="7"/>
      <c r="I540" s="23"/>
      <c r="J540" s="23"/>
      <c r="K540" s="7"/>
      <c r="L540" s="23"/>
      <c r="M540" s="7"/>
      <c r="N540" s="7"/>
      <c r="O540" s="7"/>
      <c r="P540" s="23"/>
      <c r="Q540" s="7"/>
    </row>
    <row r="541" spans="1:17" x14ac:dyDescent="0.2">
      <c r="A541" s="9" t="str">
        <f t="shared" si="4"/>
        <v/>
      </c>
      <c r="B541" s="16"/>
      <c r="C541" s="7"/>
      <c r="D541" s="7"/>
      <c r="E541" s="24"/>
      <c r="F541" s="13"/>
      <c r="G541" s="8"/>
      <c r="H541" s="7"/>
      <c r="I541" s="23"/>
      <c r="J541" s="23"/>
      <c r="K541" s="7"/>
      <c r="L541" s="23"/>
      <c r="M541" s="7"/>
      <c r="N541" s="7"/>
      <c r="O541" s="7"/>
      <c r="P541" s="23"/>
      <c r="Q541" s="7"/>
    </row>
    <row r="542" spans="1:17" x14ac:dyDescent="0.2">
      <c r="A542" s="9" t="str">
        <f t="shared" si="4"/>
        <v/>
      </c>
      <c r="B542" s="16"/>
      <c r="C542" s="7"/>
      <c r="D542" s="7"/>
      <c r="E542" s="24"/>
      <c r="F542" s="13"/>
      <c r="G542" s="8"/>
      <c r="H542" s="7"/>
      <c r="I542" s="23"/>
      <c r="J542" s="23"/>
      <c r="K542" s="7"/>
      <c r="L542" s="23"/>
      <c r="M542" s="7"/>
      <c r="N542" s="7"/>
      <c r="O542" s="7"/>
      <c r="P542" s="23"/>
      <c r="Q542" s="7"/>
    </row>
    <row r="543" spans="1:17" x14ac:dyDescent="0.2">
      <c r="A543" s="9" t="str">
        <f t="shared" si="4"/>
        <v/>
      </c>
      <c r="B543" s="16"/>
      <c r="C543" s="7"/>
      <c r="D543" s="7"/>
      <c r="E543" s="24"/>
      <c r="F543" s="13"/>
      <c r="G543" s="8"/>
      <c r="H543" s="7"/>
      <c r="I543" s="23"/>
      <c r="J543" s="23"/>
      <c r="K543" s="7"/>
      <c r="L543" s="23"/>
      <c r="M543" s="7"/>
      <c r="N543" s="7"/>
      <c r="O543" s="7"/>
      <c r="P543" s="23"/>
      <c r="Q543" s="7"/>
    </row>
    <row r="544" spans="1:17" x14ac:dyDescent="0.2">
      <c r="A544" s="9" t="str">
        <f t="shared" si="4"/>
        <v/>
      </c>
      <c r="B544" s="16"/>
      <c r="C544" s="7"/>
      <c r="D544" s="7"/>
      <c r="E544" s="24"/>
      <c r="F544" s="13"/>
      <c r="G544" s="8"/>
      <c r="H544" s="7"/>
      <c r="I544" s="23"/>
      <c r="J544" s="23"/>
      <c r="K544" s="7"/>
      <c r="L544" s="23"/>
      <c r="M544" s="7"/>
      <c r="N544" s="7"/>
      <c r="O544" s="7"/>
      <c r="P544" s="23"/>
      <c r="Q544" s="7"/>
    </row>
    <row r="545" spans="1:17" x14ac:dyDescent="0.2">
      <c r="A545" s="9" t="str">
        <f t="shared" si="4"/>
        <v/>
      </c>
      <c r="B545" s="16"/>
      <c r="C545" s="7"/>
      <c r="D545" s="7"/>
      <c r="E545" s="24"/>
      <c r="F545" s="13"/>
      <c r="G545" s="8"/>
      <c r="H545" s="7"/>
      <c r="I545" s="23"/>
      <c r="J545" s="23"/>
      <c r="K545" s="7"/>
      <c r="L545" s="23"/>
      <c r="M545" s="7"/>
      <c r="N545" s="7"/>
      <c r="O545" s="7"/>
      <c r="P545" s="23"/>
      <c r="Q545" s="7"/>
    </row>
    <row r="546" spans="1:17" x14ac:dyDescent="0.2">
      <c r="A546" s="9" t="str">
        <f t="shared" si="4"/>
        <v/>
      </c>
      <c r="B546" s="16"/>
      <c r="C546" s="7"/>
      <c r="D546" s="7"/>
      <c r="E546" s="24"/>
      <c r="F546" s="13"/>
      <c r="G546" s="8"/>
      <c r="H546" s="7"/>
      <c r="I546" s="23"/>
      <c r="J546" s="23"/>
      <c r="K546" s="7"/>
      <c r="L546" s="23"/>
      <c r="M546" s="7"/>
      <c r="N546" s="7"/>
      <c r="O546" s="7"/>
      <c r="P546" s="23"/>
      <c r="Q546" s="7"/>
    </row>
    <row r="547" spans="1:17" x14ac:dyDescent="0.2">
      <c r="A547" s="9" t="str">
        <f t="shared" si="4"/>
        <v/>
      </c>
      <c r="B547" s="16"/>
      <c r="C547" s="7"/>
      <c r="D547" s="7"/>
      <c r="E547" s="24"/>
      <c r="F547" s="13"/>
      <c r="G547" s="8"/>
      <c r="H547" s="7"/>
      <c r="I547" s="23"/>
      <c r="J547" s="23"/>
      <c r="K547" s="7"/>
      <c r="L547" s="23"/>
      <c r="M547" s="7"/>
      <c r="N547" s="7"/>
      <c r="O547" s="7"/>
      <c r="P547" s="23"/>
      <c r="Q547" s="7"/>
    </row>
    <row r="548" spans="1:17" x14ac:dyDescent="0.2">
      <c r="A548" s="9" t="str">
        <f t="shared" si="4"/>
        <v/>
      </c>
      <c r="B548" s="16"/>
      <c r="C548" s="7"/>
      <c r="D548" s="7"/>
      <c r="E548" s="24"/>
      <c r="F548" s="13"/>
      <c r="G548" s="8"/>
      <c r="H548" s="7"/>
      <c r="I548" s="23"/>
      <c r="J548" s="23"/>
      <c r="K548" s="7"/>
      <c r="L548" s="23"/>
      <c r="M548" s="7"/>
      <c r="N548" s="7"/>
      <c r="O548" s="7"/>
      <c r="P548" s="23"/>
      <c r="Q548" s="7"/>
    </row>
    <row r="549" spans="1:17" x14ac:dyDescent="0.2">
      <c r="A549" s="9" t="str">
        <f t="shared" si="4"/>
        <v/>
      </c>
      <c r="B549" s="16"/>
      <c r="C549" s="7"/>
      <c r="D549" s="7"/>
      <c r="E549" s="24"/>
      <c r="F549" s="13"/>
      <c r="G549" s="8"/>
      <c r="H549" s="7"/>
      <c r="I549" s="23"/>
      <c r="J549" s="23"/>
      <c r="K549" s="7"/>
      <c r="L549" s="23"/>
      <c r="M549" s="7"/>
      <c r="N549" s="7"/>
      <c r="O549" s="7"/>
      <c r="P549" s="23"/>
      <c r="Q549" s="7"/>
    </row>
    <row r="550" spans="1:17" x14ac:dyDescent="0.2">
      <c r="A550" s="9" t="str">
        <f t="shared" si="4"/>
        <v/>
      </c>
      <c r="B550" s="16"/>
      <c r="C550" s="7"/>
      <c r="D550" s="7"/>
      <c r="E550" s="24"/>
      <c r="F550" s="13"/>
      <c r="G550" s="8"/>
      <c r="H550" s="7"/>
      <c r="I550" s="23"/>
      <c r="J550" s="23"/>
      <c r="K550" s="7"/>
      <c r="L550" s="23"/>
      <c r="M550" s="7"/>
      <c r="N550" s="7"/>
      <c r="O550" s="7"/>
      <c r="P550" s="23"/>
      <c r="Q550" s="7"/>
    </row>
    <row r="551" spans="1:17" x14ac:dyDescent="0.2">
      <c r="A551" s="9" t="str">
        <f t="shared" si="4"/>
        <v/>
      </c>
      <c r="B551" s="16"/>
      <c r="C551" s="7"/>
      <c r="D551" s="7"/>
      <c r="E551" s="24"/>
      <c r="F551" s="13"/>
      <c r="G551" s="8"/>
      <c r="H551" s="7"/>
      <c r="I551" s="23"/>
      <c r="J551" s="23"/>
      <c r="K551" s="7"/>
      <c r="L551" s="23"/>
      <c r="M551" s="7"/>
      <c r="N551" s="7"/>
      <c r="O551" s="7"/>
      <c r="P551" s="23"/>
      <c r="Q551" s="7"/>
    </row>
    <row r="552" spans="1:17" x14ac:dyDescent="0.2">
      <c r="A552" s="9" t="str">
        <f t="shared" si="4"/>
        <v/>
      </c>
      <c r="B552" s="16"/>
      <c r="C552" s="7"/>
      <c r="D552" s="7"/>
      <c r="E552" s="24"/>
      <c r="F552" s="13"/>
      <c r="G552" s="8"/>
      <c r="H552" s="7"/>
      <c r="I552" s="23"/>
      <c r="J552" s="23"/>
      <c r="K552" s="7"/>
      <c r="L552" s="23"/>
      <c r="M552" s="7"/>
      <c r="N552" s="7"/>
      <c r="O552" s="7"/>
      <c r="P552" s="23"/>
      <c r="Q552" s="7"/>
    </row>
    <row r="553" spans="1:17" x14ac:dyDescent="0.2">
      <c r="A553" s="9" t="str">
        <f t="shared" si="4"/>
        <v/>
      </c>
      <c r="B553" s="16"/>
      <c r="C553" s="7"/>
      <c r="D553" s="7"/>
      <c r="E553" s="24"/>
      <c r="F553" s="13"/>
      <c r="G553" s="8"/>
      <c r="H553" s="7"/>
      <c r="I553" s="23"/>
      <c r="J553" s="23"/>
      <c r="K553" s="7"/>
      <c r="L553" s="23"/>
      <c r="M553" s="7"/>
      <c r="N553" s="7"/>
      <c r="O553" s="7"/>
      <c r="P553" s="23"/>
      <c r="Q553" s="7"/>
    </row>
    <row r="554" spans="1:17" x14ac:dyDescent="0.2">
      <c r="A554" s="9" t="str">
        <f t="shared" si="4"/>
        <v/>
      </c>
      <c r="B554" s="16"/>
      <c r="C554" s="7"/>
      <c r="D554" s="7"/>
      <c r="E554" s="24"/>
      <c r="F554" s="13"/>
      <c r="G554" s="8"/>
      <c r="H554" s="7"/>
      <c r="I554" s="23"/>
      <c r="J554" s="23"/>
      <c r="K554" s="7"/>
      <c r="L554" s="23"/>
      <c r="M554" s="7"/>
      <c r="N554" s="7"/>
      <c r="O554" s="7"/>
      <c r="P554" s="23"/>
      <c r="Q554" s="7"/>
    </row>
    <row r="555" spans="1:17" x14ac:dyDescent="0.2">
      <c r="A555" s="9" t="str">
        <f t="shared" si="4"/>
        <v/>
      </c>
      <c r="B555" s="16"/>
      <c r="C555" s="7"/>
      <c r="D555" s="7"/>
      <c r="E555" s="24"/>
      <c r="F555" s="13"/>
      <c r="G555" s="8"/>
      <c r="H555" s="7"/>
      <c r="I555" s="23"/>
      <c r="J555" s="23"/>
      <c r="K555" s="7"/>
      <c r="L555" s="23"/>
      <c r="M555" s="7"/>
      <c r="N555" s="7"/>
      <c r="O555" s="7"/>
      <c r="P555" s="23"/>
      <c r="Q555" s="7"/>
    </row>
    <row r="556" spans="1:17" x14ac:dyDescent="0.2">
      <c r="A556" s="9" t="str">
        <f t="shared" si="4"/>
        <v/>
      </c>
      <c r="B556" s="16"/>
      <c r="C556" s="7"/>
      <c r="D556" s="7"/>
      <c r="E556" s="24"/>
      <c r="F556" s="13"/>
      <c r="G556" s="8"/>
      <c r="H556" s="7"/>
      <c r="I556" s="23"/>
      <c r="J556" s="23"/>
      <c r="K556" s="7"/>
      <c r="L556" s="23"/>
      <c r="M556" s="7"/>
      <c r="N556" s="7"/>
      <c r="O556" s="7"/>
      <c r="P556" s="23"/>
      <c r="Q556" s="7"/>
    </row>
    <row r="557" spans="1:17" x14ac:dyDescent="0.2">
      <c r="A557" s="9" t="str">
        <f t="shared" si="4"/>
        <v/>
      </c>
      <c r="B557" s="16"/>
      <c r="C557" s="7"/>
      <c r="D557" s="7"/>
      <c r="E557" s="24"/>
      <c r="F557" s="13"/>
      <c r="G557" s="8"/>
      <c r="H557" s="7"/>
      <c r="I557" s="23"/>
      <c r="J557" s="23"/>
      <c r="K557" s="7"/>
      <c r="L557" s="23"/>
      <c r="M557" s="7"/>
      <c r="N557" s="7"/>
      <c r="O557" s="7"/>
      <c r="P557" s="23"/>
      <c r="Q557" s="7"/>
    </row>
    <row r="558" spans="1:17" x14ac:dyDescent="0.2">
      <c r="A558" s="9" t="str">
        <f t="shared" si="4"/>
        <v/>
      </c>
      <c r="B558" s="16"/>
      <c r="C558" s="7"/>
      <c r="D558" s="7"/>
      <c r="E558" s="24"/>
      <c r="F558" s="13"/>
      <c r="G558" s="8"/>
      <c r="H558" s="7"/>
      <c r="I558" s="23"/>
      <c r="J558" s="23"/>
      <c r="K558" s="7"/>
      <c r="L558" s="23"/>
      <c r="M558" s="7"/>
      <c r="N558" s="7"/>
      <c r="O558" s="7"/>
      <c r="P558" s="23"/>
      <c r="Q558" s="7"/>
    </row>
    <row r="559" spans="1:17" x14ac:dyDescent="0.2">
      <c r="A559" s="9" t="str">
        <f t="shared" si="4"/>
        <v/>
      </c>
      <c r="B559" s="16"/>
      <c r="C559" s="7"/>
      <c r="D559" s="7"/>
      <c r="E559" s="24"/>
      <c r="F559" s="13"/>
      <c r="G559" s="8"/>
      <c r="H559" s="7"/>
      <c r="I559" s="23"/>
      <c r="J559" s="23"/>
      <c r="K559" s="7"/>
      <c r="L559" s="23"/>
      <c r="M559" s="7"/>
      <c r="N559" s="7"/>
      <c r="O559" s="7"/>
      <c r="P559" s="23"/>
      <c r="Q559" s="7"/>
    </row>
    <row r="560" spans="1:17" x14ac:dyDescent="0.2">
      <c r="A560" s="9" t="str">
        <f t="shared" si="4"/>
        <v/>
      </c>
      <c r="B560" s="16"/>
      <c r="C560" s="7"/>
      <c r="D560" s="7"/>
      <c r="E560" s="24"/>
      <c r="F560" s="13"/>
      <c r="G560" s="8"/>
      <c r="H560" s="7"/>
      <c r="I560" s="23"/>
      <c r="J560" s="23"/>
      <c r="K560" s="7"/>
      <c r="L560" s="23"/>
      <c r="M560" s="7"/>
      <c r="N560" s="7"/>
      <c r="O560" s="7"/>
      <c r="P560" s="23"/>
      <c r="Q560" s="7"/>
    </row>
    <row r="561" spans="1:17" x14ac:dyDescent="0.2">
      <c r="A561" s="9" t="str">
        <f t="shared" si="4"/>
        <v/>
      </c>
      <c r="B561" s="16"/>
      <c r="C561" s="7"/>
      <c r="D561" s="7"/>
      <c r="E561" s="24"/>
      <c r="F561" s="13"/>
      <c r="G561" s="8"/>
      <c r="H561" s="7"/>
      <c r="I561" s="23"/>
      <c r="J561" s="23"/>
      <c r="K561" s="7"/>
      <c r="L561" s="23"/>
      <c r="M561" s="7"/>
      <c r="N561" s="7"/>
      <c r="O561" s="7"/>
      <c r="P561" s="23"/>
      <c r="Q561" s="7"/>
    </row>
    <row r="562" spans="1:17" x14ac:dyDescent="0.2">
      <c r="A562" s="9" t="str">
        <f t="shared" si="4"/>
        <v/>
      </c>
      <c r="B562" s="16"/>
      <c r="C562" s="7"/>
      <c r="D562" s="7"/>
      <c r="E562" s="24"/>
      <c r="F562" s="13"/>
      <c r="G562" s="8"/>
      <c r="H562" s="7"/>
      <c r="I562" s="23"/>
      <c r="J562" s="23"/>
      <c r="K562" s="7"/>
      <c r="L562" s="23"/>
      <c r="M562" s="7"/>
      <c r="N562" s="7"/>
      <c r="O562" s="7"/>
      <c r="P562" s="23"/>
      <c r="Q562" s="7"/>
    </row>
    <row r="563" spans="1:17" x14ac:dyDescent="0.2">
      <c r="A563" s="9" t="str">
        <f t="shared" si="4"/>
        <v/>
      </c>
      <c r="B563" s="16"/>
      <c r="C563" s="7"/>
      <c r="D563" s="7"/>
      <c r="E563" s="24"/>
      <c r="F563" s="13"/>
      <c r="G563" s="8"/>
      <c r="H563" s="7"/>
      <c r="I563" s="23"/>
      <c r="J563" s="23"/>
      <c r="K563" s="7"/>
      <c r="L563" s="23"/>
      <c r="M563" s="7"/>
      <c r="N563" s="7"/>
      <c r="O563" s="7"/>
      <c r="P563" s="23"/>
      <c r="Q563" s="7"/>
    </row>
    <row r="564" spans="1:17" x14ac:dyDescent="0.2">
      <c r="A564" s="9" t="str">
        <f t="shared" si="4"/>
        <v/>
      </c>
      <c r="B564" s="16"/>
      <c r="C564" s="7"/>
      <c r="D564" s="7"/>
      <c r="E564" s="24"/>
      <c r="F564" s="13"/>
      <c r="G564" s="8"/>
      <c r="H564" s="7"/>
      <c r="I564" s="23"/>
      <c r="J564" s="23"/>
      <c r="K564" s="7"/>
      <c r="L564" s="23"/>
      <c r="M564" s="7"/>
      <c r="N564" s="7"/>
      <c r="O564" s="7"/>
      <c r="P564" s="23"/>
      <c r="Q564" s="7"/>
    </row>
    <row r="565" spans="1:17" x14ac:dyDescent="0.2">
      <c r="A565" s="9" t="str">
        <f t="shared" si="4"/>
        <v/>
      </c>
      <c r="B565" s="16"/>
      <c r="C565" s="7"/>
      <c r="D565" s="7"/>
      <c r="E565" s="24"/>
      <c r="F565" s="13"/>
      <c r="G565" s="8"/>
      <c r="H565" s="7"/>
      <c r="I565" s="23"/>
      <c r="J565" s="23"/>
      <c r="K565" s="7"/>
      <c r="L565" s="23"/>
      <c r="M565" s="7"/>
      <c r="N565" s="7"/>
      <c r="O565" s="7"/>
      <c r="P565" s="23"/>
      <c r="Q565" s="7"/>
    </row>
    <row r="566" spans="1:17" x14ac:dyDescent="0.2">
      <c r="A566" s="9" t="str">
        <f t="shared" si="4"/>
        <v/>
      </c>
      <c r="B566" s="16"/>
      <c r="C566" s="7"/>
      <c r="D566" s="7"/>
      <c r="E566" s="24"/>
      <c r="F566" s="13"/>
      <c r="G566" s="8"/>
      <c r="H566" s="7"/>
      <c r="I566" s="23"/>
      <c r="J566" s="23"/>
      <c r="K566" s="7"/>
      <c r="L566" s="23"/>
      <c r="M566" s="7"/>
      <c r="N566" s="7"/>
      <c r="O566" s="7"/>
      <c r="P566" s="23"/>
      <c r="Q566" s="7"/>
    </row>
    <row r="567" spans="1:17" x14ac:dyDescent="0.2">
      <c r="A567" s="9" t="str">
        <f t="shared" si="4"/>
        <v/>
      </c>
      <c r="B567" s="16"/>
      <c r="C567" s="7"/>
      <c r="D567" s="7"/>
      <c r="E567" s="24"/>
      <c r="F567" s="13"/>
      <c r="G567" s="8"/>
      <c r="H567" s="7"/>
      <c r="I567" s="23"/>
      <c r="J567" s="23"/>
      <c r="K567" s="7"/>
      <c r="L567" s="23"/>
      <c r="M567" s="7"/>
      <c r="N567" s="7"/>
      <c r="O567" s="7"/>
      <c r="P567" s="23"/>
      <c r="Q567" s="7"/>
    </row>
    <row r="568" spans="1:17" x14ac:dyDescent="0.2">
      <c r="A568" s="9" t="str">
        <f t="shared" si="4"/>
        <v/>
      </c>
      <c r="B568" s="16"/>
      <c r="C568" s="7"/>
      <c r="D568" s="7"/>
      <c r="E568" s="24"/>
      <c r="F568" s="13"/>
      <c r="G568" s="8"/>
      <c r="H568" s="7"/>
      <c r="I568" s="23"/>
      <c r="J568" s="23"/>
      <c r="K568" s="7"/>
      <c r="L568" s="23"/>
      <c r="M568" s="7"/>
      <c r="N568" s="7"/>
      <c r="O568" s="7"/>
      <c r="P568" s="23"/>
      <c r="Q568" s="7"/>
    </row>
    <row r="569" spans="1:17" x14ac:dyDescent="0.2">
      <c r="A569" s="9" t="str">
        <f t="shared" si="4"/>
        <v/>
      </c>
      <c r="B569" s="16"/>
      <c r="C569" s="7"/>
      <c r="D569" s="7"/>
      <c r="E569" s="24"/>
      <c r="F569" s="13"/>
      <c r="G569" s="8"/>
      <c r="H569" s="7"/>
      <c r="I569" s="23"/>
      <c r="J569" s="23"/>
      <c r="K569" s="7"/>
      <c r="L569" s="23"/>
      <c r="M569" s="7"/>
      <c r="N569" s="7"/>
      <c r="O569" s="7"/>
      <c r="P569" s="23"/>
      <c r="Q569" s="7"/>
    </row>
    <row r="570" spans="1:17" x14ac:dyDescent="0.2">
      <c r="A570" s="9" t="str">
        <f t="shared" si="4"/>
        <v/>
      </c>
      <c r="B570" s="16"/>
      <c r="C570" s="7"/>
      <c r="D570" s="7"/>
      <c r="E570" s="24"/>
      <c r="F570" s="13"/>
      <c r="G570" s="8"/>
      <c r="H570" s="7"/>
      <c r="I570" s="23"/>
      <c r="J570" s="23"/>
      <c r="K570" s="7"/>
      <c r="L570" s="23"/>
      <c r="M570" s="7"/>
      <c r="N570" s="7"/>
      <c r="O570" s="7"/>
      <c r="P570" s="23"/>
      <c r="Q570" s="7"/>
    </row>
    <row r="571" spans="1:17" x14ac:dyDescent="0.2">
      <c r="A571" s="9" t="str">
        <f t="shared" si="4"/>
        <v/>
      </c>
      <c r="B571" s="16"/>
      <c r="C571" s="7"/>
      <c r="D571" s="7"/>
      <c r="E571" s="24"/>
      <c r="F571" s="13"/>
      <c r="G571" s="8"/>
      <c r="H571" s="7"/>
      <c r="I571" s="23"/>
      <c r="J571" s="23"/>
      <c r="K571" s="7"/>
      <c r="L571" s="23"/>
      <c r="M571" s="7"/>
      <c r="N571" s="7"/>
      <c r="O571" s="7"/>
      <c r="P571" s="23"/>
      <c r="Q571" s="7"/>
    </row>
    <row r="572" spans="1:17" x14ac:dyDescent="0.2">
      <c r="A572" s="9" t="str">
        <f t="shared" si="4"/>
        <v/>
      </c>
      <c r="B572" s="16"/>
      <c r="C572" s="7"/>
      <c r="D572" s="7"/>
      <c r="E572" s="24"/>
      <c r="F572" s="13"/>
      <c r="G572" s="8"/>
      <c r="H572" s="7"/>
      <c r="I572" s="23"/>
      <c r="J572" s="23"/>
      <c r="K572" s="7"/>
      <c r="L572" s="23"/>
      <c r="M572" s="7"/>
      <c r="N572" s="7"/>
      <c r="O572" s="7"/>
      <c r="P572" s="23"/>
      <c r="Q572" s="7"/>
    </row>
    <row r="573" spans="1:17" x14ac:dyDescent="0.2">
      <c r="A573" s="9" t="str">
        <f t="shared" si="4"/>
        <v/>
      </c>
      <c r="B573" s="16"/>
      <c r="C573" s="7"/>
      <c r="D573" s="7"/>
      <c r="E573" s="24"/>
      <c r="F573" s="13"/>
      <c r="G573" s="8"/>
      <c r="H573" s="7"/>
      <c r="I573" s="23"/>
      <c r="J573" s="23"/>
      <c r="K573" s="7"/>
      <c r="L573" s="23"/>
      <c r="M573" s="7"/>
      <c r="N573" s="7"/>
      <c r="O573" s="7"/>
      <c r="P573" s="23"/>
      <c r="Q573" s="7"/>
    </row>
    <row r="574" spans="1:17" x14ac:dyDescent="0.2">
      <c r="A574" s="9" t="str">
        <f t="shared" si="4"/>
        <v/>
      </c>
      <c r="B574" s="16"/>
      <c r="C574" s="7"/>
      <c r="D574" s="7"/>
      <c r="E574" s="24"/>
      <c r="F574" s="13"/>
      <c r="G574" s="7"/>
      <c r="H574" s="7"/>
      <c r="I574" s="23"/>
      <c r="J574" s="23"/>
      <c r="K574" s="7"/>
      <c r="L574" s="23"/>
      <c r="M574" s="7"/>
      <c r="N574" s="7"/>
      <c r="O574" s="7"/>
      <c r="P574" s="23"/>
      <c r="Q574" s="7"/>
    </row>
    <row r="575" spans="1:17" x14ac:dyDescent="0.2">
      <c r="A575" s="9" t="str">
        <f t="shared" si="4"/>
        <v/>
      </c>
      <c r="B575" s="16"/>
      <c r="C575" s="7"/>
      <c r="D575" s="7"/>
      <c r="E575" s="24"/>
      <c r="F575" s="13"/>
      <c r="G575" s="7"/>
      <c r="H575" s="7"/>
      <c r="I575" s="23"/>
      <c r="J575" s="23"/>
      <c r="K575" s="7"/>
      <c r="L575" s="23"/>
      <c r="M575" s="7"/>
      <c r="N575" s="7"/>
      <c r="O575" s="7"/>
      <c r="P575" s="23"/>
      <c r="Q575" s="7"/>
    </row>
    <row r="576" spans="1:17" x14ac:dyDescent="0.2">
      <c r="A576" s="9" t="str">
        <f t="shared" si="4"/>
        <v/>
      </c>
      <c r="B576" s="16"/>
      <c r="C576" s="7"/>
      <c r="D576" s="7"/>
      <c r="E576" s="24"/>
      <c r="F576" s="13"/>
      <c r="G576" s="7"/>
      <c r="H576" s="7"/>
      <c r="I576" s="23"/>
      <c r="J576" s="23"/>
      <c r="K576" s="7"/>
      <c r="L576" s="23"/>
      <c r="M576" s="7"/>
      <c r="N576" s="7"/>
      <c r="O576" s="7"/>
      <c r="P576" s="23"/>
      <c r="Q576" s="7"/>
    </row>
    <row r="577" spans="1:17" x14ac:dyDescent="0.2">
      <c r="A577" s="9" t="str">
        <f t="shared" si="4"/>
        <v/>
      </c>
      <c r="B577" s="16"/>
      <c r="C577" s="7"/>
      <c r="D577" s="7"/>
      <c r="E577" s="24"/>
      <c r="F577" s="13"/>
      <c r="G577" s="7"/>
      <c r="H577" s="7"/>
      <c r="I577" s="23"/>
      <c r="J577" s="23"/>
      <c r="K577" s="7"/>
      <c r="L577" s="23"/>
      <c r="M577" s="7"/>
      <c r="N577" s="7"/>
      <c r="O577" s="7"/>
      <c r="P577" s="23"/>
      <c r="Q577" s="7"/>
    </row>
    <row r="578" spans="1:17" x14ac:dyDescent="0.2">
      <c r="A578" s="9" t="str">
        <f t="shared" si="4"/>
        <v/>
      </c>
      <c r="B578" s="16"/>
      <c r="C578" s="7"/>
      <c r="D578" s="7"/>
      <c r="E578" s="24"/>
      <c r="F578" s="13"/>
      <c r="G578" s="7"/>
      <c r="H578" s="7"/>
      <c r="I578" s="23"/>
      <c r="J578" s="23"/>
      <c r="K578" s="7"/>
      <c r="L578" s="23"/>
      <c r="M578" s="7"/>
      <c r="N578" s="7"/>
      <c r="O578" s="7"/>
      <c r="P578" s="23"/>
      <c r="Q578" s="7"/>
    </row>
    <row r="579" spans="1:17" x14ac:dyDescent="0.2">
      <c r="A579" s="9" t="str">
        <f t="shared" si="4"/>
        <v/>
      </c>
      <c r="B579" s="16"/>
      <c r="C579" s="7"/>
      <c r="D579" s="7"/>
      <c r="E579" s="24"/>
      <c r="F579" s="13"/>
      <c r="G579" s="7"/>
      <c r="H579" s="7"/>
      <c r="I579" s="23"/>
      <c r="J579" s="23"/>
      <c r="K579" s="7"/>
      <c r="L579" s="23"/>
      <c r="M579" s="7"/>
      <c r="N579" s="7"/>
      <c r="O579" s="7"/>
      <c r="P579" s="23"/>
      <c r="Q579" s="7"/>
    </row>
    <row r="580" spans="1:17" x14ac:dyDescent="0.2">
      <c r="A580" s="9" t="str">
        <f t="shared" si="4"/>
        <v/>
      </c>
      <c r="B580" s="16"/>
      <c r="C580" s="7"/>
      <c r="D580" s="7"/>
      <c r="E580" s="24"/>
      <c r="F580" s="13"/>
      <c r="G580" s="7"/>
      <c r="H580" s="7"/>
      <c r="I580" s="23"/>
      <c r="J580" s="23"/>
      <c r="K580" s="7"/>
      <c r="L580" s="23"/>
      <c r="M580" s="7"/>
      <c r="N580" s="7"/>
      <c r="O580" s="7"/>
      <c r="P580" s="23"/>
      <c r="Q580" s="7"/>
    </row>
    <row r="581" spans="1:17" x14ac:dyDescent="0.2">
      <c r="A581" s="9" t="str">
        <f t="shared" si="4"/>
        <v/>
      </c>
      <c r="B581" s="16"/>
      <c r="C581" s="7"/>
      <c r="D581" s="7"/>
      <c r="E581" s="24"/>
      <c r="F581" s="13"/>
      <c r="G581" s="7"/>
      <c r="H581" s="7"/>
      <c r="I581" s="23"/>
      <c r="J581" s="23"/>
      <c r="K581" s="7"/>
      <c r="L581" s="23"/>
      <c r="M581" s="7"/>
      <c r="N581" s="7"/>
      <c r="O581" s="7"/>
      <c r="P581" s="23"/>
      <c r="Q581" s="7"/>
    </row>
    <row r="582" spans="1:17" x14ac:dyDescent="0.2">
      <c r="A582" s="9" t="str">
        <f t="shared" si="4"/>
        <v/>
      </c>
      <c r="B582" s="16"/>
      <c r="C582" s="7"/>
      <c r="D582" s="7"/>
      <c r="E582" s="24"/>
      <c r="F582" s="13"/>
      <c r="G582" s="7"/>
      <c r="H582" s="7"/>
      <c r="I582" s="23"/>
      <c r="J582" s="23"/>
      <c r="K582" s="7"/>
      <c r="L582" s="23"/>
      <c r="M582" s="7"/>
      <c r="N582" s="7"/>
      <c r="O582" s="7"/>
      <c r="P582" s="23"/>
      <c r="Q582" s="7"/>
    </row>
    <row r="583" spans="1:17" x14ac:dyDescent="0.2">
      <c r="A583" s="9" t="str">
        <f t="shared" si="4"/>
        <v/>
      </c>
      <c r="B583" s="16"/>
      <c r="C583" s="7"/>
      <c r="D583" s="7"/>
      <c r="E583" s="24"/>
      <c r="F583" s="13"/>
      <c r="G583" s="7"/>
      <c r="H583" s="7"/>
      <c r="I583" s="23"/>
      <c r="J583" s="23"/>
      <c r="K583" s="7"/>
      <c r="L583" s="23"/>
      <c r="M583" s="7"/>
      <c r="N583" s="7"/>
      <c r="O583" s="7"/>
      <c r="P583" s="23"/>
      <c r="Q583" s="7"/>
    </row>
    <row r="584" spans="1:17" x14ac:dyDescent="0.2">
      <c r="A584" s="9" t="str">
        <f t="shared" si="4"/>
        <v/>
      </c>
      <c r="B584" s="16"/>
      <c r="C584" s="7"/>
      <c r="D584" s="7"/>
      <c r="E584" s="24"/>
      <c r="F584" s="13"/>
      <c r="G584" s="7"/>
      <c r="H584" s="7"/>
      <c r="I584" s="23"/>
      <c r="J584" s="23"/>
      <c r="K584" s="7"/>
      <c r="L584" s="23"/>
      <c r="M584" s="7"/>
      <c r="N584" s="7"/>
      <c r="O584" s="7"/>
      <c r="P584" s="23"/>
      <c r="Q584" s="7"/>
    </row>
    <row r="585" spans="1:17" x14ac:dyDescent="0.2">
      <c r="A585" s="9" t="str">
        <f t="shared" si="4"/>
        <v/>
      </c>
      <c r="B585" s="16"/>
      <c r="C585" s="7"/>
      <c r="D585" s="7"/>
      <c r="E585" s="24"/>
      <c r="F585" s="13"/>
      <c r="G585" s="7"/>
      <c r="H585" s="7"/>
      <c r="I585" s="23"/>
      <c r="J585" s="23"/>
      <c r="K585" s="7"/>
      <c r="L585" s="23"/>
      <c r="M585" s="7"/>
      <c r="N585" s="7"/>
      <c r="O585" s="7"/>
      <c r="P585" s="23"/>
      <c r="Q585" s="7"/>
    </row>
    <row r="586" spans="1:17" x14ac:dyDescent="0.2">
      <c r="A586" s="9" t="str">
        <f t="shared" si="4"/>
        <v/>
      </c>
      <c r="B586" s="16"/>
      <c r="C586" s="7"/>
      <c r="D586" s="7"/>
      <c r="E586" s="24"/>
      <c r="F586" s="13"/>
      <c r="G586" s="7"/>
      <c r="H586" s="7"/>
      <c r="I586" s="23"/>
      <c r="J586" s="23"/>
      <c r="K586" s="7"/>
      <c r="L586" s="23"/>
      <c r="M586" s="7"/>
      <c r="N586" s="7"/>
      <c r="O586" s="7"/>
      <c r="P586" s="23"/>
      <c r="Q586" s="7"/>
    </row>
    <row r="587" spans="1:17" x14ac:dyDescent="0.2">
      <c r="A587" s="9" t="str">
        <f t="shared" si="4"/>
        <v/>
      </c>
      <c r="B587" s="16"/>
      <c r="C587" s="7"/>
      <c r="D587" s="7"/>
      <c r="E587" s="24"/>
      <c r="F587" s="13"/>
      <c r="G587" s="7"/>
      <c r="H587" s="7"/>
      <c r="I587" s="23"/>
      <c r="J587" s="23"/>
      <c r="K587" s="7"/>
      <c r="L587" s="23"/>
      <c r="M587" s="7"/>
      <c r="N587" s="7"/>
      <c r="O587" s="7"/>
      <c r="P587" s="23"/>
      <c r="Q587" s="7"/>
    </row>
    <row r="588" spans="1:17" x14ac:dyDescent="0.2">
      <c r="A588" s="9" t="str">
        <f t="shared" si="4"/>
        <v/>
      </c>
      <c r="B588" s="16"/>
      <c r="C588" s="7"/>
      <c r="D588" s="7"/>
      <c r="E588" s="24"/>
      <c r="F588" s="13"/>
      <c r="G588" s="7"/>
      <c r="H588" s="7"/>
      <c r="I588" s="23"/>
      <c r="J588" s="23"/>
      <c r="K588" s="7"/>
      <c r="L588" s="23"/>
      <c r="M588" s="7"/>
      <c r="N588" s="7"/>
      <c r="O588" s="7"/>
      <c r="P588" s="23"/>
      <c r="Q588" s="7"/>
    </row>
    <row r="589" spans="1:17" x14ac:dyDescent="0.2">
      <c r="A589" s="9" t="str">
        <f t="shared" si="4"/>
        <v/>
      </c>
      <c r="B589" s="16"/>
      <c r="C589" s="7"/>
      <c r="D589" s="7"/>
      <c r="E589" s="24"/>
      <c r="F589" s="13"/>
      <c r="G589" s="7"/>
      <c r="H589" s="7"/>
      <c r="I589" s="23"/>
      <c r="J589" s="23"/>
      <c r="K589" s="7"/>
      <c r="L589" s="23"/>
      <c r="M589" s="7"/>
      <c r="N589" s="7"/>
      <c r="O589" s="7"/>
      <c r="P589" s="23"/>
      <c r="Q589" s="7"/>
    </row>
    <row r="590" spans="1:17" x14ac:dyDescent="0.2">
      <c r="A590" s="9" t="str">
        <f t="shared" si="4"/>
        <v/>
      </c>
      <c r="B590" s="16"/>
      <c r="C590" s="7"/>
      <c r="D590" s="7"/>
      <c r="E590" s="24"/>
      <c r="F590" s="13"/>
      <c r="G590" s="7"/>
      <c r="H590" s="7"/>
      <c r="I590" s="23"/>
      <c r="J590" s="23"/>
      <c r="K590" s="7"/>
      <c r="L590" s="23"/>
      <c r="M590" s="7"/>
      <c r="N590" s="7"/>
      <c r="O590" s="7"/>
      <c r="P590" s="23"/>
      <c r="Q590" s="7"/>
    </row>
    <row r="591" spans="1:17" x14ac:dyDescent="0.2">
      <c r="A591" s="9" t="str">
        <f t="shared" si="4"/>
        <v/>
      </c>
      <c r="B591" s="16"/>
      <c r="C591" s="7"/>
      <c r="D591" s="7"/>
      <c r="E591" s="24"/>
      <c r="F591" s="13"/>
      <c r="G591" s="7"/>
      <c r="H591" s="7"/>
      <c r="I591" s="23"/>
      <c r="J591" s="23"/>
      <c r="K591" s="7"/>
      <c r="L591" s="23"/>
      <c r="M591" s="7"/>
      <c r="N591" s="7"/>
      <c r="O591" s="7"/>
      <c r="P591" s="23"/>
      <c r="Q591" s="7"/>
    </row>
    <row r="592" spans="1:17" x14ac:dyDescent="0.2">
      <c r="A592" s="9" t="str">
        <f t="shared" si="4"/>
        <v/>
      </c>
      <c r="B592" s="16"/>
      <c r="C592" s="7"/>
      <c r="D592" s="7"/>
      <c r="E592" s="24"/>
      <c r="F592" s="13"/>
      <c r="G592" s="7"/>
      <c r="H592" s="7"/>
      <c r="I592" s="23"/>
      <c r="J592" s="23"/>
      <c r="K592" s="7"/>
      <c r="L592" s="23"/>
      <c r="M592" s="7"/>
      <c r="N592" s="7"/>
      <c r="O592" s="7"/>
      <c r="P592" s="23"/>
      <c r="Q592" s="7"/>
    </row>
    <row r="593" spans="1:17" x14ac:dyDescent="0.2">
      <c r="A593" s="9" t="str">
        <f t="shared" si="4"/>
        <v/>
      </c>
      <c r="B593" s="16"/>
      <c r="C593" s="7"/>
      <c r="D593" s="7"/>
      <c r="E593" s="24"/>
      <c r="F593" s="13"/>
      <c r="G593" s="7"/>
      <c r="H593" s="7"/>
      <c r="I593" s="23"/>
      <c r="J593" s="23"/>
      <c r="K593" s="7"/>
      <c r="L593" s="23"/>
      <c r="M593" s="7"/>
      <c r="N593" s="7"/>
      <c r="O593" s="7"/>
      <c r="P593" s="23"/>
      <c r="Q593" s="7"/>
    </row>
    <row r="594" spans="1:17" x14ac:dyDescent="0.2">
      <c r="A594" s="9" t="str">
        <f t="shared" si="4"/>
        <v/>
      </c>
      <c r="B594" s="16"/>
      <c r="C594" s="7"/>
      <c r="D594" s="7"/>
      <c r="E594" s="24"/>
      <c r="F594" s="13"/>
      <c r="G594" s="7"/>
      <c r="H594" s="7"/>
      <c r="I594" s="23"/>
      <c r="J594" s="23"/>
      <c r="K594" s="7"/>
      <c r="L594" s="23"/>
      <c r="M594" s="7"/>
      <c r="N594" s="7"/>
      <c r="O594" s="7"/>
      <c r="P594" s="23"/>
      <c r="Q594" s="7"/>
    </row>
    <row r="595" spans="1:17" x14ac:dyDescent="0.2">
      <c r="A595" s="9" t="str">
        <f t="shared" si="4"/>
        <v/>
      </c>
      <c r="B595" s="16"/>
      <c r="C595" s="7"/>
      <c r="D595" s="7"/>
      <c r="E595" s="24"/>
      <c r="F595" s="13"/>
      <c r="G595" s="7"/>
      <c r="H595" s="7"/>
      <c r="I595" s="23"/>
      <c r="J595" s="23"/>
      <c r="K595" s="7"/>
      <c r="L595" s="23"/>
      <c r="M595" s="7"/>
      <c r="N595" s="7"/>
      <c r="O595" s="7"/>
      <c r="P595" s="23"/>
      <c r="Q595" s="7"/>
    </row>
    <row r="596" spans="1:17" x14ac:dyDescent="0.2">
      <c r="A596" s="9" t="str">
        <f t="shared" ref="A596:A659" si="5">IF(LEN(B243)&gt;0,TEXT(ROW(B243)-3,"0000"),(IF(LEN(B244)&gt;0,"unesite ev. broj nabave i ostale podatke","")))</f>
        <v/>
      </c>
      <c r="B596" s="16"/>
      <c r="C596" s="7"/>
      <c r="D596" s="7"/>
      <c r="E596" s="24"/>
      <c r="F596" s="13"/>
      <c r="G596" s="7"/>
      <c r="H596" s="7"/>
      <c r="I596" s="23"/>
      <c r="J596" s="23"/>
      <c r="K596" s="7"/>
      <c r="L596" s="23"/>
      <c r="M596" s="7"/>
      <c r="N596" s="7"/>
      <c r="O596" s="7"/>
      <c r="P596" s="23"/>
      <c r="Q596" s="7"/>
    </row>
    <row r="597" spans="1:17" x14ac:dyDescent="0.2">
      <c r="A597" s="9" t="str">
        <f t="shared" si="5"/>
        <v/>
      </c>
      <c r="B597" s="16"/>
      <c r="C597" s="7"/>
      <c r="D597" s="7"/>
      <c r="E597" s="24"/>
      <c r="F597" s="13"/>
      <c r="G597" s="7"/>
      <c r="H597" s="7"/>
      <c r="I597" s="23"/>
      <c r="J597" s="23"/>
      <c r="K597" s="7"/>
      <c r="L597" s="23"/>
      <c r="M597" s="7"/>
      <c r="N597" s="7"/>
      <c r="O597" s="7"/>
      <c r="P597" s="23"/>
      <c r="Q597" s="7"/>
    </row>
    <row r="598" spans="1:17" x14ac:dyDescent="0.2">
      <c r="A598" s="9" t="str">
        <f t="shared" si="5"/>
        <v/>
      </c>
      <c r="B598" s="16"/>
      <c r="C598" s="7"/>
      <c r="D598" s="7"/>
      <c r="E598" s="24"/>
      <c r="F598" s="13"/>
      <c r="G598" s="7"/>
      <c r="H598" s="7"/>
      <c r="I598" s="23"/>
      <c r="J598" s="23"/>
      <c r="K598" s="7"/>
      <c r="L598" s="23"/>
      <c r="M598" s="7"/>
      <c r="N598" s="7"/>
      <c r="O598" s="7"/>
      <c r="P598" s="23"/>
      <c r="Q598" s="7"/>
    </row>
    <row r="599" spans="1:17" x14ac:dyDescent="0.2">
      <c r="A599" s="9" t="str">
        <f t="shared" si="5"/>
        <v/>
      </c>
      <c r="B599" s="16"/>
      <c r="C599" s="7"/>
      <c r="D599" s="7"/>
      <c r="E599" s="24"/>
      <c r="F599" s="13"/>
      <c r="G599" s="7"/>
      <c r="H599" s="7"/>
      <c r="I599" s="23"/>
      <c r="J599" s="23"/>
      <c r="K599" s="7"/>
      <c r="L599" s="23"/>
      <c r="M599" s="7"/>
      <c r="N599" s="7"/>
      <c r="O599" s="7"/>
      <c r="P599" s="23"/>
      <c r="Q599" s="7"/>
    </row>
    <row r="600" spans="1:17" x14ac:dyDescent="0.2">
      <c r="A600" s="9" t="str">
        <f t="shared" si="5"/>
        <v/>
      </c>
      <c r="B600" s="16"/>
      <c r="C600" s="7"/>
      <c r="D600" s="7"/>
      <c r="E600" s="24"/>
      <c r="F600" s="13"/>
      <c r="G600" s="7"/>
      <c r="H600" s="7"/>
      <c r="I600" s="23"/>
      <c r="J600" s="23"/>
      <c r="K600" s="7"/>
      <c r="L600" s="23"/>
      <c r="M600" s="7"/>
      <c r="N600" s="7"/>
      <c r="O600" s="7"/>
      <c r="P600" s="23"/>
      <c r="Q600" s="7"/>
    </row>
    <row r="601" spans="1:17" x14ac:dyDescent="0.2">
      <c r="A601" s="9" t="str">
        <f t="shared" si="5"/>
        <v/>
      </c>
      <c r="B601" s="16"/>
      <c r="C601" s="7"/>
      <c r="D601" s="7"/>
      <c r="E601" s="24"/>
      <c r="F601" s="13"/>
      <c r="G601" s="7"/>
      <c r="H601" s="7"/>
      <c r="I601" s="23"/>
      <c r="J601" s="23"/>
      <c r="K601" s="7"/>
      <c r="L601" s="23"/>
      <c r="M601" s="7"/>
      <c r="N601" s="7"/>
      <c r="O601" s="7"/>
      <c r="P601" s="23"/>
      <c r="Q601" s="7"/>
    </row>
    <row r="602" spans="1:17" x14ac:dyDescent="0.2">
      <c r="A602" s="9" t="str">
        <f t="shared" si="5"/>
        <v/>
      </c>
      <c r="B602" s="16"/>
      <c r="C602" s="7"/>
      <c r="D602" s="7"/>
      <c r="E602" s="24"/>
      <c r="F602" s="13"/>
      <c r="G602" s="7"/>
      <c r="H602" s="7"/>
      <c r="I602" s="23"/>
      <c r="J602" s="23"/>
      <c r="K602" s="7"/>
      <c r="L602" s="23"/>
      <c r="M602" s="7"/>
      <c r="N602" s="7"/>
      <c r="O602" s="7"/>
      <c r="P602" s="23"/>
      <c r="Q602" s="7"/>
    </row>
    <row r="603" spans="1:17" x14ac:dyDescent="0.2">
      <c r="A603" s="9" t="str">
        <f t="shared" si="5"/>
        <v/>
      </c>
      <c r="B603" s="16"/>
      <c r="C603" s="7"/>
      <c r="D603" s="7"/>
      <c r="E603" s="24"/>
      <c r="F603" s="13"/>
      <c r="G603" s="7"/>
      <c r="H603" s="7"/>
      <c r="I603" s="23"/>
      <c r="J603" s="23"/>
      <c r="K603" s="7"/>
      <c r="L603" s="23"/>
      <c r="M603" s="7"/>
      <c r="N603" s="7"/>
      <c r="O603" s="7"/>
      <c r="P603" s="23"/>
      <c r="Q603" s="7"/>
    </row>
    <row r="604" spans="1:17" x14ac:dyDescent="0.2">
      <c r="A604" s="9" t="str">
        <f t="shared" si="5"/>
        <v/>
      </c>
      <c r="B604" s="16"/>
      <c r="C604" s="7"/>
      <c r="D604" s="7"/>
      <c r="E604" s="24"/>
      <c r="F604" s="13"/>
      <c r="G604" s="7"/>
      <c r="H604" s="7"/>
      <c r="I604" s="23"/>
      <c r="J604" s="23"/>
      <c r="K604" s="7"/>
      <c r="L604" s="23"/>
      <c r="M604" s="7"/>
      <c r="N604" s="7"/>
      <c r="O604" s="7"/>
      <c r="P604" s="23"/>
      <c r="Q604" s="7"/>
    </row>
    <row r="605" spans="1:17" x14ac:dyDescent="0.2">
      <c r="A605" s="9" t="str">
        <f t="shared" si="5"/>
        <v/>
      </c>
      <c r="B605" s="16"/>
      <c r="C605" s="7"/>
      <c r="D605" s="7"/>
      <c r="E605" s="24"/>
      <c r="F605" s="13"/>
      <c r="G605" s="7"/>
      <c r="H605" s="7"/>
      <c r="I605" s="23"/>
      <c r="J605" s="23"/>
      <c r="K605" s="7"/>
      <c r="L605" s="23"/>
      <c r="M605" s="7"/>
      <c r="N605" s="7"/>
      <c r="O605" s="7"/>
      <c r="P605" s="23"/>
      <c r="Q605" s="7"/>
    </row>
    <row r="606" spans="1:17" x14ac:dyDescent="0.2">
      <c r="A606" s="9" t="str">
        <f t="shared" si="5"/>
        <v/>
      </c>
      <c r="B606" s="16"/>
      <c r="C606" s="7"/>
      <c r="D606" s="7"/>
      <c r="E606" s="24"/>
      <c r="F606" s="13"/>
      <c r="G606" s="7"/>
      <c r="H606" s="7"/>
      <c r="I606" s="23"/>
      <c r="J606" s="23"/>
      <c r="K606" s="7"/>
      <c r="L606" s="23"/>
      <c r="M606" s="7"/>
      <c r="N606" s="7"/>
      <c r="O606" s="7"/>
      <c r="P606" s="23"/>
      <c r="Q606" s="7"/>
    </row>
    <row r="607" spans="1:17" x14ac:dyDescent="0.2">
      <c r="A607" s="9" t="str">
        <f t="shared" si="5"/>
        <v/>
      </c>
      <c r="B607" s="16"/>
      <c r="C607" s="7"/>
      <c r="D607" s="7"/>
      <c r="E607" s="24"/>
      <c r="F607" s="13"/>
      <c r="G607" s="7"/>
      <c r="H607" s="7"/>
      <c r="I607" s="23"/>
      <c r="J607" s="23"/>
      <c r="K607" s="7"/>
      <c r="L607" s="23"/>
      <c r="M607" s="7"/>
      <c r="N607" s="7"/>
      <c r="O607" s="7"/>
      <c r="P607" s="23"/>
      <c r="Q607" s="7"/>
    </row>
    <row r="608" spans="1:17" x14ac:dyDescent="0.2">
      <c r="A608" s="9" t="str">
        <f t="shared" si="5"/>
        <v/>
      </c>
      <c r="B608" s="16"/>
      <c r="C608" s="7"/>
      <c r="D608" s="7"/>
      <c r="E608" s="24"/>
      <c r="F608" s="13"/>
      <c r="G608" s="7"/>
      <c r="H608" s="7"/>
      <c r="I608" s="23"/>
      <c r="J608" s="23"/>
      <c r="K608" s="7"/>
      <c r="L608" s="23"/>
      <c r="M608" s="7"/>
      <c r="N608" s="7"/>
      <c r="O608" s="7"/>
      <c r="P608" s="23"/>
      <c r="Q608" s="7"/>
    </row>
    <row r="609" spans="1:17" x14ac:dyDescent="0.2">
      <c r="A609" s="9" t="str">
        <f t="shared" si="5"/>
        <v/>
      </c>
      <c r="B609" s="16"/>
      <c r="C609" s="7"/>
      <c r="D609" s="7"/>
      <c r="E609" s="24"/>
      <c r="F609" s="13"/>
      <c r="G609" s="7"/>
      <c r="H609" s="7"/>
      <c r="I609" s="23"/>
      <c r="J609" s="23"/>
      <c r="K609" s="7"/>
      <c r="L609" s="23"/>
      <c r="M609" s="7"/>
      <c r="N609" s="7"/>
      <c r="O609" s="7"/>
      <c r="P609" s="23"/>
      <c r="Q609" s="7"/>
    </row>
    <row r="610" spans="1:17" x14ac:dyDescent="0.2">
      <c r="A610" s="9" t="str">
        <f t="shared" si="5"/>
        <v/>
      </c>
      <c r="B610" s="16"/>
      <c r="C610" s="7"/>
      <c r="D610" s="7"/>
      <c r="E610" s="24"/>
      <c r="F610" s="13"/>
      <c r="G610" s="7"/>
      <c r="H610" s="7"/>
      <c r="I610" s="23"/>
      <c r="J610" s="23"/>
      <c r="K610" s="7"/>
      <c r="L610" s="23"/>
      <c r="M610" s="7"/>
      <c r="N610" s="7"/>
      <c r="O610" s="7"/>
      <c r="P610" s="23"/>
      <c r="Q610" s="7"/>
    </row>
    <row r="611" spans="1:17" x14ac:dyDescent="0.2">
      <c r="A611" s="9" t="str">
        <f t="shared" si="5"/>
        <v/>
      </c>
      <c r="B611" s="16"/>
      <c r="C611" s="7"/>
      <c r="D611" s="7"/>
      <c r="E611" s="24"/>
      <c r="F611" s="13"/>
      <c r="G611" s="7"/>
      <c r="H611" s="7"/>
      <c r="I611" s="23"/>
      <c r="J611" s="23"/>
      <c r="K611" s="7"/>
      <c r="L611" s="23"/>
      <c r="M611" s="7"/>
      <c r="N611" s="7"/>
      <c r="O611" s="7"/>
      <c r="P611" s="23"/>
      <c r="Q611" s="7"/>
    </row>
    <row r="612" spans="1:17" x14ac:dyDescent="0.2">
      <c r="A612" s="9" t="str">
        <f t="shared" si="5"/>
        <v/>
      </c>
      <c r="B612" s="16"/>
      <c r="C612" s="7"/>
      <c r="D612" s="7"/>
      <c r="E612" s="24"/>
      <c r="F612" s="13"/>
      <c r="G612" s="7"/>
      <c r="H612" s="7"/>
      <c r="I612" s="23"/>
      <c r="J612" s="23"/>
      <c r="K612" s="7"/>
      <c r="L612" s="23"/>
      <c r="M612" s="7"/>
      <c r="N612" s="7"/>
      <c r="O612" s="7"/>
      <c r="P612" s="23"/>
      <c r="Q612" s="7"/>
    </row>
    <row r="613" spans="1:17" x14ac:dyDescent="0.2">
      <c r="A613" s="9" t="str">
        <f t="shared" si="5"/>
        <v/>
      </c>
      <c r="B613" s="16"/>
      <c r="C613" s="7"/>
      <c r="D613" s="7"/>
      <c r="E613" s="24"/>
      <c r="F613" s="13"/>
      <c r="G613" s="7"/>
      <c r="H613" s="7"/>
      <c r="I613" s="23"/>
      <c r="J613" s="23"/>
      <c r="K613" s="7"/>
      <c r="L613" s="23"/>
      <c r="M613" s="7"/>
      <c r="N613" s="7"/>
      <c r="O613" s="7"/>
      <c r="P613" s="23"/>
      <c r="Q613" s="7"/>
    </row>
    <row r="614" spans="1:17" x14ac:dyDescent="0.2">
      <c r="A614" s="9" t="str">
        <f t="shared" si="5"/>
        <v/>
      </c>
      <c r="B614" s="16"/>
      <c r="C614" s="7"/>
      <c r="D614" s="7"/>
      <c r="E614" s="24"/>
      <c r="F614" s="13"/>
      <c r="G614" s="7"/>
      <c r="H614" s="7"/>
      <c r="I614" s="23"/>
      <c r="J614" s="23"/>
      <c r="K614" s="7"/>
      <c r="L614" s="23"/>
      <c r="M614" s="7"/>
      <c r="N614" s="7"/>
      <c r="O614" s="7"/>
      <c r="P614" s="23"/>
      <c r="Q614" s="7"/>
    </row>
    <row r="615" spans="1:17" x14ac:dyDescent="0.2">
      <c r="A615" s="9" t="str">
        <f t="shared" si="5"/>
        <v/>
      </c>
      <c r="B615" s="16"/>
      <c r="C615" s="7"/>
      <c r="D615" s="7"/>
      <c r="E615" s="24"/>
      <c r="F615" s="13"/>
      <c r="G615" s="7"/>
      <c r="H615" s="7"/>
      <c r="I615" s="23"/>
      <c r="J615" s="23"/>
      <c r="K615" s="7"/>
      <c r="L615" s="23"/>
      <c r="M615" s="7"/>
      <c r="N615" s="7"/>
      <c r="O615" s="7"/>
      <c r="P615" s="23"/>
      <c r="Q615" s="7"/>
    </row>
    <row r="616" spans="1:17" x14ac:dyDescent="0.2">
      <c r="A616" s="9" t="str">
        <f t="shared" si="5"/>
        <v/>
      </c>
      <c r="B616" s="16"/>
      <c r="C616" s="7"/>
      <c r="D616" s="7"/>
      <c r="E616" s="24"/>
      <c r="F616" s="13"/>
      <c r="G616" s="7"/>
      <c r="H616" s="7"/>
      <c r="I616" s="23"/>
      <c r="J616" s="23"/>
      <c r="K616" s="7"/>
      <c r="L616" s="23"/>
      <c r="M616" s="7"/>
      <c r="N616" s="7"/>
      <c r="O616" s="7"/>
      <c r="P616" s="23"/>
      <c r="Q616" s="7"/>
    </row>
    <row r="617" spans="1:17" x14ac:dyDescent="0.2">
      <c r="A617" s="9" t="str">
        <f t="shared" si="5"/>
        <v/>
      </c>
      <c r="B617" s="16"/>
      <c r="C617" s="7"/>
      <c r="D617" s="7"/>
      <c r="E617" s="24"/>
      <c r="F617" s="13"/>
      <c r="G617" s="7"/>
      <c r="H617" s="7"/>
      <c r="I617" s="23"/>
      <c r="J617" s="23"/>
      <c r="K617" s="7"/>
      <c r="L617" s="23"/>
      <c r="M617" s="7"/>
      <c r="N617" s="7"/>
      <c r="O617" s="7"/>
      <c r="P617" s="23"/>
      <c r="Q617" s="7"/>
    </row>
    <row r="618" spans="1:17" x14ac:dyDescent="0.2">
      <c r="A618" s="9" t="str">
        <f t="shared" si="5"/>
        <v/>
      </c>
      <c r="B618" s="16"/>
      <c r="C618" s="7"/>
      <c r="D618" s="7"/>
      <c r="E618" s="24"/>
      <c r="F618" s="13"/>
      <c r="G618" s="7"/>
      <c r="H618" s="7"/>
      <c r="I618" s="23"/>
      <c r="J618" s="23"/>
      <c r="K618" s="7"/>
      <c r="L618" s="23"/>
      <c r="M618" s="7"/>
      <c r="N618" s="7"/>
      <c r="O618" s="7"/>
      <c r="P618" s="23"/>
      <c r="Q618" s="7"/>
    </row>
    <row r="619" spans="1:17" x14ac:dyDescent="0.2">
      <c r="A619" s="9" t="str">
        <f t="shared" si="5"/>
        <v/>
      </c>
      <c r="B619" s="16"/>
      <c r="C619" s="7"/>
      <c r="D619" s="7"/>
      <c r="E619" s="24"/>
      <c r="F619" s="13"/>
      <c r="G619" s="7"/>
      <c r="H619" s="7"/>
      <c r="I619" s="23"/>
      <c r="J619" s="23"/>
      <c r="K619" s="7"/>
      <c r="L619" s="23"/>
      <c r="M619" s="7"/>
      <c r="N619" s="7"/>
      <c r="O619" s="7"/>
      <c r="P619" s="23"/>
      <c r="Q619" s="7"/>
    </row>
    <row r="620" spans="1:17" x14ac:dyDescent="0.2">
      <c r="A620" s="9" t="str">
        <f t="shared" si="5"/>
        <v/>
      </c>
      <c r="B620" s="16"/>
      <c r="C620" s="7"/>
      <c r="D620" s="7"/>
      <c r="E620" s="24"/>
      <c r="F620" s="13"/>
      <c r="G620" s="7"/>
      <c r="H620" s="7"/>
      <c r="I620" s="23"/>
      <c r="J620" s="23"/>
      <c r="K620" s="7"/>
      <c r="L620" s="23"/>
      <c r="M620" s="7"/>
      <c r="N620" s="7"/>
      <c r="O620" s="7"/>
      <c r="P620" s="23"/>
      <c r="Q620" s="7"/>
    </row>
    <row r="621" spans="1:17" x14ac:dyDescent="0.2">
      <c r="A621" s="9" t="str">
        <f t="shared" si="5"/>
        <v/>
      </c>
      <c r="B621" s="16"/>
      <c r="C621" s="7"/>
      <c r="D621" s="7"/>
      <c r="E621" s="24"/>
      <c r="F621" s="13"/>
      <c r="G621" s="7"/>
      <c r="H621" s="7"/>
      <c r="I621" s="23"/>
      <c r="J621" s="23"/>
      <c r="K621" s="7"/>
      <c r="L621" s="23"/>
      <c r="M621" s="7"/>
      <c r="N621" s="7"/>
      <c r="O621" s="7"/>
      <c r="P621" s="23"/>
      <c r="Q621" s="7"/>
    </row>
    <row r="622" spans="1:17" x14ac:dyDescent="0.2">
      <c r="A622" s="9" t="str">
        <f t="shared" si="5"/>
        <v/>
      </c>
      <c r="B622" s="16"/>
      <c r="C622" s="7"/>
      <c r="D622" s="7"/>
      <c r="E622" s="24"/>
      <c r="F622" s="13"/>
      <c r="G622" s="7"/>
      <c r="H622" s="7"/>
      <c r="I622" s="23"/>
      <c r="J622" s="23"/>
      <c r="K622" s="7"/>
      <c r="L622" s="23"/>
      <c r="M622" s="7"/>
      <c r="N622" s="7"/>
      <c r="O622" s="7"/>
      <c r="P622" s="23"/>
      <c r="Q622" s="7"/>
    </row>
    <row r="623" spans="1:17" x14ac:dyDescent="0.2">
      <c r="A623" s="9" t="str">
        <f t="shared" si="5"/>
        <v/>
      </c>
      <c r="B623" s="16"/>
      <c r="C623" s="7"/>
      <c r="D623" s="7"/>
      <c r="E623" s="24"/>
      <c r="F623" s="13"/>
      <c r="G623" s="7"/>
      <c r="H623" s="7"/>
      <c r="I623" s="23"/>
      <c r="J623" s="23"/>
      <c r="K623" s="7"/>
      <c r="L623" s="23"/>
      <c r="M623" s="7"/>
      <c r="N623" s="7"/>
      <c r="O623" s="7"/>
      <c r="P623" s="23"/>
      <c r="Q623" s="7"/>
    </row>
    <row r="624" spans="1:17" x14ac:dyDescent="0.2">
      <c r="A624" s="9" t="str">
        <f t="shared" si="5"/>
        <v/>
      </c>
      <c r="B624" s="16"/>
      <c r="C624" s="7"/>
      <c r="D624" s="7"/>
      <c r="E624" s="24"/>
      <c r="F624" s="13"/>
      <c r="G624" s="7"/>
      <c r="H624" s="7"/>
      <c r="I624" s="23"/>
      <c r="J624" s="23"/>
      <c r="K624" s="7"/>
      <c r="L624" s="23"/>
      <c r="M624" s="7"/>
      <c r="N624" s="7"/>
      <c r="O624" s="7"/>
      <c r="P624" s="23"/>
      <c r="Q624" s="7"/>
    </row>
    <row r="625" spans="1:17" x14ac:dyDescent="0.2">
      <c r="A625" s="9" t="str">
        <f t="shared" si="5"/>
        <v/>
      </c>
      <c r="B625" s="16"/>
      <c r="C625" s="7"/>
      <c r="D625" s="7"/>
      <c r="E625" s="24"/>
      <c r="F625" s="13"/>
      <c r="G625" s="7"/>
      <c r="H625" s="7"/>
      <c r="I625" s="23"/>
      <c r="J625" s="23"/>
      <c r="K625" s="7"/>
      <c r="L625" s="23"/>
      <c r="M625" s="7"/>
      <c r="N625" s="7"/>
      <c r="O625" s="7"/>
      <c r="P625" s="23"/>
      <c r="Q625" s="7"/>
    </row>
    <row r="626" spans="1:17" x14ac:dyDescent="0.2">
      <c r="A626" s="9" t="str">
        <f t="shared" si="5"/>
        <v/>
      </c>
      <c r="B626" s="16"/>
      <c r="C626" s="7"/>
      <c r="D626" s="7"/>
      <c r="E626" s="24"/>
      <c r="F626" s="13"/>
      <c r="G626" s="7"/>
      <c r="H626" s="7"/>
      <c r="I626" s="23"/>
      <c r="J626" s="23"/>
      <c r="K626" s="7"/>
      <c r="L626" s="23"/>
      <c r="M626" s="7"/>
      <c r="N626" s="7"/>
      <c r="O626" s="7"/>
      <c r="P626" s="23"/>
      <c r="Q626" s="7"/>
    </row>
    <row r="627" spans="1:17" x14ac:dyDescent="0.2">
      <c r="A627" s="9" t="str">
        <f t="shared" si="5"/>
        <v/>
      </c>
      <c r="B627" s="16"/>
      <c r="C627" s="7"/>
      <c r="D627" s="7"/>
      <c r="E627" s="24"/>
      <c r="F627" s="13"/>
      <c r="G627" s="7"/>
      <c r="H627" s="7"/>
      <c r="I627" s="23"/>
      <c r="J627" s="23"/>
      <c r="K627" s="7"/>
      <c r="L627" s="23"/>
      <c r="M627" s="7"/>
      <c r="N627" s="7"/>
      <c r="O627" s="7"/>
      <c r="P627" s="23"/>
      <c r="Q627" s="7"/>
    </row>
    <row r="628" spans="1:17" x14ac:dyDescent="0.2">
      <c r="A628" s="9" t="str">
        <f t="shared" si="5"/>
        <v/>
      </c>
      <c r="B628" s="16"/>
      <c r="C628" s="7"/>
      <c r="D628" s="7"/>
      <c r="E628" s="24"/>
      <c r="F628" s="13"/>
      <c r="G628" s="7"/>
      <c r="H628" s="7"/>
      <c r="I628" s="23"/>
      <c r="J628" s="23"/>
      <c r="K628" s="7"/>
      <c r="L628" s="23"/>
      <c r="M628" s="7"/>
      <c r="N628" s="7"/>
      <c r="O628" s="7"/>
      <c r="P628" s="23"/>
      <c r="Q628" s="7"/>
    </row>
    <row r="629" spans="1:17" x14ac:dyDescent="0.2">
      <c r="A629" s="9" t="str">
        <f t="shared" si="5"/>
        <v/>
      </c>
      <c r="B629" s="16"/>
      <c r="C629" s="7"/>
      <c r="D629" s="7"/>
      <c r="E629" s="24"/>
      <c r="F629" s="13"/>
      <c r="G629" s="7"/>
      <c r="H629" s="7"/>
      <c r="I629" s="23"/>
      <c r="J629" s="23"/>
      <c r="K629" s="7"/>
      <c r="L629" s="23"/>
      <c r="M629" s="7"/>
      <c r="N629" s="7"/>
      <c r="O629" s="7"/>
      <c r="P629" s="23"/>
      <c r="Q629" s="7"/>
    </row>
    <row r="630" spans="1:17" x14ac:dyDescent="0.2">
      <c r="A630" s="9" t="str">
        <f t="shared" si="5"/>
        <v/>
      </c>
      <c r="B630" s="16"/>
      <c r="C630" s="7"/>
      <c r="D630" s="7"/>
      <c r="E630" s="24"/>
      <c r="F630" s="13"/>
      <c r="G630" s="7"/>
      <c r="H630" s="7"/>
      <c r="I630" s="23"/>
      <c r="J630" s="23"/>
      <c r="K630" s="7"/>
      <c r="L630" s="23"/>
      <c r="M630" s="7"/>
      <c r="N630" s="7"/>
      <c r="O630" s="7"/>
      <c r="P630" s="23"/>
      <c r="Q630" s="7"/>
    </row>
    <row r="631" spans="1:17" x14ac:dyDescent="0.2">
      <c r="A631" s="9" t="str">
        <f t="shared" si="5"/>
        <v/>
      </c>
      <c r="B631" s="16"/>
      <c r="C631" s="7"/>
      <c r="D631" s="7"/>
      <c r="E631" s="24"/>
      <c r="F631" s="13"/>
      <c r="G631" s="7"/>
      <c r="H631" s="7"/>
      <c r="I631" s="23"/>
      <c r="J631" s="23"/>
      <c r="K631" s="7"/>
      <c r="L631" s="23"/>
      <c r="M631" s="7"/>
      <c r="N631" s="7"/>
      <c r="O631" s="7"/>
      <c r="P631" s="23"/>
      <c r="Q631" s="7"/>
    </row>
    <row r="632" spans="1:17" x14ac:dyDescent="0.2">
      <c r="A632" s="9" t="str">
        <f t="shared" si="5"/>
        <v/>
      </c>
      <c r="B632" s="16"/>
      <c r="C632" s="7"/>
      <c r="D632" s="7"/>
      <c r="E632" s="24"/>
      <c r="F632" s="13"/>
      <c r="G632" s="7"/>
      <c r="H632" s="7"/>
      <c r="I632" s="23"/>
      <c r="J632" s="23"/>
      <c r="K632" s="7"/>
      <c r="L632" s="23"/>
      <c r="M632" s="7"/>
      <c r="N632" s="7"/>
      <c r="O632" s="7"/>
      <c r="P632" s="23"/>
      <c r="Q632" s="7"/>
    </row>
    <row r="633" spans="1:17" x14ac:dyDescent="0.2">
      <c r="A633" s="9" t="str">
        <f t="shared" si="5"/>
        <v/>
      </c>
      <c r="B633" s="16"/>
      <c r="C633" s="7"/>
      <c r="D633" s="7"/>
      <c r="E633" s="24"/>
      <c r="F633" s="13"/>
      <c r="G633" s="7"/>
      <c r="H633" s="7"/>
      <c r="I633" s="23"/>
      <c r="J633" s="23"/>
      <c r="K633" s="7"/>
      <c r="L633" s="23"/>
      <c r="M633" s="7"/>
      <c r="N633" s="7"/>
      <c r="O633" s="7"/>
      <c r="P633" s="23"/>
      <c r="Q633" s="7"/>
    </row>
    <row r="634" spans="1:17" x14ac:dyDescent="0.2">
      <c r="A634" s="9" t="str">
        <f t="shared" si="5"/>
        <v/>
      </c>
      <c r="B634" s="16"/>
      <c r="C634" s="7"/>
      <c r="D634" s="7"/>
      <c r="E634" s="24"/>
      <c r="F634" s="13"/>
      <c r="G634" s="7"/>
      <c r="H634" s="7"/>
      <c r="I634" s="23"/>
      <c r="J634" s="23"/>
      <c r="K634" s="7"/>
      <c r="L634" s="23"/>
      <c r="M634" s="7"/>
      <c r="N634" s="7"/>
      <c r="O634" s="7"/>
      <c r="P634" s="23"/>
      <c r="Q634" s="7"/>
    </row>
    <row r="635" spans="1:17" x14ac:dyDescent="0.2">
      <c r="A635" s="9" t="str">
        <f t="shared" si="5"/>
        <v/>
      </c>
      <c r="B635" s="16"/>
      <c r="C635" s="7"/>
      <c r="D635" s="7"/>
      <c r="E635" s="24"/>
      <c r="F635" s="13"/>
      <c r="G635" s="7"/>
      <c r="H635" s="7"/>
      <c r="I635" s="23"/>
      <c r="J635" s="23"/>
      <c r="K635" s="7"/>
      <c r="L635" s="23"/>
      <c r="M635" s="7"/>
      <c r="N635" s="7"/>
      <c r="O635" s="7"/>
      <c r="P635" s="23"/>
      <c r="Q635" s="7"/>
    </row>
    <row r="636" spans="1:17" x14ac:dyDescent="0.2">
      <c r="A636" s="9" t="str">
        <f t="shared" si="5"/>
        <v/>
      </c>
      <c r="B636" s="16"/>
      <c r="C636" s="7"/>
      <c r="D636" s="7"/>
      <c r="E636" s="24"/>
      <c r="F636" s="13"/>
      <c r="G636" s="7"/>
      <c r="H636" s="7"/>
      <c r="I636" s="23"/>
      <c r="J636" s="23"/>
      <c r="K636" s="7"/>
      <c r="L636" s="23"/>
      <c r="M636" s="7"/>
      <c r="N636" s="7"/>
      <c r="O636" s="7"/>
      <c r="P636" s="23"/>
      <c r="Q636" s="7"/>
    </row>
    <row r="637" spans="1:17" x14ac:dyDescent="0.2">
      <c r="A637" s="9" t="str">
        <f t="shared" si="5"/>
        <v/>
      </c>
      <c r="B637" s="16"/>
      <c r="C637" s="7"/>
      <c r="D637" s="7"/>
      <c r="E637" s="24"/>
      <c r="F637" s="13"/>
      <c r="G637" s="7"/>
      <c r="H637" s="7"/>
      <c r="I637" s="23"/>
      <c r="J637" s="23"/>
      <c r="K637" s="7"/>
      <c r="L637" s="23"/>
      <c r="M637" s="7"/>
      <c r="N637" s="7"/>
      <c r="O637" s="7"/>
      <c r="P637" s="23"/>
      <c r="Q637" s="7"/>
    </row>
    <row r="638" spans="1:17" x14ac:dyDescent="0.2">
      <c r="A638" s="9" t="str">
        <f t="shared" si="5"/>
        <v/>
      </c>
      <c r="B638" s="16"/>
      <c r="C638" s="7"/>
      <c r="D638" s="7"/>
      <c r="E638" s="24"/>
      <c r="F638" s="13"/>
      <c r="G638" s="7"/>
      <c r="H638" s="7"/>
      <c r="I638" s="23"/>
      <c r="J638" s="23"/>
      <c r="K638" s="7"/>
      <c r="L638" s="23"/>
      <c r="M638" s="7"/>
      <c r="N638" s="7"/>
      <c r="O638" s="7"/>
      <c r="P638" s="23"/>
      <c r="Q638" s="7"/>
    </row>
    <row r="639" spans="1:17" x14ac:dyDescent="0.2">
      <c r="A639" s="9" t="str">
        <f t="shared" si="5"/>
        <v/>
      </c>
      <c r="B639" s="16"/>
      <c r="C639" s="7"/>
      <c r="D639" s="7"/>
      <c r="E639" s="24"/>
      <c r="F639" s="13"/>
      <c r="G639" s="7"/>
      <c r="H639" s="7"/>
      <c r="I639" s="23"/>
      <c r="J639" s="23"/>
      <c r="K639" s="7"/>
      <c r="L639" s="23"/>
      <c r="M639" s="7"/>
      <c r="N639" s="7"/>
      <c r="O639" s="7"/>
      <c r="P639" s="23"/>
      <c r="Q639" s="7"/>
    </row>
    <row r="640" spans="1:17" x14ac:dyDescent="0.2">
      <c r="A640" s="9" t="str">
        <f t="shared" si="5"/>
        <v/>
      </c>
      <c r="B640" s="16"/>
      <c r="C640" s="7"/>
      <c r="D640" s="7"/>
      <c r="E640" s="24"/>
      <c r="F640" s="13"/>
      <c r="G640" s="7"/>
      <c r="H640" s="7"/>
      <c r="I640" s="23"/>
      <c r="J640" s="23"/>
      <c r="K640" s="7"/>
      <c r="L640" s="23"/>
      <c r="M640" s="7"/>
      <c r="N640" s="7"/>
      <c r="O640" s="7"/>
      <c r="P640" s="23"/>
      <c r="Q640" s="7"/>
    </row>
    <row r="641" spans="1:17" x14ac:dyDescent="0.2">
      <c r="A641" s="9" t="str">
        <f t="shared" si="5"/>
        <v/>
      </c>
      <c r="B641" s="16"/>
      <c r="C641" s="7"/>
      <c r="D641" s="7"/>
      <c r="E641" s="24"/>
      <c r="F641" s="13"/>
      <c r="G641" s="7"/>
      <c r="H641" s="7"/>
      <c r="I641" s="23"/>
      <c r="J641" s="23"/>
      <c r="K641" s="7"/>
      <c r="L641" s="23"/>
      <c r="M641" s="7"/>
      <c r="N641" s="7"/>
      <c r="O641" s="7"/>
      <c r="P641" s="23"/>
      <c r="Q641" s="7"/>
    </row>
    <row r="642" spans="1:17" x14ac:dyDescent="0.2">
      <c r="A642" s="9" t="str">
        <f t="shared" si="5"/>
        <v/>
      </c>
      <c r="B642" s="16"/>
      <c r="C642" s="7"/>
      <c r="D642" s="7"/>
      <c r="E642" s="24"/>
      <c r="F642" s="13"/>
      <c r="G642" s="7"/>
      <c r="H642" s="7"/>
      <c r="I642" s="23"/>
      <c r="J642" s="23"/>
      <c r="K642" s="7"/>
      <c r="L642" s="23"/>
      <c r="M642" s="7"/>
      <c r="N642" s="7"/>
      <c r="O642" s="7"/>
      <c r="P642" s="23"/>
      <c r="Q642" s="7"/>
    </row>
    <row r="643" spans="1:17" x14ac:dyDescent="0.2">
      <c r="A643" s="9" t="str">
        <f t="shared" si="5"/>
        <v/>
      </c>
      <c r="B643" s="16"/>
      <c r="C643" s="7"/>
      <c r="D643" s="7"/>
      <c r="E643" s="24"/>
      <c r="F643" s="13"/>
      <c r="G643" s="7"/>
      <c r="H643" s="7"/>
      <c r="I643" s="23"/>
      <c r="J643" s="23"/>
      <c r="K643" s="7"/>
      <c r="L643" s="23"/>
      <c r="M643" s="7"/>
      <c r="N643" s="7"/>
      <c r="O643" s="7"/>
      <c r="P643" s="23"/>
      <c r="Q643" s="7"/>
    </row>
    <row r="644" spans="1:17" x14ac:dyDescent="0.2">
      <c r="A644" s="9" t="str">
        <f t="shared" si="5"/>
        <v/>
      </c>
      <c r="B644" s="16"/>
      <c r="C644" s="7"/>
      <c r="D644" s="7"/>
      <c r="E644" s="24"/>
      <c r="F644" s="13"/>
      <c r="G644" s="7"/>
      <c r="H644" s="7"/>
      <c r="I644" s="23"/>
      <c r="J644" s="23"/>
      <c r="K644" s="7"/>
      <c r="L644" s="23"/>
      <c r="M644" s="7"/>
      <c r="N644" s="7"/>
      <c r="O644" s="7"/>
      <c r="P644" s="23"/>
      <c r="Q644" s="7"/>
    </row>
    <row r="645" spans="1:17" x14ac:dyDescent="0.2">
      <c r="A645" s="9" t="str">
        <f t="shared" si="5"/>
        <v/>
      </c>
      <c r="B645" s="16"/>
      <c r="C645" s="7"/>
      <c r="D645" s="7"/>
      <c r="E645" s="24"/>
      <c r="F645" s="13"/>
      <c r="G645" s="7"/>
      <c r="H645" s="7"/>
      <c r="I645" s="23"/>
      <c r="J645" s="23"/>
      <c r="K645" s="7"/>
      <c r="L645" s="23"/>
      <c r="M645" s="7"/>
      <c r="N645" s="7"/>
      <c r="O645" s="7"/>
      <c r="P645" s="23"/>
      <c r="Q645" s="7"/>
    </row>
    <row r="646" spans="1:17" x14ac:dyDescent="0.2">
      <c r="A646" s="9" t="str">
        <f t="shared" si="5"/>
        <v/>
      </c>
      <c r="B646" s="16"/>
      <c r="C646" s="7"/>
      <c r="D646" s="7"/>
      <c r="E646" s="24"/>
      <c r="F646" s="13"/>
      <c r="G646" s="7"/>
      <c r="H646" s="7"/>
      <c r="I646" s="23"/>
      <c r="J646" s="23"/>
      <c r="K646" s="7"/>
      <c r="L646" s="23"/>
      <c r="M646" s="7"/>
      <c r="N646" s="7"/>
      <c r="O646" s="7"/>
      <c r="P646" s="23"/>
      <c r="Q646" s="7"/>
    </row>
    <row r="647" spans="1:17" x14ac:dyDescent="0.2">
      <c r="A647" s="9" t="str">
        <f t="shared" si="5"/>
        <v/>
      </c>
      <c r="B647" s="16"/>
      <c r="C647" s="7"/>
      <c r="D647" s="7"/>
      <c r="E647" s="24"/>
      <c r="F647" s="13"/>
      <c r="G647" s="7"/>
      <c r="H647" s="7"/>
      <c r="I647" s="23"/>
      <c r="J647" s="23"/>
      <c r="K647" s="7"/>
      <c r="L647" s="23"/>
      <c r="M647" s="7"/>
      <c r="N647" s="7"/>
      <c r="O647" s="7"/>
      <c r="P647" s="23"/>
      <c r="Q647" s="7"/>
    </row>
    <row r="648" spans="1:17" x14ac:dyDescent="0.2">
      <c r="A648" s="9" t="str">
        <f t="shared" si="5"/>
        <v/>
      </c>
      <c r="B648" s="16"/>
      <c r="C648" s="7"/>
      <c r="D648" s="7"/>
      <c r="E648" s="24"/>
      <c r="F648" s="13"/>
      <c r="G648" s="7"/>
      <c r="H648" s="7"/>
      <c r="I648" s="23"/>
      <c r="J648" s="23"/>
      <c r="K648" s="7"/>
      <c r="L648" s="23"/>
      <c r="M648" s="7"/>
      <c r="N648" s="7"/>
      <c r="O648" s="7"/>
      <c r="P648" s="23"/>
      <c r="Q648" s="7"/>
    </row>
    <row r="649" spans="1:17" x14ac:dyDescent="0.2">
      <c r="A649" s="9" t="str">
        <f t="shared" si="5"/>
        <v/>
      </c>
      <c r="B649" s="16"/>
      <c r="C649" s="7"/>
      <c r="D649" s="7"/>
      <c r="E649" s="24"/>
      <c r="F649" s="13"/>
      <c r="G649" s="7"/>
      <c r="H649" s="7"/>
      <c r="I649" s="23"/>
      <c r="J649" s="23"/>
      <c r="K649" s="7"/>
      <c r="L649" s="23"/>
      <c r="M649" s="7"/>
      <c r="N649" s="7"/>
      <c r="O649" s="7"/>
      <c r="P649" s="23"/>
      <c r="Q649" s="7"/>
    </row>
    <row r="650" spans="1:17" x14ac:dyDescent="0.2">
      <c r="A650" s="9" t="str">
        <f t="shared" si="5"/>
        <v/>
      </c>
      <c r="B650" s="16"/>
      <c r="C650" s="7"/>
      <c r="D650" s="7"/>
      <c r="E650" s="24"/>
      <c r="F650" s="13"/>
      <c r="G650" s="7"/>
      <c r="H650" s="7"/>
      <c r="I650" s="23"/>
      <c r="J650" s="23"/>
      <c r="K650" s="7"/>
      <c r="L650" s="23"/>
      <c r="M650" s="7"/>
      <c r="N650" s="7"/>
      <c r="O650" s="7"/>
      <c r="P650" s="23"/>
      <c r="Q650" s="7"/>
    </row>
    <row r="651" spans="1:17" x14ac:dyDescent="0.2">
      <c r="A651" s="9" t="str">
        <f t="shared" si="5"/>
        <v/>
      </c>
      <c r="B651" s="16"/>
      <c r="C651" s="7"/>
      <c r="D651" s="7"/>
      <c r="E651" s="24"/>
      <c r="F651" s="13"/>
      <c r="G651" s="7"/>
      <c r="H651" s="7"/>
      <c r="I651" s="23"/>
      <c r="J651" s="23"/>
      <c r="K651" s="7"/>
      <c r="L651" s="23"/>
      <c r="M651" s="7"/>
      <c r="N651" s="7"/>
      <c r="O651" s="7"/>
      <c r="P651" s="23"/>
      <c r="Q651" s="7"/>
    </row>
    <row r="652" spans="1:17" x14ac:dyDescent="0.2">
      <c r="A652" s="9" t="str">
        <f t="shared" si="5"/>
        <v/>
      </c>
      <c r="B652" s="16"/>
      <c r="C652" s="7"/>
      <c r="D652" s="7"/>
      <c r="E652" s="24"/>
      <c r="F652" s="13"/>
      <c r="G652" s="7"/>
      <c r="H652" s="7"/>
      <c r="I652" s="23"/>
      <c r="J652" s="23"/>
      <c r="K652" s="7"/>
      <c r="L652" s="23"/>
      <c r="M652" s="7"/>
      <c r="N652" s="7"/>
      <c r="O652" s="7"/>
      <c r="P652" s="23"/>
      <c r="Q652" s="7"/>
    </row>
    <row r="653" spans="1:17" x14ac:dyDescent="0.2">
      <c r="A653" s="9" t="str">
        <f t="shared" si="5"/>
        <v/>
      </c>
      <c r="B653" s="16"/>
      <c r="C653" s="7"/>
      <c r="D653" s="7"/>
      <c r="E653" s="24"/>
      <c r="F653" s="13"/>
      <c r="G653" s="7"/>
      <c r="H653" s="7"/>
      <c r="I653" s="23"/>
      <c r="J653" s="23"/>
      <c r="K653" s="7"/>
      <c r="L653" s="23"/>
      <c r="M653" s="7"/>
      <c r="N653" s="7"/>
      <c r="O653" s="7"/>
      <c r="P653" s="23"/>
      <c r="Q653" s="7"/>
    </row>
    <row r="654" spans="1:17" x14ac:dyDescent="0.2">
      <c r="A654" s="9" t="str">
        <f t="shared" si="5"/>
        <v/>
      </c>
      <c r="B654" s="16"/>
      <c r="C654" s="7"/>
      <c r="D654" s="7"/>
      <c r="E654" s="24"/>
      <c r="F654" s="13"/>
      <c r="G654" s="7"/>
      <c r="H654" s="7"/>
      <c r="I654" s="23"/>
      <c r="J654" s="23"/>
      <c r="K654" s="7"/>
      <c r="L654" s="23"/>
      <c r="M654" s="7"/>
      <c r="N654" s="7"/>
      <c r="O654" s="7"/>
      <c r="P654" s="23"/>
      <c r="Q654" s="7"/>
    </row>
    <row r="655" spans="1:17" x14ac:dyDescent="0.2">
      <c r="A655" s="9" t="str">
        <f t="shared" si="5"/>
        <v/>
      </c>
      <c r="B655" s="16"/>
      <c r="C655" s="7"/>
      <c r="D655" s="7"/>
      <c r="E655" s="24"/>
      <c r="F655" s="13"/>
      <c r="G655" s="7"/>
      <c r="H655" s="7"/>
      <c r="I655" s="23"/>
      <c r="J655" s="23"/>
      <c r="K655" s="7"/>
      <c r="L655" s="23"/>
      <c r="M655" s="7"/>
      <c r="N655" s="7"/>
      <c r="O655" s="7"/>
      <c r="P655" s="23"/>
      <c r="Q655" s="7"/>
    </row>
    <row r="656" spans="1:17" x14ac:dyDescent="0.2">
      <c r="A656" s="9" t="str">
        <f t="shared" si="5"/>
        <v/>
      </c>
      <c r="B656" s="16"/>
      <c r="C656" s="7"/>
      <c r="D656" s="7"/>
      <c r="E656" s="24"/>
      <c r="F656" s="13"/>
      <c r="G656" s="7"/>
      <c r="H656" s="7"/>
      <c r="I656" s="23"/>
      <c r="J656" s="23"/>
      <c r="K656" s="7"/>
      <c r="L656" s="23"/>
      <c r="M656" s="7"/>
      <c r="N656" s="7"/>
      <c r="O656" s="7"/>
      <c r="P656" s="23"/>
      <c r="Q656" s="7"/>
    </row>
    <row r="657" spans="1:17" x14ac:dyDescent="0.2">
      <c r="A657" s="9" t="str">
        <f t="shared" si="5"/>
        <v/>
      </c>
      <c r="B657" s="16"/>
      <c r="C657" s="7"/>
      <c r="D657" s="7"/>
      <c r="E657" s="24"/>
      <c r="F657" s="13"/>
      <c r="G657" s="7"/>
      <c r="H657" s="7"/>
      <c r="I657" s="23"/>
      <c r="J657" s="23"/>
      <c r="K657" s="7"/>
      <c r="L657" s="23"/>
      <c r="M657" s="7"/>
      <c r="N657" s="7"/>
      <c r="O657" s="7"/>
      <c r="P657" s="23"/>
      <c r="Q657" s="7"/>
    </row>
    <row r="658" spans="1:17" x14ac:dyDescent="0.2">
      <c r="A658" s="9" t="str">
        <f t="shared" si="5"/>
        <v/>
      </c>
      <c r="B658" s="16"/>
      <c r="C658" s="7"/>
      <c r="D658" s="7"/>
      <c r="E658" s="24"/>
      <c r="F658" s="13"/>
      <c r="G658" s="7"/>
      <c r="H658" s="7"/>
      <c r="I658" s="23"/>
      <c r="J658" s="23"/>
      <c r="K658" s="7"/>
      <c r="L658" s="23"/>
      <c r="M658" s="7"/>
      <c r="N658" s="7"/>
      <c r="O658" s="7"/>
      <c r="P658" s="23"/>
      <c r="Q658" s="7"/>
    </row>
    <row r="659" spans="1:17" x14ac:dyDescent="0.2">
      <c r="A659" s="9" t="str">
        <f t="shared" si="5"/>
        <v/>
      </c>
      <c r="B659" s="16"/>
      <c r="C659" s="7"/>
      <c r="D659" s="7"/>
      <c r="E659" s="24"/>
      <c r="F659" s="13"/>
      <c r="G659" s="7"/>
      <c r="H659" s="7"/>
      <c r="I659" s="23"/>
      <c r="J659" s="23"/>
      <c r="K659" s="7"/>
      <c r="L659" s="23"/>
      <c r="M659" s="7"/>
      <c r="N659" s="7"/>
      <c r="O659" s="7"/>
      <c r="P659" s="23"/>
      <c r="Q659" s="7"/>
    </row>
    <row r="660" spans="1:17" x14ac:dyDescent="0.2">
      <c r="A660" s="9" t="str">
        <f t="shared" ref="A660:A723" si="6">IF(LEN(B307)&gt;0,TEXT(ROW(B307)-3,"0000"),(IF(LEN(B308)&gt;0,"unesite ev. broj nabave i ostale podatke","")))</f>
        <v/>
      </c>
      <c r="B660" s="16"/>
      <c r="C660" s="7"/>
      <c r="D660" s="7"/>
      <c r="E660" s="24"/>
      <c r="F660" s="13"/>
      <c r="G660" s="7"/>
      <c r="H660" s="7"/>
      <c r="I660" s="23"/>
      <c r="J660" s="23"/>
      <c r="K660" s="7"/>
      <c r="L660" s="23"/>
      <c r="M660" s="7"/>
      <c r="N660" s="7"/>
      <c r="O660" s="7"/>
      <c r="P660" s="23"/>
      <c r="Q660" s="7"/>
    </row>
    <row r="661" spans="1:17" x14ac:dyDescent="0.2">
      <c r="A661" s="9" t="str">
        <f t="shared" si="6"/>
        <v/>
      </c>
      <c r="B661" s="16"/>
      <c r="C661" s="7"/>
      <c r="D661" s="7"/>
      <c r="E661" s="24"/>
      <c r="F661" s="13"/>
      <c r="G661" s="7"/>
      <c r="H661" s="7"/>
      <c r="I661" s="23"/>
      <c r="J661" s="23"/>
      <c r="K661" s="7"/>
      <c r="L661" s="23"/>
      <c r="M661" s="7"/>
      <c r="N661" s="7"/>
      <c r="O661" s="7"/>
      <c r="P661" s="23"/>
      <c r="Q661" s="7"/>
    </row>
    <row r="662" spans="1:17" x14ac:dyDescent="0.2">
      <c r="A662" s="9" t="str">
        <f t="shared" si="6"/>
        <v/>
      </c>
      <c r="B662" s="16"/>
      <c r="C662" s="7"/>
      <c r="D662" s="7"/>
      <c r="E662" s="24"/>
      <c r="F662" s="13"/>
      <c r="G662" s="7"/>
      <c r="H662" s="7"/>
      <c r="I662" s="23"/>
      <c r="J662" s="23"/>
      <c r="K662" s="7"/>
      <c r="L662" s="23"/>
      <c r="M662" s="7"/>
      <c r="N662" s="7"/>
      <c r="O662" s="7"/>
      <c r="P662" s="23"/>
      <c r="Q662" s="7"/>
    </row>
    <row r="663" spans="1:17" x14ac:dyDescent="0.2">
      <c r="A663" s="9" t="str">
        <f t="shared" si="6"/>
        <v/>
      </c>
      <c r="B663" s="16"/>
      <c r="C663" s="7"/>
      <c r="D663" s="7"/>
      <c r="E663" s="24"/>
      <c r="F663" s="13"/>
      <c r="G663" s="7"/>
      <c r="H663" s="7"/>
      <c r="I663" s="23"/>
      <c r="J663" s="23"/>
      <c r="K663" s="7"/>
      <c r="L663" s="23"/>
      <c r="M663" s="7"/>
      <c r="N663" s="7"/>
      <c r="O663" s="7"/>
      <c r="P663" s="23"/>
      <c r="Q663" s="7"/>
    </row>
    <row r="664" spans="1:17" x14ac:dyDescent="0.2">
      <c r="A664" s="9" t="str">
        <f t="shared" si="6"/>
        <v/>
      </c>
      <c r="B664" s="16"/>
      <c r="C664" s="7"/>
      <c r="D664" s="7"/>
      <c r="E664" s="24"/>
      <c r="F664" s="13"/>
      <c r="G664" s="7"/>
      <c r="H664" s="7"/>
      <c r="I664" s="23"/>
      <c r="J664" s="23"/>
      <c r="K664" s="7"/>
      <c r="L664" s="23"/>
      <c r="M664" s="7"/>
      <c r="N664" s="7"/>
      <c r="O664" s="7"/>
      <c r="P664" s="23"/>
      <c r="Q664" s="7"/>
    </row>
    <row r="665" spans="1:17" x14ac:dyDescent="0.2">
      <c r="A665" s="9" t="str">
        <f t="shared" si="6"/>
        <v/>
      </c>
      <c r="B665" s="16"/>
      <c r="C665" s="7"/>
      <c r="D665" s="7"/>
      <c r="E665" s="24"/>
      <c r="F665" s="13"/>
      <c r="G665" s="7"/>
      <c r="H665" s="7"/>
      <c r="I665" s="23"/>
      <c r="J665" s="23"/>
      <c r="K665" s="7"/>
      <c r="L665" s="23"/>
      <c r="M665" s="7"/>
      <c r="N665" s="7"/>
      <c r="O665" s="7"/>
      <c r="P665" s="23"/>
      <c r="Q665" s="7"/>
    </row>
    <row r="666" spans="1:17" x14ac:dyDescent="0.2">
      <c r="A666" s="9" t="str">
        <f t="shared" si="6"/>
        <v/>
      </c>
      <c r="B666" s="16"/>
      <c r="C666" s="7"/>
      <c r="D666" s="7"/>
      <c r="E666" s="24"/>
      <c r="F666" s="13"/>
      <c r="G666" s="7"/>
      <c r="H666" s="7"/>
      <c r="I666" s="23"/>
      <c r="J666" s="23"/>
      <c r="K666" s="7"/>
      <c r="L666" s="23"/>
      <c r="M666" s="7"/>
      <c r="N666" s="7"/>
      <c r="O666" s="7"/>
      <c r="P666" s="23"/>
      <c r="Q666" s="7"/>
    </row>
    <row r="667" spans="1:17" x14ac:dyDescent="0.2">
      <c r="A667" s="9" t="str">
        <f t="shared" si="6"/>
        <v/>
      </c>
      <c r="B667" s="16"/>
      <c r="C667" s="7"/>
      <c r="D667" s="7"/>
      <c r="E667" s="24"/>
      <c r="F667" s="13"/>
      <c r="G667" s="7"/>
      <c r="H667" s="7"/>
      <c r="I667" s="23"/>
      <c r="J667" s="23"/>
      <c r="K667" s="7"/>
      <c r="L667" s="23"/>
      <c r="M667" s="7"/>
      <c r="N667" s="7"/>
      <c r="O667" s="7"/>
      <c r="P667" s="23"/>
      <c r="Q667" s="7"/>
    </row>
    <row r="668" spans="1:17" x14ac:dyDescent="0.2">
      <c r="A668" s="9" t="str">
        <f t="shared" si="6"/>
        <v/>
      </c>
      <c r="B668" s="16"/>
      <c r="C668" s="7"/>
      <c r="D668" s="7"/>
      <c r="E668" s="24"/>
      <c r="F668" s="13"/>
      <c r="G668" s="7"/>
      <c r="H668" s="7"/>
      <c r="I668" s="23"/>
      <c r="J668" s="23"/>
      <c r="K668" s="7"/>
      <c r="L668" s="23"/>
      <c r="M668" s="7"/>
      <c r="N668" s="7"/>
      <c r="O668" s="7"/>
      <c r="P668" s="23"/>
      <c r="Q668" s="7"/>
    </row>
    <row r="669" spans="1:17" x14ac:dyDescent="0.2">
      <c r="A669" s="9" t="str">
        <f t="shared" si="6"/>
        <v/>
      </c>
      <c r="B669" s="16"/>
      <c r="C669" s="7"/>
      <c r="D669" s="7"/>
      <c r="E669" s="24"/>
      <c r="F669" s="13"/>
      <c r="G669" s="7"/>
      <c r="H669" s="7"/>
      <c r="I669" s="23"/>
      <c r="J669" s="23"/>
      <c r="K669" s="7"/>
      <c r="L669" s="23"/>
      <c r="M669" s="7"/>
      <c r="N669" s="7"/>
      <c r="O669" s="7"/>
      <c r="P669" s="23"/>
      <c r="Q669" s="7"/>
    </row>
    <row r="670" spans="1:17" x14ac:dyDescent="0.2">
      <c r="A670" s="9" t="str">
        <f t="shared" si="6"/>
        <v/>
      </c>
      <c r="B670" s="16"/>
      <c r="C670" s="7"/>
      <c r="D670" s="7"/>
      <c r="E670" s="24"/>
      <c r="F670" s="13"/>
      <c r="G670" s="7"/>
      <c r="H670" s="7"/>
      <c r="I670" s="23"/>
      <c r="J670" s="23"/>
      <c r="K670" s="7"/>
      <c r="L670" s="23"/>
      <c r="M670" s="7"/>
      <c r="N670" s="7"/>
      <c r="O670" s="7"/>
      <c r="P670" s="23"/>
      <c r="Q670" s="7"/>
    </row>
    <row r="671" spans="1:17" x14ac:dyDescent="0.2">
      <c r="A671" s="9" t="str">
        <f t="shared" si="6"/>
        <v/>
      </c>
      <c r="B671" s="16"/>
      <c r="C671" s="7"/>
      <c r="D671" s="7"/>
      <c r="E671" s="24"/>
      <c r="F671" s="13"/>
      <c r="G671" s="7"/>
      <c r="H671" s="7"/>
      <c r="I671" s="23"/>
      <c r="J671" s="23"/>
      <c r="K671" s="7"/>
      <c r="L671" s="23"/>
      <c r="M671" s="7"/>
      <c r="N671" s="7"/>
      <c r="O671" s="7"/>
      <c r="P671" s="23"/>
      <c r="Q671" s="7"/>
    </row>
    <row r="672" spans="1:17" x14ac:dyDescent="0.2">
      <c r="A672" s="9" t="str">
        <f t="shared" si="6"/>
        <v/>
      </c>
      <c r="B672" s="16"/>
      <c r="C672" s="7"/>
      <c r="D672" s="7"/>
      <c r="E672" s="24"/>
      <c r="F672" s="13"/>
      <c r="G672" s="7"/>
      <c r="H672" s="7"/>
      <c r="I672" s="23"/>
      <c r="J672" s="23"/>
      <c r="K672" s="7"/>
      <c r="L672" s="23"/>
      <c r="M672" s="7"/>
      <c r="N672" s="7"/>
      <c r="O672" s="7"/>
      <c r="P672" s="23"/>
      <c r="Q672" s="7"/>
    </row>
    <row r="673" spans="1:17" x14ac:dyDescent="0.2">
      <c r="A673" s="9" t="str">
        <f t="shared" si="6"/>
        <v/>
      </c>
      <c r="B673" s="16"/>
      <c r="C673" s="7"/>
      <c r="D673" s="7"/>
      <c r="E673" s="24"/>
      <c r="F673" s="13"/>
      <c r="G673" s="7"/>
      <c r="H673" s="7"/>
      <c r="I673" s="23"/>
      <c r="J673" s="23"/>
      <c r="K673" s="7"/>
      <c r="L673" s="23"/>
      <c r="M673" s="7"/>
      <c r="N673" s="7"/>
      <c r="O673" s="7"/>
      <c r="P673" s="23"/>
      <c r="Q673" s="7"/>
    </row>
    <row r="674" spans="1:17" x14ac:dyDescent="0.2">
      <c r="A674" s="9" t="str">
        <f t="shared" si="6"/>
        <v/>
      </c>
      <c r="B674" s="16"/>
      <c r="C674" s="7"/>
      <c r="D674" s="7"/>
      <c r="E674" s="24"/>
      <c r="F674" s="13"/>
      <c r="G674" s="7"/>
      <c r="H674" s="7"/>
      <c r="I674" s="23"/>
      <c r="J674" s="23"/>
      <c r="K674" s="7"/>
      <c r="L674" s="23"/>
      <c r="M674" s="7"/>
      <c r="N674" s="7"/>
      <c r="O674" s="7"/>
      <c r="P674" s="23"/>
      <c r="Q674" s="7"/>
    </row>
    <row r="675" spans="1:17" x14ac:dyDescent="0.2">
      <c r="A675" s="9" t="str">
        <f t="shared" si="6"/>
        <v/>
      </c>
      <c r="B675" s="16"/>
      <c r="C675" s="7"/>
      <c r="D675" s="7"/>
      <c r="E675" s="24"/>
      <c r="F675" s="13"/>
      <c r="G675" s="7"/>
      <c r="H675" s="7"/>
      <c r="I675" s="23"/>
      <c r="J675" s="23"/>
      <c r="K675" s="7"/>
      <c r="L675" s="23"/>
      <c r="M675" s="7"/>
      <c r="N675" s="7"/>
      <c r="O675" s="7"/>
      <c r="P675" s="23"/>
      <c r="Q675" s="7"/>
    </row>
    <row r="676" spans="1:17" x14ac:dyDescent="0.2">
      <c r="A676" s="9" t="str">
        <f t="shared" si="6"/>
        <v/>
      </c>
      <c r="B676" s="16"/>
      <c r="C676" s="7"/>
      <c r="D676" s="7"/>
      <c r="E676" s="24"/>
      <c r="F676" s="13"/>
      <c r="G676" s="7"/>
      <c r="H676" s="7"/>
      <c r="I676" s="23"/>
      <c r="J676" s="23"/>
      <c r="K676" s="7"/>
      <c r="L676" s="23"/>
      <c r="M676" s="7"/>
      <c r="N676" s="7"/>
      <c r="O676" s="7"/>
      <c r="P676" s="23"/>
      <c r="Q676" s="7"/>
    </row>
    <row r="677" spans="1:17" x14ac:dyDescent="0.2">
      <c r="A677" s="9" t="str">
        <f t="shared" si="6"/>
        <v/>
      </c>
      <c r="B677" s="16"/>
      <c r="C677" s="7"/>
      <c r="D677" s="7"/>
      <c r="E677" s="24"/>
      <c r="F677" s="13"/>
      <c r="G677" s="7"/>
      <c r="H677" s="7"/>
      <c r="I677" s="23"/>
      <c r="J677" s="23"/>
      <c r="K677" s="7"/>
      <c r="L677" s="23"/>
      <c r="M677" s="7"/>
      <c r="N677" s="7"/>
      <c r="O677" s="7"/>
      <c r="P677" s="23"/>
      <c r="Q677" s="7"/>
    </row>
    <row r="678" spans="1:17" x14ac:dyDescent="0.2">
      <c r="A678" s="9" t="str">
        <f t="shared" si="6"/>
        <v/>
      </c>
      <c r="B678" s="16"/>
      <c r="C678" s="7"/>
      <c r="D678" s="7"/>
      <c r="E678" s="24"/>
      <c r="F678" s="13"/>
      <c r="G678" s="7"/>
      <c r="H678" s="7"/>
      <c r="I678" s="23"/>
      <c r="J678" s="23"/>
      <c r="K678" s="7"/>
      <c r="L678" s="23"/>
      <c r="M678" s="7"/>
      <c r="N678" s="7"/>
      <c r="O678" s="7"/>
      <c r="P678" s="23"/>
      <c r="Q678" s="7"/>
    </row>
    <row r="679" spans="1:17" x14ac:dyDescent="0.2">
      <c r="A679" s="9" t="str">
        <f t="shared" si="6"/>
        <v/>
      </c>
      <c r="B679" s="16"/>
      <c r="C679" s="7"/>
      <c r="D679" s="7"/>
      <c r="E679" s="24"/>
      <c r="F679" s="13"/>
      <c r="G679" s="7"/>
      <c r="H679" s="7"/>
      <c r="I679" s="23"/>
      <c r="J679" s="23"/>
      <c r="K679" s="7"/>
      <c r="L679" s="23"/>
      <c r="M679" s="7"/>
      <c r="N679" s="7"/>
      <c r="O679" s="7"/>
      <c r="P679" s="23"/>
      <c r="Q679" s="7"/>
    </row>
    <row r="680" spans="1:17" x14ac:dyDescent="0.2">
      <c r="A680" s="9" t="str">
        <f t="shared" si="6"/>
        <v/>
      </c>
      <c r="B680" s="16"/>
      <c r="C680" s="7"/>
      <c r="D680" s="7"/>
      <c r="E680" s="24"/>
      <c r="F680" s="13"/>
      <c r="G680" s="7"/>
      <c r="H680" s="7"/>
      <c r="I680" s="23"/>
      <c r="J680" s="23"/>
      <c r="K680" s="7"/>
      <c r="L680" s="23"/>
      <c r="M680" s="7"/>
      <c r="N680" s="7"/>
      <c r="O680" s="7"/>
      <c r="P680" s="23"/>
      <c r="Q680" s="7"/>
    </row>
    <row r="681" spans="1:17" x14ac:dyDescent="0.2">
      <c r="A681" s="9" t="str">
        <f t="shared" si="6"/>
        <v/>
      </c>
      <c r="B681" s="16"/>
      <c r="C681" s="7"/>
      <c r="D681" s="7"/>
      <c r="E681" s="24"/>
      <c r="F681" s="13"/>
      <c r="G681" s="7"/>
      <c r="H681" s="7"/>
      <c r="I681" s="23"/>
      <c r="J681" s="23"/>
      <c r="K681" s="7"/>
      <c r="L681" s="23"/>
      <c r="M681" s="7"/>
      <c r="N681" s="7"/>
      <c r="O681" s="7"/>
      <c r="P681" s="23"/>
      <c r="Q681" s="7"/>
    </row>
    <row r="682" spans="1:17" x14ac:dyDescent="0.2">
      <c r="A682" s="9" t="str">
        <f t="shared" si="6"/>
        <v/>
      </c>
      <c r="B682" s="16"/>
      <c r="C682" s="7"/>
      <c r="D682" s="7"/>
      <c r="E682" s="24"/>
      <c r="F682" s="13"/>
      <c r="G682" s="7"/>
      <c r="H682" s="7"/>
      <c r="I682" s="23"/>
      <c r="J682" s="23"/>
      <c r="K682" s="7"/>
      <c r="L682" s="23"/>
      <c r="M682" s="7"/>
      <c r="N682" s="7"/>
      <c r="O682" s="7"/>
      <c r="P682" s="23"/>
      <c r="Q682" s="7"/>
    </row>
    <row r="683" spans="1:17" x14ac:dyDescent="0.2">
      <c r="A683" s="9" t="str">
        <f t="shared" si="6"/>
        <v/>
      </c>
      <c r="B683" s="16"/>
      <c r="C683" s="7"/>
      <c r="D683" s="7"/>
      <c r="E683" s="24"/>
      <c r="F683" s="13"/>
      <c r="G683" s="7"/>
      <c r="H683" s="7"/>
      <c r="I683" s="23"/>
      <c r="J683" s="23"/>
      <c r="K683" s="7"/>
      <c r="L683" s="23"/>
      <c r="M683" s="7"/>
      <c r="N683" s="7"/>
      <c r="O683" s="7"/>
      <c r="P683" s="23"/>
      <c r="Q683" s="7"/>
    </row>
    <row r="684" spans="1:17" x14ac:dyDescent="0.2">
      <c r="A684" s="9" t="str">
        <f t="shared" si="6"/>
        <v/>
      </c>
      <c r="B684" s="16"/>
      <c r="C684" s="7"/>
      <c r="D684" s="7"/>
      <c r="E684" s="24"/>
      <c r="F684" s="13"/>
      <c r="G684" s="7"/>
      <c r="H684" s="7"/>
      <c r="I684" s="23"/>
      <c r="J684" s="23"/>
      <c r="K684" s="7"/>
      <c r="L684" s="23"/>
      <c r="M684" s="7"/>
      <c r="N684" s="7"/>
      <c r="O684" s="7"/>
      <c r="P684" s="23"/>
      <c r="Q684" s="7"/>
    </row>
    <row r="685" spans="1:17" x14ac:dyDescent="0.2">
      <c r="A685" s="9" t="str">
        <f t="shared" si="6"/>
        <v/>
      </c>
      <c r="B685" s="16"/>
      <c r="C685" s="7"/>
      <c r="D685" s="7"/>
      <c r="E685" s="24"/>
      <c r="F685" s="13"/>
      <c r="G685" s="7"/>
      <c r="H685" s="7"/>
      <c r="I685" s="23"/>
      <c r="J685" s="23"/>
      <c r="K685" s="7"/>
      <c r="L685" s="23"/>
      <c r="M685" s="7"/>
      <c r="N685" s="7"/>
      <c r="O685" s="7"/>
      <c r="P685" s="23"/>
      <c r="Q685" s="7"/>
    </row>
    <row r="686" spans="1:17" x14ac:dyDescent="0.2">
      <c r="A686" s="9" t="str">
        <f t="shared" si="6"/>
        <v/>
      </c>
      <c r="B686" s="16"/>
      <c r="C686" s="7"/>
      <c r="D686" s="7"/>
      <c r="E686" s="24"/>
      <c r="F686" s="13"/>
      <c r="G686" s="7"/>
      <c r="H686" s="7"/>
      <c r="I686" s="23"/>
      <c r="J686" s="23"/>
      <c r="K686" s="7"/>
      <c r="L686" s="23"/>
      <c r="M686" s="7"/>
      <c r="N686" s="7"/>
      <c r="O686" s="7"/>
      <c r="P686" s="23"/>
      <c r="Q686" s="7"/>
    </row>
    <row r="687" spans="1:17" x14ac:dyDescent="0.2">
      <c r="A687" s="9" t="str">
        <f t="shared" si="6"/>
        <v/>
      </c>
      <c r="B687" s="16"/>
      <c r="C687" s="7"/>
      <c r="D687" s="7"/>
      <c r="E687" s="24"/>
      <c r="F687" s="13"/>
      <c r="G687" s="7"/>
      <c r="H687" s="7"/>
      <c r="I687" s="23"/>
      <c r="J687" s="23"/>
      <c r="K687" s="7"/>
      <c r="L687" s="23"/>
      <c r="M687" s="7"/>
      <c r="N687" s="7"/>
      <c r="O687" s="7"/>
      <c r="P687" s="23"/>
      <c r="Q687" s="7"/>
    </row>
    <row r="688" spans="1:17" x14ac:dyDescent="0.2">
      <c r="A688" s="9" t="str">
        <f t="shared" si="6"/>
        <v/>
      </c>
      <c r="B688" s="16"/>
      <c r="C688" s="7"/>
      <c r="D688" s="7"/>
      <c r="E688" s="24"/>
      <c r="F688" s="13"/>
      <c r="G688" s="7"/>
      <c r="H688" s="7"/>
      <c r="I688" s="23"/>
      <c r="J688" s="23"/>
      <c r="K688" s="7"/>
      <c r="L688" s="23"/>
      <c r="M688" s="7"/>
      <c r="N688" s="7"/>
      <c r="O688" s="7"/>
      <c r="P688" s="23"/>
      <c r="Q688" s="7"/>
    </row>
    <row r="689" spans="1:17" x14ac:dyDescent="0.2">
      <c r="A689" s="9" t="str">
        <f t="shared" si="6"/>
        <v/>
      </c>
      <c r="B689" s="16"/>
      <c r="C689" s="7"/>
      <c r="D689" s="7"/>
      <c r="E689" s="24"/>
      <c r="F689" s="13"/>
      <c r="G689" s="7"/>
      <c r="H689" s="7"/>
      <c r="I689" s="23"/>
      <c r="J689" s="23"/>
      <c r="K689" s="7"/>
      <c r="L689" s="23"/>
      <c r="M689" s="7"/>
      <c r="N689" s="7"/>
      <c r="O689" s="7"/>
      <c r="P689" s="23"/>
      <c r="Q689" s="7"/>
    </row>
    <row r="690" spans="1:17" x14ac:dyDescent="0.2">
      <c r="A690" s="9" t="str">
        <f t="shared" si="6"/>
        <v/>
      </c>
      <c r="B690" s="16"/>
      <c r="C690" s="7"/>
      <c r="D690" s="7"/>
      <c r="E690" s="24"/>
      <c r="F690" s="13"/>
      <c r="G690" s="7"/>
      <c r="H690" s="7"/>
      <c r="I690" s="23"/>
      <c r="J690" s="23"/>
      <c r="K690" s="7"/>
      <c r="L690" s="23"/>
      <c r="M690" s="7"/>
      <c r="N690" s="7"/>
      <c r="O690" s="7"/>
      <c r="P690" s="23"/>
      <c r="Q690" s="7"/>
    </row>
    <row r="691" spans="1:17" x14ac:dyDescent="0.2">
      <c r="A691" s="9" t="str">
        <f t="shared" si="6"/>
        <v/>
      </c>
      <c r="B691" s="16"/>
      <c r="C691" s="7"/>
      <c r="D691" s="7"/>
      <c r="E691" s="24"/>
      <c r="F691" s="13"/>
      <c r="G691" s="7"/>
      <c r="H691" s="7"/>
      <c r="I691" s="23"/>
      <c r="J691" s="23"/>
      <c r="K691" s="7"/>
      <c r="L691" s="23"/>
      <c r="M691" s="7"/>
      <c r="N691" s="7"/>
      <c r="O691" s="7"/>
      <c r="P691" s="23"/>
      <c r="Q691" s="7"/>
    </row>
    <row r="692" spans="1:17" x14ac:dyDescent="0.2">
      <c r="A692" s="9" t="str">
        <f t="shared" si="6"/>
        <v/>
      </c>
      <c r="B692" s="16"/>
      <c r="C692" s="7"/>
      <c r="D692" s="7"/>
      <c r="E692" s="24"/>
      <c r="F692" s="13"/>
      <c r="G692" s="7"/>
      <c r="H692" s="7"/>
      <c r="I692" s="23"/>
      <c r="J692" s="23"/>
      <c r="K692" s="7"/>
      <c r="L692" s="23"/>
      <c r="M692" s="7"/>
      <c r="N692" s="7"/>
      <c r="O692" s="7"/>
      <c r="P692" s="23"/>
      <c r="Q692" s="7"/>
    </row>
    <row r="693" spans="1:17" x14ac:dyDescent="0.2">
      <c r="A693" s="9" t="str">
        <f t="shared" si="6"/>
        <v/>
      </c>
      <c r="B693" s="16"/>
      <c r="C693" s="7"/>
      <c r="D693" s="7"/>
      <c r="E693" s="24"/>
      <c r="F693" s="13"/>
      <c r="G693" s="7"/>
      <c r="H693" s="7"/>
      <c r="I693" s="23"/>
      <c r="J693" s="23"/>
      <c r="K693" s="7"/>
      <c r="L693" s="23"/>
      <c r="M693" s="7"/>
      <c r="N693" s="7"/>
      <c r="O693" s="7"/>
      <c r="P693" s="23"/>
      <c r="Q693" s="7"/>
    </row>
    <row r="694" spans="1:17" x14ac:dyDescent="0.2">
      <c r="A694" s="9" t="str">
        <f t="shared" si="6"/>
        <v/>
      </c>
      <c r="B694" s="16"/>
      <c r="C694" s="7"/>
      <c r="D694" s="7"/>
      <c r="E694" s="24"/>
      <c r="F694" s="13"/>
      <c r="G694" s="7"/>
      <c r="H694" s="7"/>
      <c r="I694" s="23"/>
      <c r="J694" s="23"/>
      <c r="K694" s="7"/>
      <c r="L694" s="23"/>
      <c r="M694" s="7"/>
      <c r="N694" s="7"/>
      <c r="O694" s="7"/>
      <c r="P694" s="23"/>
      <c r="Q694" s="7"/>
    </row>
    <row r="695" spans="1:17" x14ac:dyDescent="0.2">
      <c r="A695" s="9" t="str">
        <f t="shared" si="6"/>
        <v/>
      </c>
      <c r="B695" s="16"/>
      <c r="C695" s="9"/>
      <c r="D695" s="7"/>
      <c r="E695" s="24"/>
      <c r="F695" s="13"/>
      <c r="G695" s="7"/>
      <c r="H695" s="7"/>
      <c r="I695" s="23"/>
      <c r="J695" s="23"/>
      <c r="K695" s="7"/>
      <c r="L695" s="23"/>
      <c r="M695" s="7"/>
      <c r="N695" s="7"/>
      <c r="O695" s="7"/>
      <c r="P695" s="23"/>
      <c r="Q695" s="7"/>
    </row>
    <row r="696" spans="1:17" x14ac:dyDescent="0.2">
      <c r="A696" s="9" t="str">
        <f t="shared" si="6"/>
        <v/>
      </c>
      <c r="B696" s="16"/>
      <c r="C696" s="9"/>
      <c r="D696" s="7"/>
      <c r="E696" s="24"/>
      <c r="F696" s="13"/>
      <c r="G696" s="7"/>
      <c r="H696" s="7"/>
      <c r="I696" s="23"/>
      <c r="J696" s="23"/>
      <c r="K696" s="7"/>
      <c r="L696" s="23"/>
      <c r="M696" s="7"/>
      <c r="N696" s="7"/>
      <c r="O696" s="7"/>
      <c r="P696" s="23"/>
      <c r="Q696" s="7"/>
    </row>
    <row r="697" spans="1:17" x14ac:dyDescent="0.2">
      <c r="A697" s="9" t="str">
        <f t="shared" si="6"/>
        <v/>
      </c>
      <c r="B697" s="16"/>
      <c r="C697" s="9"/>
      <c r="D697" s="7"/>
      <c r="E697" s="24"/>
      <c r="F697" s="13"/>
      <c r="G697" s="7"/>
      <c r="H697" s="7"/>
      <c r="I697" s="23"/>
      <c r="J697" s="23"/>
      <c r="K697" s="7"/>
      <c r="L697" s="23"/>
      <c r="M697" s="7"/>
      <c r="N697" s="7"/>
      <c r="O697" s="7"/>
      <c r="P697" s="23"/>
      <c r="Q697" s="7"/>
    </row>
    <row r="698" spans="1:17" x14ac:dyDescent="0.2">
      <c r="A698" s="9" t="str">
        <f t="shared" si="6"/>
        <v/>
      </c>
      <c r="B698" s="16"/>
      <c r="C698" s="9"/>
      <c r="D698" s="7"/>
      <c r="E698" s="24"/>
      <c r="F698" s="13"/>
      <c r="G698" s="7"/>
      <c r="H698" s="7"/>
      <c r="I698" s="23"/>
      <c r="J698" s="23"/>
      <c r="K698" s="7"/>
      <c r="L698" s="23"/>
      <c r="M698" s="7"/>
      <c r="N698" s="7"/>
      <c r="O698" s="7"/>
      <c r="P698" s="23"/>
      <c r="Q698" s="7"/>
    </row>
    <row r="699" spans="1:17" x14ac:dyDescent="0.2">
      <c r="A699" s="9" t="str">
        <f t="shared" si="6"/>
        <v/>
      </c>
      <c r="B699" s="16"/>
      <c r="C699" s="9"/>
      <c r="D699" s="7"/>
      <c r="E699" s="24"/>
      <c r="F699" s="13"/>
      <c r="G699" s="7"/>
      <c r="H699" s="7"/>
      <c r="I699" s="23"/>
      <c r="J699" s="23"/>
      <c r="K699" s="7"/>
      <c r="L699" s="23"/>
      <c r="M699" s="7"/>
      <c r="N699" s="7"/>
      <c r="O699" s="7"/>
      <c r="P699" s="23"/>
      <c r="Q699" s="7"/>
    </row>
    <row r="700" spans="1:17" x14ac:dyDescent="0.2">
      <c r="A700" s="9" t="str">
        <f t="shared" si="6"/>
        <v/>
      </c>
      <c r="B700" s="16"/>
      <c r="C700" s="9"/>
      <c r="D700" s="7"/>
      <c r="E700" s="24"/>
      <c r="F700" s="13"/>
      <c r="G700" s="7"/>
      <c r="H700" s="7"/>
      <c r="I700" s="23"/>
      <c r="J700" s="23"/>
      <c r="K700" s="7"/>
      <c r="L700" s="23"/>
      <c r="M700" s="7"/>
      <c r="N700" s="7"/>
      <c r="O700" s="7"/>
      <c r="P700" s="23"/>
      <c r="Q700" s="7"/>
    </row>
    <row r="701" spans="1:17" x14ac:dyDescent="0.2">
      <c r="A701" s="9" t="str">
        <f t="shared" si="6"/>
        <v/>
      </c>
      <c r="B701" s="16"/>
      <c r="C701" s="9"/>
      <c r="D701" s="7"/>
      <c r="E701" s="24"/>
      <c r="F701" s="13"/>
      <c r="G701" s="7"/>
      <c r="H701" s="7"/>
      <c r="I701" s="23"/>
      <c r="J701" s="23"/>
      <c r="K701" s="7"/>
      <c r="L701" s="23"/>
      <c r="M701" s="7"/>
      <c r="N701" s="7"/>
      <c r="O701" s="7"/>
      <c r="P701" s="23"/>
      <c r="Q701" s="7"/>
    </row>
    <row r="702" spans="1:17" x14ac:dyDescent="0.2">
      <c r="A702" s="9" t="str">
        <f t="shared" si="6"/>
        <v/>
      </c>
      <c r="B702" s="16"/>
      <c r="C702" s="9"/>
      <c r="D702" s="7"/>
      <c r="E702" s="24"/>
      <c r="F702" s="13"/>
      <c r="G702" s="7"/>
      <c r="H702" s="7"/>
      <c r="I702" s="23"/>
      <c r="J702" s="23"/>
      <c r="K702" s="7"/>
      <c r="L702" s="23"/>
      <c r="M702" s="7"/>
      <c r="N702" s="7"/>
      <c r="O702" s="7"/>
      <c r="P702" s="23"/>
      <c r="Q702" s="7"/>
    </row>
    <row r="703" spans="1:17" x14ac:dyDescent="0.2">
      <c r="A703" s="9" t="str">
        <f t="shared" si="6"/>
        <v/>
      </c>
      <c r="B703" s="16"/>
      <c r="C703" s="9"/>
      <c r="D703" s="7"/>
      <c r="E703" s="24"/>
      <c r="F703" s="13"/>
      <c r="G703" s="7"/>
      <c r="H703" s="7"/>
      <c r="I703" s="23"/>
      <c r="J703" s="23"/>
      <c r="K703" s="7"/>
      <c r="L703" s="23"/>
      <c r="M703" s="7"/>
      <c r="N703" s="7"/>
      <c r="O703" s="7"/>
      <c r="P703" s="23"/>
      <c r="Q703" s="7"/>
    </row>
    <row r="704" spans="1:17" x14ac:dyDescent="0.2">
      <c r="A704" s="9" t="str">
        <f t="shared" si="6"/>
        <v/>
      </c>
      <c r="B704" s="16"/>
      <c r="C704" s="9"/>
      <c r="D704" s="7"/>
      <c r="E704" s="24"/>
      <c r="F704" s="13"/>
      <c r="G704" s="7"/>
      <c r="H704" s="7"/>
      <c r="I704" s="23"/>
      <c r="J704" s="23"/>
      <c r="K704" s="7"/>
      <c r="L704" s="23"/>
      <c r="M704" s="7"/>
      <c r="N704" s="7"/>
      <c r="O704" s="7"/>
      <c r="P704" s="23"/>
      <c r="Q704" s="7"/>
    </row>
    <row r="705" spans="1:17" x14ac:dyDescent="0.2">
      <c r="A705" s="9" t="str">
        <f t="shared" si="6"/>
        <v/>
      </c>
      <c r="B705" s="16"/>
      <c r="C705" s="9"/>
      <c r="D705" s="7"/>
      <c r="E705" s="24"/>
      <c r="F705" s="13"/>
      <c r="G705" s="7"/>
      <c r="H705" s="7"/>
      <c r="I705" s="23"/>
      <c r="J705" s="23"/>
      <c r="K705" s="7"/>
      <c r="L705" s="23"/>
      <c r="M705" s="7"/>
      <c r="N705" s="7"/>
      <c r="O705" s="7"/>
      <c r="P705" s="23"/>
      <c r="Q705" s="7"/>
    </row>
    <row r="706" spans="1:17" x14ac:dyDescent="0.2">
      <c r="A706" s="9" t="str">
        <f t="shared" si="6"/>
        <v/>
      </c>
      <c r="B706" s="16"/>
      <c r="C706" s="9"/>
      <c r="D706" s="7"/>
      <c r="E706" s="24"/>
      <c r="F706" s="13"/>
      <c r="G706" s="7"/>
      <c r="H706" s="7"/>
      <c r="I706" s="23"/>
      <c r="J706" s="23"/>
      <c r="K706" s="7"/>
      <c r="L706" s="23"/>
      <c r="M706" s="7"/>
      <c r="N706" s="7"/>
      <c r="O706" s="7"/>
      <c r="P706" s="23"/>
      <c r="Q706" s="7"/>
    </row>
    <row r="707" spans="1:17" x14ac:dyDescent="0.2">
      <c r="A707" s="9" t="str">
        <f t="shared" si="6"/>
        <v/>
      </c>
      <c r="B707" s="16"/>
      <c r="C707" s="9"/>
      <c r="D707" s="7"/>
      <c r="E707" s="24"/>
      <c r="F707" s="13"/>
      <c r="G707" s="7"/>
      <c r="H707" s="7"/>
      <c r="I707" s="23"/>
      <c r="J707" s="23"/>
      <c r="K707" s="7"/>
      <c r="L707" s="23"/>
      <c r="M707" s="7"/>
      <c r="N707" s="7"/>
      <c r="O707" s="7"/>
      <c r="P707" s="23"/>
      <c r="Q707" s="7"/>
    </row>
    <row r="708" spans="1:17" x14ac:dyDescent="0.2">
      <c r="A708" s="9" t="str">
        <f t="shared" si="6"/>
        <v/>
      </c>
      <c r="B708" s="16"/>
      <c r="C708" s="9"/>
      <c r="D708" s="7"/>
      <c r="E708" s="24"/>
      <c r="F708" s="13"/>
      <c r="G708" s="7"/>
      <c r="H708" s="7"/>
      <c r="I708" s="23"/>
      <c r="J708" s="23"/>
      <c r="K708" s="7"/>
      <c r="L708" s="23"/>
      <c r="M708" s="7"/>
      <c r="N708" s="7"/>
      <c r="O708" s="7"/>
      <c r="P708" s="23"/>
      <c r="Q708" s="7"/>
    </row>
    <row r="709" spans="1:17" x14ac:dyDescent="0.2">
      <c r="A709" s="9" t="str">
        <f t="shared" si="6"/>
        <v/>
      </c>
      <c r="B709" s="16"/>
      <c r="C709" s="9"/>
      <c r="D709" s="7"/>
      <c r="E709" s="24"/>
      <c r="F709" s="13"/>
      <c r="G709" s="7"/>
      <c r="H709" s="7"/>
      <c r="I709" s="23"/>
      <c r="J709" s="23"/>
      <c r="K709" s="7"/>
      <c r="L709" s="23"/>
      <c r="M709" s="7"/>
      <c r="N709" s="7"/>
      <c r="O709" s="7"/>
      <c r="P709" s="23"/>
      <c r="Q709" s="7"/>
    </row>
    <row r="710" spans="1:17" x14ac:dyDescent="0.2">
      <c r="A710" s="9" t="str">
        <f t="shared" si="6"/>
        <v/>
      </c>
      <c r="B710" s="16"/>
      <c r="C710" s="9"/>
      <c r="D710" s="7"/>
      <c r="E710" s="24"/>
      <c r="F710" s="13"/>
      <c r="G710" s="7"/>
      <c r="H710" s="7"/>
      <c r="I710" s="23"/>
      <c r="J710" s="23"/>
      <c r="K710" s="7"/>
      <c r="L710" s="23"/>
      <c r="M710" s="7"/>
      <c r="N710" s="7"/>
      <c r="O710" s="7"/>
      <c r="P710" s="23"/>
      <c r="Q710" s="7"/>
    </row>
    <row r="711" spans="1:17" x14ac:dyDescent="0.2">
      <c r="A711" s="9" t="str">
        <f t="shared" si="6"/>
        <v/>
      </c>
      <c r="B711" s="16"/>
      <c r="C711" s="9"/>
      <c r="D711" s="7"/>
      <c r="E711" s="24"/>
      <c r="F711" s="13"/>
      <c r="G711" s="7"/>
      <c r="H711" s="7"/>
      <c r="I711" s="23"/>
      <c r="J711" s="23"/>
      <c r="K711" s="7"/>
      <c r="L711" s="23"/>
      <c r="M711" s="7"/>
      <c r="N711" s="7"/>
      <c r="O711" s="7"/>
      <c r="P711" s="23"/>
      <c r="Q711" s="7"/>
    </row>
    <row r="712" spans="1:17" x14ac:dyDescent="0.2">
      <c r="A712" s="9" t="str">
        <f t="shared" si="6"/>
        <v/>
      </c>
      <c r="B712" s="16"/>
      <c r="C712" s="9"/>
      <c r="D712" s="7"/>
      <c r="E712" s="24"/>
      <c r="F712" s="13"/>
      <c r="G712" s="7"/>
      <c r="H712" s="7"/>
      <c r="I712" s="23"/>
      <c r="J712" s="23"/>
      <c r="K712" s="7"/>
      <c r="L712" s="23"/>
      <c r="M712" s="7"/>
      <c r="N712" s="7"/>
      <c r="O712" s="7"/>
      <c r="P712" s="23"/>
      <c r="Q712" s="7"/>
    </row>
    <row r="713" spans="1:17" x14ac:dyDescent="0.2">
      <c r="A713" s="9" t="str">
        <f t="shared" si="6"/>
        <v/>
      </c>
      <c r="B713" s="16"/>
      <c r="C713" s="9"/>
      <c r="D713" s="7"/>
      <c r="E713" s="24"/>
      <c r="F713" s="13"/>
      <c r="G713" s="7"/>
      <c r="H713" s="7"/>
      <c r="I713" s="23"/>
      <c r="J713" s="23"/>
      <c r="K713" s="7"/>
      <c r="L713" s="23"/>
      <c r="M713" s="7"/>
      <c r="N713" s="7"/>
      <c r="O713" s="7"/>
      <c r="P713" s="23"/>
      <c r="Q713" s="7"/>
    </row>
    <row r="714" spans="1:17" x14ac:dyDescent="0.2">
      <c r="A714" s="9" t="str">
        <f t="shared" si="6"/>
        <v/>
      </c>
      <c r="B714" s="16"/>
      <c r="C714" s="9"/>
      <c r="D714" s="7"/>
      <c r="E714" s="24"/>
      <c r="F714" s="13"/>
      <c r="G714" s="7"/>
      <c r="H714" s="7"/>
      <c r="I714" s="23"/>
      <c r="J714" s="23"/>
      <c r="K714" s="7"/>
      <c r="L714" s="23"/>
      <c r="M714" s="7"/>
      <c r="N714" s="7"/>
      <c r="O714" s="7"/>
      <c r="P714" s="23"/>
      <c r="Q714" s="7"/>
    </row>
    <row r="715" spans="1:17" x14ac:dyDescent="0.2">
      <c r="A715" s="9" t="str">
        <f t="shared" si="6"/>
        <v/>
      </c>
      <c r="B715" s="16"/>
      <c r="C715" s="9"/>
      <c r="D715" s="7"/>
      <c r="E715" s="24"/>
      <c r="F715" s="13"/>
      <c r="G715" s="7"/>
      <c r="H715" s="7"/>
      <c r="I715" s="23"/>
      <c r="J715" s="23"/>
      <c r="K715" s="7"/>
      <c r="L715" s="23"/>
      <c r="M715" s="7"/>
      <c r="N715" s="7"/>
      <c r="O715" s="7"/>
      <c r="P715" s="23"/>
      <c r="Q715" s="7"/>
    </row>
    <row r="716" spans="1:17" x14ac:dyDescent="0.2">
      <c r="A716" s="9" t="str">
        <f t="shared" si="6"/>
        <v/>
      </c>
      <c r="B716" s="16"/>
      <c r="C716" s="9"/>
      <c r="D716" s="7"/>
      <c r="E716" s="24"/>
      <c r="F716" s="13"/>
      <c r="G716" s="7"/>
      <c r="H716" s="7"/>
      <c r="I716" s="23"/>
      <c r="J716" s="23"/>
      <c r="K716" s="7"/>
      <c r="L716" s="23"/>
      <c r="M716" s="7"/>
      <c r="N716" s="7"/>
      <c r="O716" s="7"/>
      <c r="P716" s="23"/>
      <c r="Q716" s="7"/>
    </row>
    <row r="717" spans="1:17" x14ac:dyDescent="0.2">
      <c r="A717" s="9" t="str">
        <f t="shared" si="6"/>
        <v/>
      </c>
      <c r="B717" s="16"/>
      <c r="C717" s="9"/>
      <c r="D717" s="7"/>
      <c r="E717" s="24"/>
      <c r="F717" s="13"/>
      <c r="G717" s="7"/>
      <c r="H717" s="7"/>
      <c r="I717" s="23"/>
      <c r="J717" s="23"/>
      <c r="K717" s="7"/>
      <c r="L717" s="23"/>
      <c r="M717" s="7"/>
      <c r="N717" s="7"/>
      <c r="O717" s="7"/>
      <c r="P717" s="23"/>
      <c r="Q717" s="7"/>
    </row>
    <row r="718" spans="1:17" x14ac:dyDescent="0.2">
      <c r="A718" s="9" t="str">
        <f t="shared" si="6"/>
        <v/>
      </c>
      <c r="B718" s="16"/>
      <c r="C718" s="9"/>
      <c r="D718" s="7"/>
      <c r="E718" s="24"/>
      <c r="F718" s="13"/>
      <c r="G718" s="7"/>
      <c r="H718" s="7"/>
      <c r="I718" s="23"/>
      <c r="J718" s="23"/>
      <c r="K718" s="7"/>
      <c r="L718" s="23"/>
      <c r="M718" s="7"/>
      <c r="N718" s="7"/>
      <c r="O718" s="7"/>
      <c r="P718" s="23"/>
      <c r="Q718" s="7"/>
    </row>
    <row r="719" spans="1:17" x14ac:dyDescent="0.2">
      <c r="A719" s="9" t="str">
        <f t="shared" si="6"/>
        <v/>
      </c>
      <c r="B719" s="16"/>
      <c r="C719" s="9"/>
      <c r="D719" s="7"/>
      <c r="E719" s="24"/>
      <c r="F719" s="13"/>
      <c r="G719" s="7"/>
      <c r="H719" s="7"/>
      <c r="I719" s="23"/>
      <c r="J719" s="23"/>
      <c r="K719" s="7"/>
      <c r="L719" s="23"/>
      <c r="M719" s="7"/>
      <c r="N719" s="7"/>
      <c r="O719" s="7"/>
      <c r="P719" s="23"/>
      <c r="Q719" s="7"/>
    </row>
    <row r="720" spans="1:17" x14ac:dyDescent="0.2">
      <c r="A720" s="9" t="str">
        <f t="shared" si="6"/>
        <v/>
      </c>
      <c r="B720" s="16"/>
      <c r="C720" s="9"/>
      <c r="D720" s="7"/>
      <c r="E720" s="24"/>
      <c r="F720" s="13"/>
      <c r="G720" s="7"/>
      <c r="H720" s="7"/>
      <c r="I720" s="23"/>
      <c r="J720" s="23"/>
      <c r="K720" s="7"/>
      <c r="L720" s="23"/>
      <c r="M720" s="7"/>
      <c r="N720" s="7"/>
      <c r="O720" s="7"/>
      <c r="P720" s="23"/>
      <c r="Q720" s="7"/>
    </row>
    <row r="721" spans="1:17" x14ac:dyDescent="0.2">
      <c r="A721" s="9" t="str">
        <f t="shared" si="6"/>
        <v/>
      </c>
      <c r="B721" s="16"/>
      <c r="C721" s="9"/>
      <c r="D721" s="7"/>
      <c r="E721" s="24"/>
      <c r="F721" s="13"/>
      <c r="G721" s="7"/>
      <c r="H721" s="7"/>
      <c r="I721" s="23"/>
      <c r="J721" s="23"/>
      <c r="K721" s="7"/>
      <c r="L721" s="23"/>
      <c r="M721" s="7"/>
      <c r="N721" s="7"/>
      <c r="O721" s="7"/>
      <c r="P721" s="23"/>
      <c r="Q721" s="7"/>
    </row>
    <row r="722" spans="1:17" x14ac:dyDescent="0.2">
      <c r="A722" s="9" t="str">
        <f t="shared" si="6"/>
        <v/>
      </c>
      <c r="B722" s="16"/>
      <c r="C722" s="9"/>
      <c r="D722" s="7"/>
      <c r="E722" s="24"/>
      <c r="F722" s="13"/>
      <c r="G722" s="7"/>
      <c r="H722" s="7"/>
      <c r="I722" s="23"/>
      <c r="J722" s="23"/>
      <c r="K722" s="7"/>
      <c r="L722" s="23"/>
      <c r="M722" s="7"/>
      <c r="N722" s="7"/>
      <c r="O722" s="7"/>
      <c r="P722" s="23"/>
      <c r="Q722" s="7"/>
    </row>
    <row r="723" spans="1:17" x14ac:dyDescent="0.2">
      <c r="A723" s="9" t="str">
        <f t="shared" si="6"/>
        <v/>
      </c>
      <c r="B723" s="16"/>
      <c r="C723" s="9"/>
      <c r="D723" s="7"/>
      <c r="E723" s="24"/>
      <c r="F723" s="13"/>
      <c r="G723" s="7"/>
      <c r="H723" s="7"/>
      <c r="I723" s="23"/>
      <c r="J723" s="23"/>
      <c r="K723" s="7"/>
      <c r="L723" s="23"/>
      <c r="M723" s="7"/>
      <c r="N723" s="7"/>
      <c r="O723" s="7"/>
      <c r="P723" s="23"/>
      <c r="Q723" s="7"/>
    </row>
    <row r="724" spans="1:17" x14ac:dyDescent="0.2">
      <c r="A724" s="9" t="str">
        <f t="shared" ref="A724:A787" si="7">IF(LEN(B371)&gt;0,TEXT(ROW(B371)-3,"0000"),(IF(LEN(B372)&gt;0,"unesite ev. broj nabave i ostale podatke","")))</f>
        <v/>
      </c>
      <c r="B724" s="16"/>
      <c r="C724" s="9"/>
      <c r="D724" s="7"/>
      <c r="E724" s="24"/>
      <c r="F724" s="13"/>
      <c r="G724" s="7"/>
      <c r="H724" s="7"/>
      <c r="I724" s="23"/>
      <c r="J724" s="23"/>
      <c r="K724" s="7"/>
      <c r="L724" s="23"/>
      <c r="M724" s="7"/>
      <c r="N724" s="7"/>
      <c r="O724" s="7"/>
      <c r="P724" s="23"/>
      <c r="Q724" s="7"/>
    </row>
    <row r="725" spans="1:17" x14ac:dyDescent="0.2">
      <c r="A725" s="9" t="str">
        <f t="shared" si="7"/>
        <v/>
      </c>
      <c r="B725" s="16"/>
      <c r="C725" s="9"/>
      <c r="D725" s="7"/>
      <c r="E725" s="24"/>
      <c r="F725" s="13"/>
      <c r="G725" s="7"/>
      <c r="H725" s="7"/>
      <c r="I725" s="23"/>
      <c r="J725" s="23"/>
      <c r="K725" s="7"/>
      <c r="L725" s="23"/>
      <c r="M725" s="7"/>
      <c r="N725" s="7"/>
      <c r="O725" s="7"/>
      <c r="P725" s="23"/>
      <c r="Q725" s="7"/>
    </row>
    <row r="726" spans="1:17" x14ac:dyDescent="0.2">
      <c r="A726" s="9" t="str">
        <f t="shared" si="7"/>
        <v/>
      </c>
      <c r="B726" s="16"/>
      <c r="C726" s="9"/>
      <c r="D726" s="7"/>
      <c r="E726" s="24"/>
      <c r="F726" s="13"/>
      <c r="G726" s="7"/>
      <c r="H726" s="7"/>
      <c r="I726" s="23"/>
      <c r="J726" s="23"/>
      <c r="K726" s="7"/>
      <c r="L726" s="23"/>
      <c r="M726" s="7"/>
      <c r="N726" s="7"/>
      <c r="O726" s="7"/>
      <c r="P726" s="23"/>
      <c r="Q726" s="7"/>
    </row>
    <row r="727" spans="1:17" x14ac:dyDescent="0.2">
      <c r="A727" s="9" t="str">
        <f t="shared" si="7"/>
        <v/>
      </c>
      <c r="B727" s="16"/>
      <c r="C727" s="9"/>
      <c r="D727" s="7"/>
      <c r="E727" s="24"/>
      <c r="F727" s="13"/>
      <c r="G727" s="7"/>
      <c r="H727" s="7"/>
      <c r="I727" s="23"/>
      <c r="J727" s="23"/>
      <c r="K727" s="7"/>
      <c r="L727" s="23"/>
      <c r="M727" s="7"/>
      <c r="N727" s="7"/>
      <c r="O727" s="7"/>
      <c r="P727" s="23"/>
      <c r="Q727" s="7"/>
    </row>
    <row r="728" spans="1:17" x14ac:dyDescent="0.2">
      <c r="A728" s="9" t="str">
        <f t="shared" si="7"/>
        <v/>
      </c>
      <c r="B728" s="16"/>
      <c r="C728" s="9"/>
      <c r="D728" s="7"/>
      <c r="E728" s="24"/>
      <c r="F728" s="13"/>
      <c r="G728" s="7"/>
      <c r="H728" s="7"/>
      <c r="I728" s="23"/>
      <c r="J728" s="23"/>
      <c r="K728" s="7"/>
      <c r="L728" s="23"/>
      <c r="M728" s="7"/>
      <c r="N728" s="7"/>
      <c r="O728" s="7"/>
      <c r="P728" s="23"/>
      <c r="Q728" s="7"/>
    </row>
    <row r="729" spans="1:17" x14ac:dyDescent="0.2">
      <c r="A729" s="9" t="str">
        <f t="shared" si="7"/>
        <v/>
      </c>
      <c r="B729" s="16"/>
      <c r="C729" s="9"/>
      <c r="D729" s="7"/>
      <c r="E729" s="24"/>
      <c r="F729" s="13"/>
      <c r="G729" s="7"/>
      <c r="H729" s="7"/>
      <c r="I729" s="23"/>
      <c r="J729" s="23"/>
      <c r="K729" s="7"/>
      <c r="L729" s="23"/>
      <c r="M729" s="7"/>
      <c r="N729" s="7"/>
      <c r="O729" s="7"/>
      <c r="P729" s="23"/>
      <c r="Q729" s="7"/>
    </row>
    <row r="730" spans="1:17" x14ac:dyDescent="0.2">
      <c r="A730" s="9" t="str">
        <f t="shared" si="7"/>
        <v/>
      </c>
      <c r="B730" s="16"/>
      <c r="C730" s="9"/>
      <c r="D730" s="7"/>
      <c r="E730" s="24"/>
      <c r="F730" s="13"/>
      <c r="G730" s="7"/>
      <c r="H730" s="7"/>
      <c r="I730" s="23"/>
      <c r="J730" s="23"/>
      <c r="K730" s="7"/>
      <c r="L730" s="23"/>
      <c r="M730" s="7"/>
      <c r="N730" s="7"/>
      <c r="O730" s="7"/>
      <c r="P730" s="23"/>
      <c r="Q730" s="7"/>
    </row>
    <row r="731" spans="1:17" x14ac:dyDescent="0.2">
      <c r="A731" s="9" t="str">
        <f t="shared" si="7"/>
        <v/>
      </c>
      <c r="B731" s="16"/>
      <c r="C731" s="9"/>
      <c r="D731" s="7"/>
      <c r="E731" s="24"/>
      <c r="F731" s="13"/>
      <c r="G731" s="7"/>
      <c r="H731" s="7"/>
      <c r="I731" s="23"/>
      <c r="J731" s="23"/>
      <c r="K731" s="7"/>
      <c r="L731" s="23"/>
      <c r="M731" s="7"/>
      <c r="N731" s="7"/>
      <c r="O731" s="7"/>
      <c r="P731" s="23"/>
      <c r="Q731" s="7"/>
    </row>
    <row r="732" spans="1:17" x14ac:dyDescent="0.2">
      <c r="A732" s="9" t="str">
        <f t="shared" si="7"/>
        <v/>
      </c>
      <c r="B732" s="16"/>
      <c r="C732" s="9"/>
      <c r="D732" s="7"/>
      <c r="E732" s="24"/>
      <c r="F732" s="13"/>
      <c r="G732" s="7"/>
      <c r="H732" s="7"/>
      <c r="I732" s="23"/>
      <c r="J732" s="23"/>
      <c r="K732" s="7"/>
      <c r="L732" s="23"/>
      <c r="M732" s="7"/>
      <c r="N732" s="7"/>
      <c r="O732" s="7"/>
      <c r="P732" s="23"/>
      <c r="Q732" s="7"/>
    </row>
    <row r="733" spans="1:17" x14ac:dyDescent="0.2">
      <c r="A733" s="9" t="str">
        <f t="shared" si="7"/>
        <v/>
      </c>
      <c r="B733" s="16"/>
      <c r="C733" s="9"/>
      <c r="D733" s="7"/>
      <c r="E733" s="24"/>
      <c r="F733" s="13"/>
      <c r="G733" s="7"/>
      <c r="H733" s="7"/>
      <c r="I733" s="23"/>
      <c r="J733" s="23"/>
      <c r="K733" s="7"/>
      <c r="L733" s="23"/>
      <c r="M733" s="7"/>
      <c r="N733" s="7"/>
      <c r="O733" s="7"/>
      <c r="P733" s="23"/>
      <c r="Q733" s="7"/>
    </row>
    <row r="734" spans="1:17" x14ac:dyDescent="0.2">
      <c r="A734" s="9" t="str">
        <f t="shared" si="7"/>
        <v/>
      </c>
      <c r="B734" s="16"/>
      <c r="C734" s="9"/>
      <c r="D734" s="7"/>
      <c r="E734" s="24"/>
      <c r="F734" s="13"/>
      <c r="G734" s="7"/>
      <c r="H734" s="7"/>
      <c r="I734" s="23"/>
      <c r="J734" s="23"/>
      <c r="K734" s="7"/>
      <c r="L734" s="23"/>
      <c r="M734" s="7"/>
      <c r="N734" s="7"/>
      <c r="O734" s="7"/>
      <c r="P734" s="23"/>
      <c r="Q734" s="7"/>
    </row>
    <row r="735" spans="1:17" x14ac:dyDescent="0.2">
      <c r="A735" s="9" t="str">
        <f t="shared" si="7"/>
        <v/>
      </c>
      <c r="B735" s="16"/>
      <c r="C735" s="9"/>
      <c r="D735" s="7"/>
      <c r="E735" s="24"/>
      <c r="F735" s="13"/>
      <c r="G735" s="7"/>
      <c r="H735" s="7"/>
      <c r="I735" s="23"/>
      <c r="J735" s="23"/>
      <c r="K735" s="7"/>
      <c r="L735" s="23"/>
      <c r="M735" s="7"/>
      <c r="N735" s="7"/>
      <c r="O735" s="7"/>
      <c r="P735" s="23"/>
      <c r="Q735" s="7"/>
    </row>
    <row r="736" spans="1:17" x14ac:dyDescent="0.2">
      <c r="A736" s="9" t="str">
        <f t="shared" si="7"/>
        <v/>
      </c>
      <c r="B736" s="16"/>
      <c r="C736" s="9"/>
      <c r="D736" s="7"/>
      <c r="E736" s="24"/>
      <c r="F736" s="13"/>
      <c r="G736" s="7"/>
      <c r="H736" s="7"/>
      <c r="I736" s="23"/>
      <c r="J736" s="23"/>
      <c r="K736" s="7"/>
      <c r="L736" s="23"/>
      <c r="M736" s="7"/>
      <c r="N736" s="7"/>
      <c r="O736" s="7"/>
      <c r="P736" s="23"/>
      <c r="Q736" s="7"/>
    </row>
    <row r="737" spans="1:17" x14ac:dyDescent="0.2">
      <c r="A737" s="9" t="str">
        <f t="shared" si="7"/>
        <v/>
      </c>
      <c r="B737" s="16"/>
      <c r="C737" s="9"/>
      <c r="D737" s="7"/>
      <c r="E737" s="24"/>
      <c r="F737" s="13"/>
      <c r="G737" s="7"/>
      <c r="H737" s="7"/>
      <c r="I737" s="23"/>
      <c r="J737" s="23"/>
      <c r="K737" s="7"/>
      <c r="L737" s="23"/>
      <c r="M737" s="7"/>
      <c r="N737" s="7"/>
      <c r="O737" s="7"/>
      <c r="P737" s="23"/>
      <c r="Q737" s="7"/>
    </row>
    <row r="738" spans="1:17" x14ac:dyDescent="0.2">
      <c r="A738" s="9" t="str">
        <f t="shared" si="7"/>
        <v/>
      </c>
      <c r="B738" s="16"/>
      <c r="C738" s="9"/>
      <c r="D738" s="7"/>
      <c r="E738" s="24"/>
      <c r="F738" s="13"/>
      <c r="G738" s="7"/>
      <c r="H738" s="7"/>
      <c r="I738" s="23"/>
      <c r="J738" s="23"/>
      <c r="K738" s="7"/>
      <c r="L738" s="23"/>
      <c r="M738" s="7"/>
      <c r="N738" s="7"/>
      <c r="O738" s="7"/>
      <c r="P738" s="23"/>
      <c r="Q738" s="7"/>
    </row>
    <row r="739" spans="1:17" x14ac:dyDescent="0.2">
      <c r="A739" s="9" t="str">
        <f t="shared" si="7"/>
        <v/>
      </c>
      <c r="B739" s="16"/>
      <c r="C739" s="9"/>
      <c r="D739" s="7"/>
      <c r="E739" s="24"/>
      <c r="F739" s="13"/>
      <c r="G739" s="7"/>
      <c r="H739" s="7"/>
      <c r="I739" s="23"/>
      <c r="J739" s="23"/>
      <c r="K739" s="7"/>
      <c r="L739" s="23"/>
      <c r="M739" s="7"/>
      <c r="N739" s="7"/>
      <c r="O739" s="7"/>
      <c r="P739" s="23"/>
      <c r="Q739" s="7"/>
    </row>
    <row r="740" spans="1:17" x14ac:dyDescent="0.2">
      <c r="A740" s="9" t="str">
        <f t="shared" si="7"/>
        <v/>
      </c>
      <c r="B740" s="16"/>
      <c r="C740" s="9"/>
      <c r="D740" s="7"/>
      <c r="E740" s="24"/>
      <c r="F740" s="13"/>
      <c r="G740" s="7"/>
      <c r="H740" s="7"/>
      <c r="I740" s="23"/>
      <c r="J740" s="23"/>
      <c r="K740" s="7"/>
      <c r="L740" s="23"/>
      <c r="M740" s="7"/>
      <c r="N740" s="7"/>
      <c r="O740" s="7"/>
      <c r="P740" s="23"/>
      <c r="Q740" s="7"/>
    </row>
    <row r="741" spans="1:17" x14ac:dyDescent="0.2">
      <c r="A741" s="9" t="str">
        <f t="shared" si="7"/>
        <v/>
      </c>
      <c r="B741" s="16"/>
      <c r="C741" s="9"/>
      <c r="D741" s="7"/>
      <c r="E741" s="24"/>
      <c r="F741" s="13"/>
      <c r="G741" s="7"/>
      <c r="H741" s="7"/>
      <c r="I741" s="23"/>
      <c r="J741" s="23"/>
      <c r="K741" s="7"/>
      <c r="L741" s="23"/>
      <c r="M741" s="7"/>
      <c r="N741" s="7"/>
      <c r="O741" s="7"/>
      <c r="P741" s="23"/>
      <c r="Q741" s="7"/>
    </row>
    <row r="742" spans="1:17" x14ac:dyDescent="0.2">
      <c r="A742" s="9" t="str">
        <f t="shared" si="7"/>
        <v/>
      </c>
      <c r="B742" s="16"/>
      <c r="C742" s="9"/>
      <c r="D742" s="7"/>
      <c r="E742" s="24"/>
      <c r="F742" s="13"/>
      <c r="G742" s="7"/>
      <c r="H742" s="7"/>
      <c r="I742" s="23"/>
      <c r="J742" s="23"/>
      <c r="K742" s="7"/>
      <c r="L742" s="23"/>
      <c r="M742" s="7"/>
      <c r="N742" s="7"/>
      <c r="O742" s="7"/>
      <c r="P742" s="23"/>
      <c r="Q742" s="7"/>
    </row>
    <row r="743" spans="1:17" x14ac:dyDescent="0.2">
      <c r="A743" s="9" t="str">
        <f t="shared" si="7"/>
        <v/>
      </c>
      <c r="B743" s="16"/>
      <c r="C743" s="9"/>
      <c r="D743" s="7"/>
      <c r="E743" s="24"/>
      <c r="F743" s="13"/>
      <c r="G743" s="7"/>
      <c r="H743" s="7"/>
      <c r="I743" s="23"/>
      <c r="J743" s="23"/>
      <c r="K743" s="7"/>
      <c r="L743" s="23"/>
      <c r="M743" s="7"/>
      <c r="N743" s="7"/>
      <c r="O743" s="7"/>
      <c r="P743" s="23"/>
      <c r="Q743" s="7"/>
    </row>
    <row r="744" spans="1:17" x14ac:dyDescent="0.2">
      <c r="A744" s="9" t="str">
        <f t="shared" si="7"/>
        <v/>
      </c>
      <c r="B744" s="16"/>
      <c r="C744" s="9"/>
      <c r="D744" s="7"/>
      <c r="E744" s="24"/>
      <c r="F744" s="13"/>
      <c r="G744" s="7"/>
      <c r="H744" s="7"/>
      <c r="I744" s="23"/>
      <c r="J744" s="23"/>
      <c r="K744" s="7"/>
      <c r="L744" s="23"/>
      <c r="M744" s="7"/>
      <c r="N744" s="7"/>
      <c r="O744" s="7"/>
      <c r="P744" s="23"/>
      <c r="Q744" s="7"/>
    </row>
    <row r="745" spans="1:17" x14ac:dyDescent="0.2">
      <c r="A745" s="9" t="str">
        <f t="shared" si="7"/>
        <v/>
      </c>
      <c r="B745" s="16"/>
      <c r="C745" s="9"/>
      <c r="D745" s="7"/>
      <c r="E745" s="24"/>
      <c r="F745" s="13"/>
      <c r="G745" s="7"/>
      <c r="H745" s="7"/>
      <c r="I745" s="23"/>
      <c r="J745" s="23"/>
      <c r="K745" s="7"/>
      <c r="L745" s="23"/>
      <c r="M745" s="7"/>
      <c r="N745" s="7"/>
      <c r="O745" s="7"/>
      <c r="P745" s="23"/>
      <c r="Q745" s="7"/>
    </row>
    <row r="746" spans="1:17" x14ac:dyDescent="0.2">
      <c r="A746" s="9" t="str">
        <f t="shared" si="7"/>
        <v/>
      </c>
      <c r="B746" s="16"/>
      <c r="C746" s="9"/>
      <c r="D746" s="7"/>
      <c r="E746" s="24"/>
      <c r="F746" s="13"/>
      <c r="G746" s="7"/>
      <c r="H746" s="7"/>
      <c r="I746" s="23"/>
      <c r="J746" s="23"/>
      <c r="K746" s="7"/>
      <c r="L746" s="23"/>
      <c r="M746" s="7"/>
      <c r="N746" s="7"/>
      <c r="O746" s="7"/>
      <c r="P746" s="23"/>
      <c r="Q746" s="7"/>
    </row>
    <row r="747" spans="1:17" x14ac:dyDescent="0.2">
      <c r="A747" s="9" t="str">
        <f t="shared" si="7"/>
        <v/>
      </c>
      <c r="B747" s="16"/>
      <c r="C747" s="9"/>
      <c r="D747" s="7"/>
      <c r="E747" s="24"/>
      <c r="F747" s="13"/>
      <c r="G747" s="7"/>
      <c r="H747" s="7"/>
      <c r="I747" s="23"/>
      <c r="J747" s="23"/>
      <c r="K747" s="7"/>
      <c r="L747" s="23"/>
      <c r="M747" s="7"/>
      <c r="N747" s="7"/>
      <c r="O747" s="7"/>
      <c r="P747" s="23"/>
      <c r="Q747" s="7"/>
    </row>
    <row r="748" spans="1:17" x14ac:dyDescent="0.2">
      <c r="A748" s="9" t="str">
        <f t="shared" si="7"/>
        <v/>
      </c>
      <c r="B748" s="16"/>
      <c r="C748" s="9"/>
      <c r="D748" s="7"/>
      <c r="E748" s="24"/>
      <c r="F748" s="13"/>
      <c r="G748" s="7"/>
      <c r="H748" s="7"/>
      <c r="I748" s="23"/>
      <c r="J748" s="23"/>
      <c r="K748" s="7"/>
      <c r="L748" s="23"/>
      <c r="M748" s="7"/>
      <c r="N748" s="7"/>
      <c r="O748" s="7"/>
      <c r="P748" s="23"/>
      <c r="Q748" s="7"/>
    </row>
    <row r="749" spans="1:17" x14ac:dyDescent="0.2">
      <c r="A749" s="9" t="str">
        <f t="shared" si="7"/>
        <v/>
      </c>
      <c r="B749" s="16"/>
      <c r="C749" s="9"/>
      <c r="D749" s="7"/>
      <c r="E749" s="24"/>
      <c r="F749" s="13"/>
      <c r="G749" s="7"/>
      <c r="H749" s="7"/>
      <c r="I749" s="23"/>
      <c r="J749" s="23"/>
      <c r="K749" s="7"/>
      <c r="L749" s="23"/>
      <c r="M749" s="7"/>
      <c r="N749" s="7"/>
      <c r="O749" s="7"/>
      <c r="P749" s="23"/>
      <c r="Q749" s="7"/>
    </row>
    <row r="750" spans="1:17" x14ac:dyDescent="0.2">
      <c r="A750" s="9" t="str">
        <f t="shared" si="7"/>
        <v/>
      </c>
      <c r="B750" s="16"/>
      <c r="C750" s="9"/>
      <c r="D750" s="7"/>
      <c r="E750" s="24"/>
      <c r="F750" s="13"/>
      <c r="G750" s="7"/>
      <c r="H750" s="7"/>
      <c r="I750" s="23"/>
      <c r="J750" s="23"/>
      <c r="K750" s="7"/>
      <c r="L750" s="23"/>
      <c r="M750" s="7"/>
      <c r="N750" s="7"/>
      <c r="O750" s="7"/>
      <c r="P750" s="23"/>
      <c r="Q750" s="7"/>
    </row>
    <row r="751" spans="1:17" x14ac:dyDescent="0.2">
      <c r="A751" s="9" t="str">
        <f t="shared" si="7"/>
        <v/>
      </c>
      <c r="B751" s="16"/>
      <c r="C751" s="9"/>
      <c r="D751" s="7"/>
      <c r="E751" s="24"/>
      <c r="F751" s="13"/>
      <c r="G751" s="7"/>
      <c r="H751" s="7"/>
      <c r="I751" s="23"/>
      <c r="J751" s="23"/>
      <c r="K751" s="7"/>
      <c r="L751" s="23"/>
      <c r="M751" s="7"/>
      <c r="N751" s="7"/>
      <c r="O751" s="7"/>
      <c r="P751" s="23"/>
      <c r="Q751" s="7"/>
    </row>
    <row r="752" spans="1:17" x14ac:dyDescent="0.2">
      <c r="A752" s="9" t="str">
        <f t="shared" si="7"/>
        <v/>
      </c>
      <c r="B752" s="16"/>
      <c r="C752" s="9"/>
      <c r="D752" s="7"/>
      <c r="E752" s="24"/>
      <c r="F752" s="13"/>
      <c r="G752" s="7"/>
      <c r="H752" s="7"/>
      <c r="I752" s="23"/>
      <c r="J752" s="23"/>
      <c r="K752" s="7"/>
      <c r="L752" s="23"/>
      <c r="M752" s="7"/>
      <c r="N752" s="7"/>
      <c r="O752" s="7"/>
      <c r="P752" s="23"/>
      <c r="Q752" s="7"/>
    </row>
    <row r="753" spans="1:17" x14ac:dyDescent="0.2">
      <c r="A753" s="9" t="str">
        <f t="shared" si="7"/>
        <v/>
      </c>
      <c r="B753" s="16"/>
      <c r="C753" s="9"/>
      <c r="D753" s="7"/>
      <c r="E753" s="24"/>
      <c r="F753" s="13"/>
      <c r="G753" s="7"/>
      <c r="H753" s="7"/>
      <c r="I753" s="23"/>
      <c r="J753" s="23"/>
      <c r="K753" s="7"/>
      <c r="L753" s="23"/>
      <c r="M753" s="7"/>
      <c r="N753" s="7"/>
      <c r="O753" s="7"/>
      <c r="P753" s="23"/>
      <c r="Q753" s="7"/>
    </row>
    <row r="754" spans="1:17" x14ac:dyDescent="0.2">
      <c r="A754" s="9" t="str">
        <f t="shared" si="7"/>
        <v/>
      </c>
      <c r="B754" s="16"/>
      <c r="C754" s="9"/>
      <c r="D754" s="7"/>
      <c r="E754" s="24"/>
      <c r="F754" s="13"/>
      <c r="G754" s="7"/>
      <c r="H754" s="7"/>
      <c r="I754" s="23"/>
      <c r="J754" s="23"/>
      <c r="K754" s="7"/>
      <c r="L754" s="23"/>
      <c r="M754" s="7"/>
      <c r="N754" s="7"/>
      <c r="O754" s="7"/>
      <c r="P754" s="23"/>
      <c r="Q754" s="7"/>
    </row>
    <row r="755" spans="1:17" x14ac:dyDescent="0.2">
      <c r="A755" s="9" t="str">
        <f t="shared" si="7"/>
        <v/>
      </c>
      <c r="B755" s="16"/>
      <c r="C755" s="9"/>
      <c r="D755" s="7"/>
      <c r="E755" s="24"/>
      <c r="F755" s="13"/>
      <c r="G755" s="7"/>
      <c r="H755" s="7"/>
      <c r="I755" s="23"/>
      <c r="J755" s="23"/>
      <c r="K755" s="7"/>
      <c r="L755" s="23"/>
      <c r="M755" s="7"/>
      <c r="N755" s="7"/>
      <c r="O755" s="7"/>
      <c r="P755" s="23"/>
      <c r="Q755" s="7"/>
    </row>
    <row r="756" spans="1:17" x14ac:dyDescent="0.2">
      <c r="A756" s="9" t="str">
        <f t="shared" si="7"/>
        <v/>
      </c>
      <c r="B756" s="16"/>
      <c r="C756" s="9"/>
      <c r="D756" s="7"/>
      <c r="E756" s="24"/>
      <c r="F756" s="13"/>
      <c r="G756" s="7"/>
      <c r="H756" s="7"/>
      <c r="I756" s="23"/>
      <c r="J756" s="23"/>
      <c r="K756" s="7"/>
      <c r="L756" s="23"/>
      <c r="M756" s="7"/>
      <c r="N756" s="7"/>
      <c r="O756" s="7"/>
      <c r="P756" s="23"/>
      <c r="Q756" s="7"/>
    </row>
    <row r="757" spans="1:17" x14ac:dyDescent="0.2">
      <c r="A757" s="9" t="str">
        <f t="shared" si="7"/>
        <v/>
      </c>
      <c r="B757" s="16"/>
      <c r="C757" s="9"/>
      <c r="D757" s="7"/>
      <c r="E757" s="24"/>
      <c r="F757" s="13"/>
      <c r="G757" s="7"/>
      <c r="H757" s="7"/>
      <c r="I757" s="23"/>
      <c r="J757" s="23"/>
      <c r="K757" s="7"/>
      <c r="L757" s="23"/>
      <c r="M757" s="7"/>
      <c r="N757" s="7"/>
      <c r="O757" s="7"/>
      <c r="P757" s="23"/>
      <c r="Q757" s="7"/>
    </row>
    <row r="758" spans="1:17" x14ac:dyDescent="0.2">
      <c r="A758" s="9" t="str">
        <f t="shared" si="7"/>
        <v/>
      </c>
      <c r="B758" s="16"/>
      <c r="C758" s="9"/>
      <c r="D758" s="7"/>
      <c r="E758" s="24"/>
      <c r="F758" s="13"/>
      <c r="G758" s="7"/>
      <c r="H758" s="7"/>
      <c r="I758" s="23"/>
      <c r="J758" s="23"/>
      <c r="K758" s="7"/>
      <c r="L758" s="23"/>
      <c r="M758" s="7"/>
      <c r="N758" s="7"/>
      <c r="O758" s="7"/>
      <c r="P758" s="23"/>
      <c r="Q758" s="7"/>
    </row>
    <row r="759" spans="1:17" x14ac:dyDescent="0.2">
      <c r="A759" s="9" t="str">
        <f t="shared" si="7"/>
        <v/>
      </c>
      <c r="B759" s="16"/>
      <c r="C759" s="9"/>
      <c r="D759" s="7"/>
      <c r="E759" s="24"/>
      <c r="F759" s="13"/>
      <c r="G759" s="7"/>
      <c r="H759" s="7"/>
      <c r="I759" s="23"/>
      <c r="J759" s="23"/>
      <c r="K759" s="7"/>
      <c r="L759" s="23"/>
      <c r="M759" s="7"/>
      <c r="N759" s="7"/>
      <c r="O759" s="7"/>
      <c r="P759" s="23"/>
      <c r="Q759" s="7"/>
    </row>
    <row r="760" spans="1:17" x14ac:dyDescent="0.2">
      <c r="A760" s="9" t="str">
        <f t="shared" si="7"/>
        <v/>
      </c>
      <c r="B760" s="16"/>
      <c r="C760" s="9"/>
      <c r="D760" s="7"/>
      <c r="E760" s="24"/>
      <c r="F760" s="13"/>
      <c r="G760" s="7"/>
      <c r="H760" s="7"/>
      <c r="I760" s="23"/>
      <c r="J760" s="23"/>
      <c r="K760" s="7"/>
      <c r="L760" s="23"/>
      <c r="M760" s="7"/>
      <c r="N760" s="7"/>
      <c r="O760" s="7"/>
      <c r="P760" s="23"/>
      <c r="Q760" s="7"/>
    </row>
    <row r="761" spans="1:17" x14ac:dyDescent="0.2">
      <c r="A761" s="9" t="str">
        <f t="shared" si="7"/>
        <v/>
      </c>
      <c r="B761" s="16"/>
      <c r="C761" s="9"/>
      <c r="D761" s="7"/>
      <c r="E761" s="24"/>
      <c r="F761" s="13"/>
      <c r="G761" s="7"/>
      <c r="H761" s="7"/>
      <c r="I761" s="23"/>
      <c r="J761" s="23"/>
      <c r="K761" s="7"/>
      <c r="L761" s="23"/>
      <c r="M761" s="7"/>
      <c r="N761" s="7"/>
      <c r="O761" s="7"/>
      <c r="P761" s="23"/>
      <c r="Q761" s="7"/>
    </row>
    <row r="762" spans="1:17" x14ac:dyDescent="0.2">
      <c r="A762" s="9" t="str">
        <f t="shared" si="7"/>
        <v/>
      </c>
      <c r="B762" s="16"/>
      <c r="C762" s="9"/>
      <c r="D762" s="7"/>
      <c r="E762" s="24"/>
      <c r="F762" s="13"/>
      <c r="G762" s="7"/>
      <c r="H762" s="7"/>
      <c r="I762" s="23"/>
      <c r="J762" s="23"/>
      <c r="K762" s="7"/>
      <c r="L762" s="23"/>
      <c r="M762" s="7"/>
      <c r="N762" s="7"/>
      <c r="O762" s="7"/>
      <c r="P762" s="23"/>
      <c r="Q762" s="7"/>
    </row>
    <row r="763" spans="1:17" x14ac:dyDescent="0.2">
      <c r="A763" s="9" t="str">
        <f t="shared" si="7"/>
        <v/>
      </c>
      <c r="B763" s="16"/>
      <c r="C763" s="9"/>
      <c r="D763" s="7"/>
      <c r="E763" s="24"/>
      <c r="F763" s="13"/>
      <c r="G763" s="7"/>
      <c r="H763" s="7"/>
      <c r="I763" s="23"/>
      <c r="J763" s="23"/>
      <c r="K763" s="7"/>
      <c r="L763" s="23"/>
      <c r="M763" s="7"/>
      <c r="N763" s="7"/>
      <c r="O763" s="7"/>
      <c r="P763" s="23"/>
      <c r="Q763" s="7"/>
    </row>
    <row r="764" spans="1:17" x14ac:dyDescent="0.2">
      <c r="A764" s="9" t="str">
        <f t="shared" si="7"/>
        <v/>
      </c>
      <c r="B764" s="16"/>
      <c r="C764" s="9"/>
      <c r="D764" s="7"/>
      <c r="E764" s="24"/>
      <c r="F764" s="13"/>
      <c r="G764" s="7"/>
      <c r="H764" s="7"/>
      <c r="I764" s="23"/>
      <c r="J764" s="23"/>
      <c r="K764" s="7"/>
      <c r="L764" s="23"/>
      <c r="M764" s="7"/>
      <c r="N764" s="7"/>
      <c r="O764" s="7"/>
      <c r="P764" s="23"/>
      <c r="Q764" s="7"/>
    </row>
    <row r="765" spans="1:17" x14ac:dyDescent="0.2">
      <c r="A765" s="9" t="str">
        <f t="shared" si="7"/>
        <v/>
      </c>
      <c r="B765" s="16"/>
      <c r="C765" s="9"/>
      <c r="D765" s="7"/>
      <c r="E765" s="24"/>
      <c r="F765" s="13"/>
      <c r="G765" s="7"/>
      <c r="H765" s="7"/>
      <c r="I765" s="23"/>
      <c r="J765" s="23"/>
      <c r="K765" s="7"/>
      <c r="L765" s="23"/>
      <c r="M765" s="7"/>
      <c r="N765" s="7"/>
      <c r="O765" s="7"/>
      <c r="P765" s="23"/>
      <c r="Q765" s="7"/>
    </row>
    <row r="766" spans="1:17" x14ac:dyDescent="0.2">
      <c r="A766" s="9" t="str">
        <f t="shared" si="7"/>
        <v/>
      </c>
      <c r="B766" s="16"/>
      <c r="C766" s="9"/>
      <c r="D766" s="7"/>
      <c r="E766" s="24"/>
      <c r="F766" s="13"/>
      <c r="G766" s="7"/>
      <c r="H766" s="7"/>
      <c r="I766" s="23"/>
      <c r="J766" s="23"/>
      <c r="K766" s="7"/>
      <c r="L766" s="23"/>
      <c r="M766" s="7"/>
      <c r="N766" s="7"/>
      <c r="O766" s="7"/>
      <c r="P766" s="23"/>
      <c r="Q766" s="7"/>
    </row>
    <row r="767" spans="1:17" x14ac:dyDescent="0.2">
      <c r="A767" s="9" t="str">
        <f t="shared" si="7"/>
        <v/>
      </c>
      <c r="B767" s="16"/>
      <c r="C767" s="9"/>
      <c r="D767" s="7"/>
      <c r="E767" s="24"/>
      <c r="F767" s="13"/>
      <c r="G767" s="7"/>
      <c r="H767" s="7"/>
      <c r="I767" s="23"/>
      <c r="J767" s="23"/>
      <c r="K767" s="7"/>
      <c r="L767" s="23"/>
      <c r="M767" s="7"/>
      <c r="N767" s="7"/>
      <c r="O767" s="7"/>
      <c r="P767" s="23"/>
      <c r="Q767" s="7"/>
    </row>
    <row r="768" spans="1:17" x14ac:dyDescent="0.2">
      <c r="A768" s="9" t="str">
        <f t="shared" si="7"/>
        <v/>
      </c>
      <c r="B768" s="16"/>
      <c r="C768" s="9"/>
      <c r="D768" s="7"/>
      <c r="E768" s="24"/>
      <c r="F768" s="13"/>
      <c r="G768" s="7"/>
      <c r="H768" s="7"/>
      <c r="I768" s="23"/>
      <c r="J768" s="23"/>
      <c r="K768" s="7"/>
      <c r="L768" s="23"/>
      <c r="M768" s="7"/>
      <c r="N768" s="7"/>
      <c r="O768" s="7"/>
      <c r="P768" s="23"/>
      <c r="Q768" s="7"/>
    </row>
    <row r="769" spans="1:17" x14ac:dyDescent="0.2">
      <c r="A769" s="9" t="str">
        <f t="shared" si="7"/>
        <v/>
      </c>
      <c r="B769" s="16"/>
      <c r="C769" s="9"/>
      <c r="D769" s="7"/>
      <c r="E769" s="24"/>
      <c r="F769" s="13"/>
      <c r="G769" s="7"/>
      <c r="H769" s="7"/>
      <c r="I769" s="23"/>
      <c r="J769" s="23"/>
      <c r="K769" s="7"/>
      <c r="L769" s="23"/>
      <c r="M769" s="7"/>
      <c r="N769" s="7"/>
      <c r="O769" s="7"/>
      <c r="P769" s="23"/>
      <c r="Q769" s="7"/>
    </row>
    <row r="770" spans="1:17" x14ac:dyDescent="0.2">
      <c r="A770" s="9" t="str">
        <f t="shared" si="7"/>
        <v/>
      </c>
      <c r="B770" s="16"/>
      <c r="C770" s="9"/>
      <c r="D770" s="7"/>
      <c r="E770" s="24"/>
      <c r="F770" s="13"/>
      <c r="G770" s="7"/>
      <c r="H770" s="7"/>
      <c r="I770" s="23"/>
      <c r="J770" s="23"/>
      <c r="K770" s="7"/>
      <c r="L770" s="23"/>
      <c r="M770" s="7"/>
      <c r="N770" s="7"/>
      <c r="O770" s="7"/>
      <c r="P770" s="23"/>
      <c r="Q770" s="7"/>
    </row>
    <row r="771" spans="1:17" x14ac:dyDescent="0.2">
      <c r="A771" s="9" t="str">
        <f t="shared" si="7"/>
        <v/>
      </c>
      <c r="B771" s="16"/>
      <c r="C771" s="9"/>
      <c r="D771" s="7"/>
      <c r="E771" s="24"/>
      <c r="F771" s="13"/>
      <c r="G771" s="7"/>
      <c r="H771" s="7"/>
      <c r="I771" s="23"/>
      <c r="J771" s="23"/>
      <c r="K771" s="7"/>
      <c r="L771" s="23"/>
      <c r="M771" s="7"/>
      <c r="N771" s="7"/>
      <c r="O771" s="7"/>
      <c r="P771" s="23"/>
      <c r="Q771" s="7"/>
    </row>
    <row r="772" spans="1:17" x14ac:dyDescent="0.2">
      <c r="A772" s="9" t="str">
        <f t="shared" si="7"/>
        <v/>
      </c>
      <c r="B772" s="16"/>
      <c r="C772" s="9"/>
      <c r="D772" s="7"/>
      <c r="E772" s="24"/>
      <c r="F772" s="13"/>
      <c r="G772" s="7"/>
      <c r="H772" s="7"/>
      <c r="I772" s="23"/>
      <c r="J772" s="23"/>
      <c r="K772" s="7"/>
      <c r="L772" s="23"/>
      <c r="M772" s="7"/>
      <c r="N772" s="7"/>
      <c r="O772" s="7"/>
      <c r="P772" s="23"/>
      <c r="Q772" s="7"/>
    </row>
    <row r="773" spans="1:17" x14ac:dyDescent="0.2">
      <c r="A773" s="9" t="str">
        <f t="shared" si="7"/>
        <v/>
      </c>
      <c r="B773" s="16"/>
      <c r="C773" s="9"/>
      <c r="D773" s="7"/>
      <c r="E773" s="24"/>
      <c r="F773" s="13"/>
      <c r="G773" s="7"/>
      <c r="H773" s="7"/>
      <c r="I773" s="23"/>
      <c r="J773" s="23"/>
      <c r="K773" s="7"/>
      <c r="L773" s="23"/>
      <c r="M773" s="7"/>
      <c r="N773" s="7"/>
      <c r="O773" s="7"/>
      <c r="P773" s="23"/>
      <c r="Q773" s="7"/>
    </row>
    <row r="774" spans="1:17" x14ac:dyDescent="0.2">
      <c r="A774" s="9" t="str">
        <f t="shared" si="7"/>
        <v/>
      </c>
      <c r="B774" s="16"/>
      <c r="C774" s="9"/>
      <c r="D774" s="7"/>
      <c r="E774" s="24"/>
      <c r="F774" s="13"/>
      <c r="G774" s="7"/>
      <c r="H774" s="7"/>
      <c r="I774" s="23"/>
      <c r="J774" s="23"/>
      <c r="K774" s="7"/>
      <c r="L774" s="23"/>
      <c r="M774" s="7"/>
      <c r="N774" s="7"/>
      <c r="O774" s="7"/>
      <c r="P774" s="23"/>
      <c r="Q774" s="7"/>
    </row>
    <row r="775" spans="1:17" x14ac:dyDescent="0.2">
      <c r="A775" s="9" t="str">
        <f t="shared" si="7"/>
        <v/>
      </c>
      <c r="B775" s="16"/>
      <c r="C775" s="9"/>
      <c r="D775" s="7"/>
      <c r="E775" s="24"/>
      <c r="F775" s="13"/>
      <c r="G775" s="7"/>
      <c r="H775" s="7"/>
      <c r="I775" s="23"/>
      <c r="J775" s="23"/>
      <c r="K775" s="7"/>
      <c r="L775" s="23"/>
      <c r="M775" s="7"/>
      <c r="N775" s="7"/>
      <c r="O775" s="7"/>
      <c r="P775" s="23"/>
      <c r="Q775" s="7"/>
    </row>
    <row r="776" spans="1:17" x14ac:dyDescent="0.2">
      <c r="A776" s="9" t="str">
        <f t="shared" si="7"/>
        <v/>
      </c>
      <c r="B776" s="16"/>
      <c r="C776" s="9"/>
      <c r="D776" s="7"/>
      <c r="E776" s="24"/>
      <c r="F776" s="13"/>
      <c r="G776" s="7"/>
      <c r="H776" s="7"/>
      <c r="I776" s="23"/>
      <c r="J776" s="23"/>
      <c r="K776" s="7"/>
      <c r="L776" s="23"/>
      <c r="M776" s="7"/>
      <c r="N776" s="7"/>
      <c r="O776" s="7"/>
      <c r="P776" s="23"/>
      <c r="Q776" s="7"/>
    </row>
    <row r="777" spans="1:17" x14ac:dyDescent="0.2">
      <c r="A777" s="9" t="str">
        <f t="shared" si="7"/>
        <v/>
      </c>
      <c r="B777" s="16"/>
      <c r="C777" s="9"/>
      <c r="D777" s="7"/>
      <c r="E777" s="24"/>
      <c r="F777" s="13"/>
      <c r="G777" s="7"/>
      <c r="H777" s="7"/>
      <c r="I777" s="23"/>
      <c r="J777" s="23"/>
      <c r="K777" s="7"/>
      <c r="L777" s="23"/>
      <c r="M777" s="7"/>
      <c r="N777" s="7"/>
      <c r="O777" s="7"/>
      <c r="P777" s="23"/>
      <c r="Q777" s="7"/>
    </row>
    <row r="778" spans="1:17" x14ac:dyDescent="0.2">
      <c r="A778" s="9" t="str">
        <f t="shared" si="7"/>
        <v/>
      </c>
      <c r="B778" s="16"/>
      <c r="C778" s="9"/>
      <c r="D778" s="7"/>
      <c r="E778" s="24"/>
      <c r="F778" s="13"/>
      <c r="G778" s="7"/>
      <c r="H778" s="7"/>
      <c r="I778" s="23"/>
      <c r="J778" s="23"/>
      <c r="K778" s="7"/>
      <c r="L778" s="23"/>
      <c r="M778" s="7"/>
      <c r="N778" s="7"/>
      <c r="O778" s="7"/>
      <c r="P778" s="23"/>
      <c r="Q778" s="7"/>
    </row>
    <row r="779" spans="1:17" x14ac:dyDescent="0.2">
      <c r="A779" s="9" t="str">
        <f t="shared" si="7"/>
        <v/>
      </c>
      <c r="B779" s="16"/>
      <c r="C779" s="9"/>
      <c r="D779" s="7"/>
      <c r="E779" s="24"/>
      <c r="F779" s="13"/>
      <c r="G779" s="7"/>
      <c r="H779" s="7"/>
      <c r="I779" s="23"/>
      <c r="J779" s="23"/>
      <c r="K779" s="7"/>
      <c r="L779" s="23"/>
      <c r="M779" s="7"/>
      <c r="N779" s="7"/>
      <c r="O779" s="7"/>
      <c r="P779" s="23"/>
      <c r="Q779" s="7"/>
    </row>
    <row r="780" spans="1:17" x14ac:dyDescent="0.2">
      <c r="A780" s="9" t="str">
        <f t="shared" si="7"/>
        <v/>
      </c>
      <c r="B780" s="16"/>
      <c r="C780" s="9"/>
      <c r="D780" s="7"/>
      <c r="E780" s="24"/>
      <c r="F780" s="13"/>
      <c r="G780" s="7"/>
      <c r="H780" s="7"/>
      <c r="I780" s="23"/>
      <c r="J780" s="23"/>
      <c r="K780" s="7"/>
      <c r="L780" s="23"/>
      <c r="M780" s="7"/>
      <c r="N780" s="7"/>
      <c r="O780" s="7"/>
      <c r="P780" s="23"/>
      <c r="Q780" s="7"/>
    </row>
    <row r="781" spans="1:17" x14ac:dyDescent="0.2">
      <c r="A781" s="9" t="str">
        <f t="shared" si="7"/>
        <v/>
      </c>
      <c r="B781" s="16"/>
      <c r="C781" s="9"/>
      <c r="D781" s="7"/>
      <c r="E781" s="24"/>
      <c r="F781" s="13"/>
      <c r="G781" s="7"/>
      <c r="H781" s="7"/>
      <c r="I781" s="23"/>
      <c r="J781" s="23"/>
      <c r="K781" s="7"/>
      <c r="L781" s="23"/>
      <c r="M781" s="7"/>
      <c r="N781" s="7"/>
      <c r="O781" s="7"/>
      <c r="P781" s="23"/>
      <c r="Q781" s="7"/>
    </row>
    <row r="782" spans="1:17" x14ac:dyDescent="0.2">
      <c r="A782" s="9" t="str">
        <f t="shared" si="7"/>
        <v/>
      </c>
      <c r="B782" s="16"/>
      <c r="C782" s="9"/>
      <c r="D782" s="7"/>
      <c r="E782" s="24"/>
      <c r="F782" s="13"/>
      <c r="G782" s="7"/>
      <c r="H782" s="7"/>
      <c r="I782" s="23"/>
      <c r="J782" s="23"/>
      <c r="K782" s="7"/>
      <c r="L782" s="23"/>
      <c r="M782" s="7"/>
      <c r="N782" s="7"/>
      <c r="O782" s="7"/>
      <c r="P782" s="23"/>
      <c r="Q782" s="7"/>
    </row>
    <row r="783" spans="1:17" x14ac:dyDescent="0.2">
      <c r="A783" s="9" t="str">
        <f t="shared" si="7"/>
        <v/>
      </c>
      <c r="B783" s="16"/>
      <c r="C783" s="9"/>
      <c r="D783" s="7"/>
      <c r="E783" s="24"/>
      <c r="F783" s="13"/>
      <c r="G783" s="7"/>
      <c r="H783" s="7"/>
      <c r="I783" s="23"/>
      <c r="J783" s="23"/>
      <c r="K783" s="7"/>
      <c r="L783" s="23"/>
      <c r="M783" s="7"/>
      <c r="N783" s="7"/>
      <c r="O783" s="7"/>
      <c r="P783" s="23"/>
      <c r="Q783" s="7"/>
    </row>
    <row r="784" spans="1:17" x14ac:dyDescent="0.2">
      <c r="A784" s="9" t="str">
        <f t="shared" si="7"/>
        <v/>
      </c>
      <c r="B784" s="16"/>
      <c r="C784" s="9"/>
      <c r="D784" s="7"/>
      <c r="E784" s="24"/>
      <c r="F784" s="13"/>
      <c r="G784" s="7"/>
      <c r="H784" s="7"/>
      <c r="I784" s="23"/>
      <c r="J784" s="23"/>
      <c r="K784" s="7"/>
      <c r="L784" s="23"/>
      <c r="M784" s="7"/>
      <c r="N784" s="7"/>
      <c r="O784" s="7"/>
      <c r="P784" s="23"/>
      <c r="Q784" s="7"/>
    </row>
    <row r="785" spans="1:17" x14ac:dyDescent="0.2">
      <c r="A785" s="9" t="str">
        <f t="shared" si="7"/>
        <v/>
      </c>
      <c r="B785" s="16"/>
      <c r="C785" s="9"/>
      <c r="D785" s="7"/>
      <c r="E785" s="24"/>
      <c r="F785" s="13"/>
      <c r="G785" s="7"/>
      <c r="H785" s="7"/>
      <c r="I785" s="23"/>
      <c r="J785" s="23"/>
      <c r="K785" s="7"/>
      <c r="L785" s="23"/>
      <c r="M785" s="7"/>
      <c r="N785" s="7"/>
      <c r="O785" s="7"/>
      <c r="P785" s="23"/>
      <c r="Q785" s="7"/>
    </row>
    <row r="786" spans="1:17" x14ac:dyDescent="0.2">
      <c r="A786" s="9" t="str">
        <f t="shared" si="7"/>
        <v/>
      </c>
      <c r="B786" s="16"/>
      <c r="C786" s="9"/>
      <c r="D786" s="7"/>
      <c r="E786" s="24"/>
      <c r="F786" s="13"/>
      <c r="G786" s="7"/>
      <c r="H786" s="7"/>
      <c r="I786" s="23"/>
      <c r="J786" s="23"/>
      <c r="K786" s="7"/>
      <c r="L786" s="23"/>
      <c r="M786" s="7"/>
      <c r="N786" s="7"/>
      <c r="O786" s="7"/>
      <c r="P786" s="23"/>
      <c r="Q786" s="7"/>
    </row>
    <row r="787" spans="1:17" x14ac:dyDescent="0.2">
      <c r="A787" s="9" t="str">
        <f t="shared" si="7"/>
        <v/>
      </c>
      <c r="B787" s="16"/>
      <c r="C787" s="9"/>
      <c r="D787" s="7"/>
      <c r="E787" s="24"/>
      <c r="F787" s="13"/>
      <c r="G787" s="7"/>
      <c r="H787" s="7"/>
      <c r="I787" s="23"/>
      <c r="J787" s="23"/>
      <c r="K787" s="7"/>
      <c r="L787" s="23"/>
      <c r="M787" s="7"/>
      <c r="N787" s="7"/>
      <c r="O787" s="7"/>
      <c r="P787" s="23"/>
      <c r="Q787" s="7"/>
    </row>
    <row r="788" spans="1:17" x14ac:dyDescent="0.2">
      <c r="A788" s="9" t="str">
        <f t="shared" ref="A788:A851" si="8">IF(LEN(B435)&gt;0,TEXT(ROW(B435)-3,"0000"),(IF(LEN(B436)&gt;0,"unesite ev. broj nabave i ostale podatke","")))</f>
        <v/>
      </c>
      <c r="B788" s="16"/>
      <c r="C788" s="9"/>
      <c r="D788" s="7"/>
      <c r="E788" s="24"/>
      <c r="F788" s="13"/>
      <c r="G788" s="7"/>
      <c r="H788" s="7"/>
      <c r="I788" s="23"/>
      <c r="J788" s="23"/>
      <c r="K788" s="7"/>
      <c r="L788" s="23"/>
      <c r="M788" s="7"/>
      <c r="N788" s="7"/>
      <c r="O788" s="7"/>
      <c r="P788" s="23"/>
      <c r="Q788" s="7"/>
    </row>
    <row r="789" spans="1:17" x14ac:dyDescent="0.2">
      <c r="A789" s="9" t="str">
        <f t="shared" si="8"/>
        <v/>
      </c>
      <c r="B789" s="16"/>
      <c r="C789" s="9"/>
      <c r="D789" s="7"/>
      <c r="E789" s="24"/>
      <c r="F789" s="13"/>
      <c r="G789" s="7"/>
      <c r="H789" s="7"/>
      <c r="I789" s="23"/>
      <c r="J789" s="23"/>
      <c r="K789" s="7"/>
      <c r="L789" s="23"/>
      <c r="M789" s="7"/>
      <c r="N789" s="7"/>
      <c r="O789" s="7"/>
      <c r="P789" s="23"/>
      <c r="Q789" s="7"/>
    </row>
    <row r="790" spans="1:17" x14ac:dyDescent="0.2">
      <c r="A790" s="9" t="str">
        <f t="shared" si="8"/>
        <v/>
      </c>
      <c r="B790" s="16"/>
      <c r="C790" s="9"/>
      <c r="D790" s="7"/>
      <c r="E790" s="24"/>
      <c r="F790" s="13"/>
      <c r="G790" s="7"/>
      <c r="H790" s="7"/>
      <c r="I790" s="23"/>
      <c r="J790" s="23"/>
      <c r="K790" s="7"/>
      <c r="L790" s="23"/>
      <c r="M790" s="7"/>
      <c r="N790" s="7"/>
      <c r="O790" s="7"/>
      <c r="P790" s="23"/>
      <c r="Q790" s="7"/>
    </row>
    <row r="791" spans="1:17" x14ac:dyDescent="0.2">
      <c r="A791" s="9" t="str">
        <f t="shared" si="8"/>
        <v/>
      </c>
      <c r="B791" s="16"/>
      <c r="C791" s="9"/>
      <c r="D791" s="7"/>
      <c r="E791" s="24"/>
      <c r="F791" s="13"/>
      <c r="G791" s="7"/>
      <c r="H791" s="7"/>
      <c r="I791" s="23"/>
      <c r="J791" s="23"/>
      <c r="K791" s="7"/>
      <c r="L791" s="23"/>
      <c r="M791" s="7"/>
      <c r="N791" s="7"/>
      <c r="O791" s="7"/>
      <c r="P791" s="23"/>
      <c r="Q791" s="7"/>
    </row>
    <row r="792" spans="1:17" x14ac:dyDescent="0.2">
      <c r="A792" s="9" t="str">
        <f t="shared" si="8"/>
        <v/>
      </c>
      <c r="B792" s="16"/>
      <c r="C792" s="9"/>
      <c r="D792" s="7"/>
      <c r="E792" s="24"/>
      <c r="F792" s="13"/>
      <c r="G792" s="7"/>
      <c r="H792" s="7"/>
      <c r="I792" s="23"/>
      <c r="J792" s="23"/>
      <c r="K792" s="7"/>
      <c r="L792" s="23"/>
      <c r="M792" s="7"/>
      <c r="N792" s="7"/>
      <c r="O792" s="7"/>
      <c r="P792" s="23"/>
      <c r="Q792" s="7"/>
    </row>
    <row r="793" spans="1:17" x14ac:dyDescent="0.2">
      <c r="A793" s="9" t="str">
        <f t="shared" si="8"/>
        <v/>
      </c>
      <c r="B793" s="16"/>
      <c r="C793" s="9"/>
      <c r="D793" s="7"/>
      <c r="E793" s="24"/>
      <c r="F793" s="13"/>
      <c r="G793" s="7"/>
      <c r="H793" s="7"/>
      <c r="I793" s="23"/>
      <c r="J793" s="23"/>
      <c r="K793" s="7"/>
      <c r="L793" s="23"/>
      <c r="M793" s="7"/>
      <c r="N793" s="7"/>
      <c r="O793" s="7"/>
      <c r="P793" s="23"/>
      <c r="Q793" s="7"/>
    </row>
    <row r="794" spans="1:17" x14ac:dyDescent="0.2">
      <c r="A794" s="9" t="str">
        <f t="shared" si="8"/>
        <v/>
      </c>
      <c r="B794" s="16"/>
      <c r="C794" s="9"/>
      <c r="D794" s="7"/>
      <c r="E794" s="24"/>
      <c r="F794" s="13"/>
      <c r="G794" s="7"/>
      <c r="H794" s="7"/>
      <c r="I794" s="23"/>
      <c r="J794" s="23"/>
      <c r="K794" s="7"/>
      <c r="L794" s="23"/>
      <c r="M794" s="7"/>
      <c r="N794" s="7"/>
      <c r="O794" s="7"/>
      <c r="P794" s="23"/>
      <c r="Q794" s="7"/>
    </row>
    <row r="795" spans="1:17" x14ac:dyDescent="0.2">
      <c r="A795" s="9" t="str">
        <f t="shared" si="8"/>
        <v/>
      </c>
      <c r="B795" s="16"/>
      <c r="C795" s="9"/>
      <c r="D795" s="7"/>
      <c r="E795" s="24"/>
      <c r="F795" s="13"/>
      <c r="G795" s="7"/>
      <c r="H795" s="7"/>
      <c r="I795" s="23"/>
      <c r="J795" s="23"/>
      <c r="K795" s="7"/>
      <c r="L795" s="23"/>
      <c r="M795" s="7"/>
      <c r="N795" s="7"/>
      <c r="O795" s="7"/>
      <c r="P795" s="23"/>
      <c r="Q795" s="7"/>
    </row>
    <row r="796" spans="1:17" x14ac:dyDescent="0.2">
      <c r="A796" s="9" t="str">
        <f t="shared" si="8"/>
        <v/>
      </c>
      <c r="B796" s="16"/>
      <c r="C796" s="9"/>
      <c r="D796" s="7"/>
      <c r="E796" s="24"/>
      <c r="F796" s="13"/>
      <c r="G796" s="7"/>
      <c r="H796" s="7"/>
      <c r="I796" s="23"/>
      <c r="J796" s="23"/>
      <c r="K796" s="7"/>
      <c r="L796" s="23"/>
      <c r="M796" s="7"/>
      <c r="N796" s="7"/>
      <c r="O796" s="7"/>
      <c r="P796" s="23"/>
      <c r="Q796" s="7"/>
    </row>
    <row r="797" spans="1:17" x14ac:dyDescent="0.2">
      <c r="A797" s="9" t="str">
        <f t="shared" si="8"/>
        <v/>
      </c>
      <c r="B797" s="16"/>
      <c r="C797" s="9"/>
      <c r="D797" s="7"/>
      <c r="E797" s="24"/>
      <c r="F797" s="13"/>
      <c r="G797" s="7"/>
      <c r="H797" s="7"/>
      <c r="I797" s="23"/>
      <c r="J797" s="23"/>
      <c r="K797" s="7"/>
      <c r="L797" s="23"/>
      <c r="M797" s="7"/>
      <c r="N797" s="7"/>
      <c r="O797" s="7"/>
      <c r="P797" s="23"/>
      <c r="Q797" s="7"/>
    </row>
    <row r="798" spans="1:17" x14ac:dyDescent="0.2">
      <c r="A798" s="9" t="str">
        <f t="shared" si="8"/>
        <v/>
      </c>
      <c r="B798" s="16"/>
      <c r="C798" s="9"/>
      <c r="D798" s="7"/>
      <c r="E798" s="24"/>
      <c r="F798" s="13"/>
      <c r="G798" s="7"/>
      <c r="H798" s="7"/>
      <c r="I798" s="23"/>
      <c r="J798" s="23"/>
      <c r="K798" s="7"/>
      <c r="L798" s="23"/>
      <c r="M798" s="7"/>
      <c r="N798" s="7"/>
      <c r="O798" s="7"/>
      <c r="P798" s="23"/>
      <c r="Q798" s="7"/>
    </row>
    <row r="799" spans="1:17" x14ac:dyDescent="0.2">
      <c r="A799" s="9" t="str">
        <f t="shared" si="8"/>
        <v/>
      </c>
      <c r="B799" s="16"/>
      <c r="C799" s="9"/>
      <c r="D799" s="7"/>
      <c r="E799" s="24"/>
      <c r="F799" s="13"/>
      <c r="G799" s="7"/>
      <c r="H799" s="7"/>
      <c r="I799" s="23"/>
      <c r="J799" s="23"/>
      <c r="K799" s="7"/>
      <c r="L799" s="23"/>
      <c r="M799" s="7"/>
      <c r="N799" s="7"/>
      <c r="O799" s="7"/>
      <c r="P799" s="23"/>
      <c r="Q799" s="7"/>
    </row>
    <row r="800" spans="1:17" x14ac:dyDescent="0.2">
      <c r="A800" s="9" t="str">
        <f t="shared" si="8"/>
        <v/>
      </c>
      <c r="B800" s="16"/>
      <c r="C800" s="9"/>
      <c r="D800" s="7"/>
      <c r="E800" s="24"/>
      <c r="F800" s="13"/>
      <c r="G800" s="7"/>
      <c r="H800" s="7"/>
      <c r="I800" s="23"/>
      <c r="J800" s="23"/>
      <c r="K800" s="7"/>
      <c r="L800" s="23"/>
      <c r="M800" s="7"/>
      <c r="N800" s="7"/>
      <c r="O800" s="7"/>
      <c r="P800" s="23"/>
      <c r="Q800" s="7"/>
    </row>
    <row r="801" spans="1:17" x14ac:dyDescent="0.2">
      <c r="A801" s="9" t="str">
        <f t="shared" si="8"/>
        <v/>
      </c>
      <c r="B801" s="16"/>
      <c r="C801" s="9"/>
      <c r="D801" s="7"/>
      <c r="E801" s="24"/>
      <c r="F801" s="13"/>
      <c r="G801" s="7"/>
      <c r="H801" s="7"/>
      <c r="I801" s="23"/>
      <c r="J801" s="23"/>
      <c r="K801" s="7"/>
      <c r="L801" s="23"/>
      <c r="M801" s="7"/>
      <c r="N801" s="7"/>
      <c r="O801" s="7"/>
      <c r="P801" s="23"/>
      <c r="Q801" s="7"/>
    </row>
    <row r="802" spans="1:17" x14ac:dyDescent="0.2">
      <c r="A802" s="9" t="str">
        <f t="shared" si="8"/>
        <v/>
      </c>
      <c r="B802" s="16"/>
      <c r="C802" s="9"/>
      <c r="D802" s="7"/>
      <c r="E802" s="24"/>
      <c r="F802" s="13"/>
      <c r="G802" s="7"/>
      <c r="H802" s="7"/>
      <c r="I802" s="23"/>
      <c r="J802" s="23"/>
      <c r="K802" s="7"/>
      <c r="L802" s="23"/>
      <c r="M802" s="7"/>
      <c r="N802" s="7"/>
      <c r="O802" s="7"/>
      <c r="P802" s="23"/>
      <c r="Q802" s="7"/>
    </row>
    <row r="803" spans="1:17" x14ac:dyDescent="0.2">
      <c r="A803" s="9" t="str">
        <f t="shared" si="8"/>
        <v/>
      </c>
      <c r="B803" s="16"/>
      <c r="C803" s="9"/>
      <c r="D803" s="7"/>
      <c r="E803" s="24"/>
      <c r="F803" s="13"/>
      <c r="G803" s="7"/>
      <c r="H803" s="7"/>
      <c r="I803" s="23"/>
      <c r="J803" s="23"/>
      <c r="K803" s="7"/>
      <c r="L803" s="23"/>
      <c r="M803" s="7"/>
      <c r="N803" s="7"/>
      <c r="O803" s="7"/>
      <c r="P803" s="23"/>
      <c r="Q803" s="7"/>
    </row>
    <row r="804" spans="1:17" x14ac:dyDescent="0.2">
      <c r="A804" s="9" t="str">
        <f t="shared" si="8"/>
        <v/>
      </c>
      <c r="B804" s="16"/>
      <c r="C804" s="9"/>
      <c r="D804" s="7"/>
      <c r="E804" s="24"/>
      <c r="F804" s="13"/>
      <c r="G804" s="7"/>
      <c r="H804" s="7"/>
      <c r="I804" s="23"/>
      <c r="J804" s="23"/>
      <c r="K804" s="7"/>
      <c r="L804" s="23"/>
      <c r="M804" s="7"/>
      <c r="N804" s="7"/>
      <c r="O804" s="7"/>
      <c r="P804" s="23"/>
      <c r="Q804" s="7"/>
    </row>
    <row r="805" spans="1:17" x14ac:dyDescent="0.2">
      <c r="A805" s="9" t="str">
        <f t="shared" si="8"/>
        <v/>
      </c>
      <c r="B805" s="16"/>
      <c r="C805" s="9"/>
      <c r="D805" s="7"/>
      <c r="E805" s="24"/>
      <c r="F805" s="13"/>
      <c r="G805" s="7"/>
      <c r="H805" s="7"/>
      <c r="I805" s="23"/>
      <c r="J805" s="23"/>
      <c r="K805" s="7"/>
      <c r="L805" s="23"/>
      <c r="M805" s="7"/>
      <c r="N805" s="7"/>
      <c r="O805" s="7"/>
      <c r="P805" s="23"/>
      <c r="Q805" s="7"/>
    </row>
    <row r="806" spans="1:17" x14ac:dyDescent="0.2">
      <c r="A806" s="9" t="str">
        <f t="shared" si="8"/>
        <v/>
      </c>
      <c r="B806" s="16"/>
      <c r="C806" s="9"/>
      <c r="D806" s="7"/>
      <c r="E806" s="24"/>
      <c r="F806" s="13"/>
      <c r="G806" s="7"/>
      <c r="H806" s="7"/>
      <c r="I806" s="23"/>
      <c r="J806" s="23"/>
      <c r="K806" s="7"/>
      <c r="L806" s="23"/>
      <c r="M806" s="7"/>
      <c r="N806" s="7"/>
      <c r="O806" s="7"/>
      <c r="P806" s="23"/>
      <c r="Q806" s="7"/>
    </row>
    <row r="807" spans="1:17" x14ac:dyDescent="0.2">
      <c r="A807" s="9" t="str">
        <f t="shared" si="8"/>
        <v/>
      </c>
      <c r="B807" s="16"/>
      <c r="C807" s="9"/>
      <c r="D807" s="7"/>
      <c r="E807" s="24"/>
      <c r="F807" s="13"/>
      <c r="G807" s="7"/>
      <c r="H807" s="7"/>
      <c r="I807" s="23"/>
      <c r="J807" s="23"/>
      <c r="K807" s="7"/>
      <c r="L807" s="23"/>
      <c r="M807" s="7"/>
      <c r="N807" s="7"/>
      <c r="O807" s="7"/>
      <c r="P807" s="23"/>
      <c r="Q807" s="7"/>
    </row>
    <row r="808" spans="1:17" x14ac:dyDescent="0.2">
      <c r="A808" s="9" t="str">
        <f t="shared" si="8"/>
        <v/>
      </c>
      <c r="B808" s="16"/>
      <c r="C808" s="9"/>
      <c r="D808" s="7"/>
      <c r="E808" s="24"/>
      <c r="F808" s="13"/>
      <c r="G808" s="7"/>
      <c r="H808" s="7"/>
      <c r="I808" s="23"/>
      <c r="J808" s="23"/>
      <c r="K808" s="7"/>
      <c r="L808" s="23"/>
      <c r="M808" s="7"/>
      <c r="N808" s="7"/>
      <c r="O808" s="7"/>
      <c r="P808" s="23"/>
      <c r="Q808" s="7"/>
    </row>
    <row r="809" spans="1:17" x14ac:dyDescent="0.2">
      <c r="A809" s="9" t="str">
        <f t="shared" si="8"/>
        <v/>
      </c>
      <c r="B809" s="16"/>
      <c r="C809" s="9"/>
      <c r="D809" s="7"/>
      <c r="E809" s="24"/>
      <c r="F809" s="13"/>
      <c r="G809" s="7"/>
      <c r="H809" s="7"/>
      <c r="I809" s="23"/>
      <c r="J809" s="23"/>
      <c r="K809" s="7"/>
      <c r="L809" s="23"/>
      <c r="M809" s="7"/>
      <c r="N809" s="7"/>
      <c r="O809" s="7"/>
      <c r="P809" s="23"/>
      <c r="Q809" s="7"/>
    </row>
    <row r="810" spans="1:17" x14ac:dyDescent="0.2">
      <c r="A810" s="9" t="str">
        <f t="shared" si="8"/>
        <v/>
      </c>
      <c r="B810" s="16"/>
      <c r="C810" s="9"/>
      <c r="D810" s="7"/>
      <c r="E810" s="24"/>
      <c r="F810" s="13"/>
      <c r="G810" s="7"/>
      <c r="H810" s="7"/>
      <c r="I810" s="23"/>
      <c r="J810" s="23"/>
      <c r="K810" s="7"/>
      <c r="L810" s="23"/>
      <c r="M810" s="7"/>
      <c r="N810" s="7"/>
      <c r="O810" s="7"/>
      <c r="P810" s="23"/>
      <c r="Q810" s="7"/>
    </row>
    <row r="811" spans="1:17" x14ac:dyDescent="0.2">
      <c r="A811" s="9" t="str">
        <f t="shared" si="8"/>
        <v/>
      </c>
      <c r="B811" s="16"/>
      <c r="C811" s="9"/>
      <c r="D811" s="7"/>
      <c r="E811" s="24"/>
      <c r="F811" s="13"/>
      <c r="G811" s="7"/>
      <c r="H811" s="7"/>
      <c r="I811" s="23"/>
      <c r="J811" s="23"/>
      <c r="K811" s="7"/>
      <c r="L811" s="23"/>
      <c r="M811" s="7"/>
      <c r="N811" s="7"/>
      <c r="O811" s="7"/>
      <c r="P811" s="23"/>
      <c r="Q811" s="7"/>
    </row>
    <row r="812" spans="1:17" x14ac:dyDescent="0.2">
      <c r="A812" s="9" t="str">
        <f t="shared" si="8"/>
        <v/>
      </c>
      <c r="B812" s="16"/>
      <c r="C812" s="9"/>
      <c r="D812" s="7"/>
      <c r="E812" s="24"/>
      <c r="F812" s="13"/>
      <c r="G812" s="7"/>
      <c r="H812" s="7"/>
      <c r="I812" s="23"/>
      <c r="J812" s="23"/>
      <c r="K812" s="7"/>
      <c r="L812" s="23"/>
      <c r="M812" s="7"/>
      <c r="N812" s="7"/>
      <c r="O812" s="7"/>
      <c r="P812" s="23"/>
      <c r="Q812" s="7"/>
    </row>
    <row r="813" spans="1:17" x14ac:dyDescent="0.2">
      <c r="A813" s="9" t="str">
        <f t="shared" si="8"/>
        <v/>
      </c>
      <c r="B813" s="16"/>
      <c r="C813" s="9"/>
      <c r="D813" s="7"/>
      <c r="E813" s="24"/>
      <c r="F813" s="13"/>
      <c r="G813" s="7"/>
      <c r="H813" s="7"/>
      <c r="I813" s="23"/>
      <c r="J813" s="23"/>
      <c r="K813" s="7"/>
      <c r="L813" s="23"/>
      <c r="M813" s="7"/>
      <c r="N813" s="7"/>
      <c r="O813" s="7"/>
      <c r="P813" s="23"/>
      <c r="Q813" s="7"/>
    </row>
    <row r="814" spans="1:17" x14ac:dyDescent="0.2">
      <c r="A814" s="9" t="str">
        <f t="shared" si="8"/>
        <v/>
      </c>
      <c r="B814" s="16"/>
      <c r="C814" s="9"/>
      <c r="D814" s="7"/>
      <c r="E814" s="24"/>
      <c r="F814" s="13"/>
      <c r="G814" s="7"/>
      <c r="H814" s="7"/>
      <c r="I814" s="23"/>
      <c r="J814" s="23"/>
      <c r="K814" s="7"/>
      <c r="L814" s="23"/>
      <c r="M814" s="7"/>
      <c r="N814" s="7"/>
      <c r="O814" s="7"/>
      <c r="P814" s="23"/>
      <c r="Q814" s="7"/>
    </row>
    <row r="815" spans="1:17" x14ac:dyDescent="0.2">
      <c r="A815" s="9" t="str">
        <f t="shared" si="8"/>
        <v/>
      </c>
      <c r="B815" s="16"/>
      <c r="C815" s="9"/>
      <c r="D815" s="7"/>
      <c r="E815" s="24"/>
      <c r="F815" s="13"/>
      <c r="G815" s="7"/>
      <c r="H815" s="7"/>
      <c r="I815" s="23"/>
      <c r="J815" s="23"/>
      <c r="K815" s="7"/>
      <c r="L815" s="23"/>
      <c r="M815" s="7"/>
      <c r="N815" s="7"/>
      <c r="O815" s="7"/>
      <c r="P815" s="23"/>
      <c r="Q815" s="7"/>
    </row>
    <row r="816" spans="1:17" x14ac:dyDescent="0.2">
      <c r="A816" s="9" t="str">
        <f t="shared" si="8"/>
        <v/>
      </c>
      <c r="B816" s="16"/>
      <c r="C816" s="9"/>
      <c r="D816" s="7"/>
      <c r="E816" s="24"/>
      <c r="F816" s="13"/>
      <c r="G816" s="7"/>
      <c r="H816" s="7"/>
      <c r="I816" s="23"/>
      <c r="J816" s="23"/>
      <c r="K816" s="7"/>
      <c r="L816" s="23"/>
      <c r="M816" s="7"/>
      <c r="N816" s="7"/>
      <c r="O816" s="7"/>
      <c r="P816" s="23"/>
      <c r="Q816" s="7"/>
    </row>
    <row r="817" spans="1:17" x14ac:dyDescent="0.2">
      <c r="A817" s="9" t="str">
        <f t="shared" si="8"/>
        <v/>
      </c>
      <c r="B817" s="16"/>
      <c r="C817" s="9"/>
      <c r="D817" s="7"/>
      <c r="E817" s="24"/>
      <c r="F817" s="13"/>
      <c r="G817" s="7"/>
      <c r="H817" s="7"/>
      <c r="I817" s="23"/>
      <c r="J817" s="23"/>
      <c r="K817" s="7"/>
      <c r="L817" s="23"/>
      <c r="M817" s="7"/>
      <c r="N817" s="7"/>
      <c r="O817" s="7"/>
      <c r="P817" s="23"/>
      <c r="Q817" s="7"/>
    </row>
    <row r="818" spans="1:17" x14ac:dyDescent="0.2">
      <c r="A818" s="9" t="str">
        <f t="shared" si="8"/>
        <v/>
      </c>
      <c r="B818" s="16"/>
      <c r="C818" s="9"/>
      <c r="D818" s="7"/>
      <c r="E818" s="24"/>
      <c r="F818" s="13"/>
      <c r="G818" s="7"/>
      <c r="H818" s="7"/>
      <c r="I818" s="23"/>
      <c r="J818" s="23"/>
      <c r="K818" s="7"/>
      <c r="L818" s="23"/>
      <c r="M818" s="7"/>
      <c r="N818" s="7"/>
      <c r="O818" s="7"/>
      <c r="P818" s="23"/>
      <c r="Q818" s="7"/>
    </row>
    <row r="819" spans="1:17" x14ac:dyDescent="0.2">
      <c r="A819" s="9" t="str">
        <f t="shared" si="8"/>
        <v/>
      </c>
      <c r="B819" s="16"/>
      <c r="C819" s="9"/>
      <c r="D819" s="7"/>
      <c r="E819" s="24"/>
      <c r="F819" s="13"/>
      <c r="G819" s="7"/>
      <c r="H819" s="7"/>
      <c r="I819" s="23"/>
      <c r="J819" s="23"/>
      <c r="K819" s="7"/>
      <c r="L819" s="23"/>
      <c r="M819" s="7"/>
      <c r="N819" s="7"/>
      <c r="O819" s="7"/>
      <c r="P819" s="23"/>
      <c r="Q819" s="7"/>
    </row>
    <row r="820" spans="1:17" x14ac:dyDescent="0.2">
      <c r="A820" s="9" t="str">
        <f t="shared" si="8"/>
        <v/>
      </c>
      <c r="B820" s="16"/>
      <c r="C820" s="9"/>
      <c r="D820" s="7"/>
      <c r="E820" s="24"/>
      <c r="F820" s="13"/>
      <c r="G820" s="7"/>
      <c r="H820" s="7"/>
      <c r="I820" s="23"/>
      <c r="J820" s="23"/>
      <c r="K820" s="7"/>
      <c r="L820" s="23"/>
      <c r="M820" s="7"/>
      <c r="N820" s="7"/>
      <c r="O820" s="7"/>
      <c r="P820" s="23"/>
      <c r="Q820" s="7"/>
    </row>
    <row r="821" spans="1:17" x14ac:dyDescent="0.2">
      <c r="A821" s="9" t="str">
        <f t="shared" si="8"/>
        <v/>
      </c>
      <c r="B821" s="16"/>
      <c r="C821" s="9"/>
      <c r="D821" s="7"/>
      <c r="E821" s="24"/>
      <c r="F821" s="13"/>
      <c r="G821" s="7"/>
      <c r="H821" s="7"/>
      <c r="I821" s="23"/>
      <c r="J821" s="23"/>
      <c r="K821" s="7"/>
      <c r="L821" s="23"/>
      <c r="M821" s="7"/>
      <c r="N821" s="7"/>
      <c r="O821" s="7"/>
      <c r="P821" s="23"/>
      <c r="Q821" s="7"/>
    </row>
    <row r="822" spans="1:17" x14ac:dyDescent="0.2">
      <c r="A822" s="9" t="str">
        <f t="shared" si="8"/>
        <v/>
      </c>
      <c r="B822" s="16"/>
      <c r="C822" s="9"/>
      <c r="D822" s="7"/>
      <c r="E822" s="24"/>
      <c r="F822" s="13"/>
      <c r="G822" s="7"/>
      <c r="H822" s="7"/>
      <c r="I822" s="23"/>
      <c r="J822" s="23"/>
      <c r="K822" s="7"/>
      <c r="L822" s="23"/>
      <c r="M822" s="7"/>
      <c r="N822" s="7"/>
      <c r="O822" s="7"/>
      <c r="P822" s="23"/>
      <c r="Q822" s="7"/>
    </row>
    <row r="823" spans="1:17" x14ac:dyDescent="0.2">
      <c r="A823" s="9" t="str">
        <f t="shared" si="8"/>
        <v/>
      </c>
      <c r="B823" s="16"/>
      <c r="C823" s="9"/>
      <c r="D823" s="7"/>
      <c r="E823" s="24"/>
      <c r="F823" s="13"/>
      <c r="G823" s="7"/>
      <c r="H823" s="7"/>
      <c r="I823" s="23"/>
      <c r="J823" s="23"/>
      <c r="K823" s="7"/>
      <c r="L823" s="23"/>
      <c r="M823" s="7"/>
      <c r="N823" s="7"/>
      <c r="O823" s="7"/>
      <c r="P823" s="23"/>
      <c r="Q823" s="7"/>
    </row>
    <row r="824" spans="1:17" x14ac:dyDescent="0.2">
      <c r="A824" s="9" t="str">
        <f t="shared" si="8"/>
        <v/>
      </c>
      <c r="B824" s="16"/>
      <c r="C824" s="9"/>
      <c r="D824" s="7"/>
      <c r="E824" s="24"/>
      <c r="F824" s="13"/>
      <c r="G824" s="7"/>
      <c r="H824" s="7"/>
      <c r="I824" s="23"/>
      <c r="J824" s="23"/>
      <c r="K824" s="7"/>
      <c r="L824" s="23"/>
      <c r="M824" s="7"/>
      <c r="N824" s="7"/>
      <c r="O824" s="7"/>
      <c r="P824" s="23"/>
      <c r="Q824" s="7"/>
    </row>
    <row r="825" spans="1:17" x14ac:dyDescent="0.2">
      <c r="A825" s="9" t="str">
        <f t="shared" si="8"/>
        <v/>
      </c>
      <c r="B825" s="16"/>
      <c r="C825" s="9"/>
      <c r="D825" s="7"/>
      <c r="E825" s="24"/>
      <c r="F825" s="13"/>
      <c r="G825" s="7"/>
      <c r="H825" s="7"/>
      <c r="I825" s="23"/>
      <c r="J825" s="23"/>
      <c r="K825" s="7"/>
      <c r="L825" s="23"/>
      <c r="M825" s="7"/>
      <c r="N825" s="7"/>
      <c r="O825" s="7"/>
      <c r="P825" s="23"/>
      <c r="Q825" s="7"/>
    </row>
    <row r="826" spans="1:17" x14ac:dyDescent="0.2">
      <c r="A826" s="9" t="str">
        <f t="shared" si="8"/>
        <v/>
      </c>
      <c r="B826" s="16"/>
      <c r="C826" s="9"/>
      <c r="D826" s="7"/>
      <c r="E826" s="24"/>
      <c r="F826" s="13"/>
      <c r="G826" s="7"/>
      <c r="H826" s="7"/>
      <c r="I826" s="23"/>
      <c r="J826" s="23"/>
      <c r="K826" s="7"/>
      <c r="L826" s="23"/>
      <c r="M826" s="7"/>
      <c r="N826" s="7"/>
      <c r="O826" s="7"/>
      <c r="P826" s="23"/>
      <c r="Q826" s="7"/>
    </row>
    <row r="827" spans="1:17" x14ac:dyDescent="0.2">
      <c r="A827" s="9" t="str">
        <f t="shared" si="8"/>
        <v/>
      </c>
      <c r="B827" s="16"/>
      <c r="C827" s="9"/>
      <c r="D827" s="7"/>
      <c r="E827" s="24"/>
      <c r="F827" s="13"/>
      <c r="G827" s="7"/>
      <c r="H827" s="7"/>
      <c r="I827" s="23"/>
      <c r="J827" s="23"/>
      <c r="K827" s="7"/>
      <c r="L827" s="23"/>
      <c r="M827" s="7"/>
      <c r="N827" s="7"/>
      <c r="O827" s="7"/>
      <c r="P827" s="23"/>
      <c r="Q827" s="7"/>
    </row>
    <row r="828" spans="1:17" x14ac:dyDescent="0.2">
      <c r="A828" s="9" t="str">
        <f t="shared" si="8"/>
        <v/>
      </c>
      <c r="B828" s="16"/>
      <c r="C828" s="9"/>
      <c r="D828" s="7"/>
      <c r="E828" s="24"/>
      <c r="F828" s="13"/>
      <c r="G828" s="7"/>
      <c r="H828" s="7"/>
      <c r="I828" s="23"/>
      <c r="J828" s="23"/>
      <c r="K828" s="7"/>
      <c r="L828" s="23"/>
      <c r="M828" s="7"/>
      <c r="N828" s="7"/>
      <c r="O828" s="7"/>
      <c r="P828" s="23"/>
      <c r="Q828" s="7"/>
    </row>
    <row r="829" spans="1:17" x14ac:dyDescent="0.2">
      <c r="A829" s="9" t="str">
        <f t="shared" si="8"/>
        <v/>
      </c>
      <c r="B829" s="16"/>
      <c r="C829" s="9"/>
      <c r="D829" s="7"/>
      <c r="E829" s="24"/>
      <c r="F829" s="13"/>
      <c r="G829" s="7"/>
      <c r="H829" s="7"/>
      <c r="I829" s="23"/>
      <c r="J829" s="23"/>
      <c r="K829" s="7"/>
      <c r="L829" s="23"/>
      <c r="M829" s="7"/>
      <c r="N829" s="7"/>
      <c r="O829" s="7"/>
      <c r="P829" s="23"/>
      <c r="Q829" s="7"/>
    </row>
    <row r="830" spans="1:17" x14ac:dyDescent="0.2">
      <c r="A830" s="9" t="str">
        <f t="shared" si="8"/>
        <v/>
      </c>
      <c r="B830" s="16"/>
      <c r="C830" s="9"/>
      <c r="D830" s="7"/>
      <c r="E830" s="24"/>
      <c r="F830" s="13"/>
      <c r="G830" s="7"/>
      <c r="H830" s="7"/>
      <c r="I830" s="23"/>
      <c r="J830" s="23"/>
      <c r="K830" s="7"/>
      <c r="L830" s="23"/>
      <c r="M830" s="7"/>
      <c r="N830" s="7"/>
      <c r="O830" s="7"/>
      <c r="P830" s="23"/>
      <c r="Q830" s="7"/>
    </row>
    <row r="831" spans="1:17" x14ac:dyDescent="0.2">
      <c r="A831" s="9" t="str">
        <f t="shared" si="8"/>
        <v/>
      </c>
      <c r="B831" s="16"/>
      <c r="C831" s="9"/>
      <c r="D831" s="7"/>
      <c r="E831" s="24"/>
      <c r="F831" s="13"/>
      <c r="G831" s="7"/>
      <c r="H831" s="7"/>
      <c r="I831" s="23"/>
      <c r="J831" s="23"/>
      <c r="K831" s="7"/>
      <c r="L831" s="23"/>
      <c r="M831" s="7"/>
      <c r="N831" s="7"/>
      <c r="O831" s="7"/>
      <c r="P831" s="23"/>
      <c r="Q831" s="7"/>
    </row>
    <row r="832" spans="1:17" x14ac:dyDescent="0.2">
      <c r="A832" s="9" t="str">
        <f t="shared" si="8"/>
        <v/>
      </c>
      <c r="B832" s="16"/>
      <c r="C832" s="9"/>
      <c r="D832" s="7"/>
      <c r="E832" s="24"/>
      <c r="F832" s="13"/>
      <c r="G832" s="7"/>
      <c r="H832" s="7"/>
      <c r="I832" s="23"/>
      <c r="J832" s="23"/>
      <c r="K832" s="7"/>
      <c r="L832" s="23"/>
      <c r="M832" s="7"/>
      <c r="N832" s="7"/>
      <c r="O832" s="7"/>
      <c r="P832" s="23"/>
      <c r="Q832" s="7"/>
    </row>
    <row r="833" spans="1:17" x14ac:dyDescent="0.2">
      <c r="A833" s="9" t="str">
        <f t="shared" si="8"/>
        <v/>
      </c>
      <c r="B833" s="16"/>
      <c r="C833" s="9"/>
      <c r="D833" s="7"/>
      <c r="E833" s="24"/>
      <c r="F833" s="13"/>
      <c r="G833" s="7"/>
      <c r="H833" s="7"/>
      <c r="I833" s="23"/>
      <c r="J833" s="23"/>
      <c r="K833" s="7"/>
      <c r="L833" s="23"/>
      <c r="M833" s="7"/>
      <c r="N833" s="7"/>
      <c r="O833" s="7"/>
      <c r="P833" s="23"/>
      <c r="Q833" s="7"/>
    </row>
    <row r="834" spans="1:17" x14ac:dyDescent="0.2">
      <c r="A834" s="9" t="str">
        <f t="shared" si="8"/>
        <v/>
      </c>
      <c r="B834" s="16"/>
      <c r="C834" s="9"/>
      <c r="D834" s="7"/>
      <c r="E834" s="24"/>
      <c r="F834" s="13"/>
      <c r="G834" s="7"/>
      <c r="H834" s="7"/>
      <c r="I834" s="23"/>
      <c r="J834" s="23"/>
      <c r="K834" s="7"/>
      <c r="L834" s="23"/>
      <c r="M834" s="7"/>
      <c r="N834" s="7"/>
      <c r="O834" s="7"/>
      <c r="P834" s="23"/>
      <c r="Q834" s="7"/>
    </row>
    <row r="835" spans="1:17" x14ac:dyDescent="0.2">
      <c r="A835" s="9" t="str">
        <f t="shared" si="8"/>
        <v/>
      </c>
      <c r="B835" s="16"/>
      <c r="C835" s="9"/>
      <c r="D835" s="7"/>
      <c r="E835" s="24"/>
      <c r="F835" s="13"/>
      <c r="G835" s="7"/>
      <c r="H835" s="7"/>
      <c r="I835" s="23"/>
      <c r="J835" s="23"/>
      <c r="K835" s="7"/>
      <c r="L835" s="23"/>
      <c r="M835" s="7"/>
      <c r="N835" s="7"/>
      <c r="O835" s="7"/>
      <c r="P835" s="23"/>
      <c r="Q835" s="7"/>
    </row>
    <row r="836" spans="1:17" x14ac:dyDescent="0.2">
      <c r="A836" s="9" t="str">
        <f t="shared" si="8"/>
        <v/>
      </c>
      <c r="B836" s="16"/>
      <c r="C836" s="9"/>
      <c r="D836" s="7"/>
      <c r="E836" s="24"/>
      <c r="F836" s="13"/>
      <c r="G836" s="7"/>
      <c r="H836" s="7"/>
      <c r="I836" s="23"/>
      <c r="J836" s="23"/>
      <c r="K836" s="7"/>
      <c r="L836" s="23"/>
      <c r="M836" s="7"/>
      <c r="N836" s="7"/>
      <c r="O836" s="7"/>
      <c r="P836" s="23"/>
      <c r="Q836" s="7"/>
    </row>
    <row r="837" spans="1:17" x14ac:dyDescent="0.2">
      <c r="A837" s="9" t="str">
        <f t="shared" si="8"/>
        <v/>
      </c>
      <c r="B837" s="16"/>
      <c r="C837" s="9"/>
      <c r="D837" s="7"/>
      <c r="E837" s="24"/>
      <c r="F837" s="13"/>
      <c r="G837" s="7"/>
      <c r="H837" s="7"/>
      <c r="I837" s="23"/>
      <c r="J837" s="23"/>
      <c r="K837" s="7"/>
      <c r="L837" s="23"/>
      <c r="M837" s="7"/>
      <c r="N837" s="7"/>
      <c r="O837" s="7"/>
      <c r="P837" s="23"/>
      <c r="Q837" s="7"/>
    </row>
    <row r="838" spans="1:17" x14ac:dyDescent="0.2">
      <c r="A838" s="9" t="str">
        <f t="shared" si="8"/>
        <v/>
      </c>
      <c r="B838" s="16"/>
      <c r="C838" s="9"/>
      <c r="D838" s="7"/>
      <c r="E838" s="24"/>
      <c r="F838" s="13"/>
      <c r="G838" s="7"/>
      <c r="H838" s="7"/>
      <c r="I838" s="23"/>
      <c r="J838" s="23"/>
      <c r="K838" s="7"/>
      <c r="L838" s="23"/>
      <c r="M838" s="7"/>
      <c r="N838" s="7"/>
      <c r="O838" s="7"/>
      <c r="P838" s="23"/>
      <c r="Q838" s="7"/>
    </row>
    <row r="839" spans="1:17" x14ac:dyDescent="0.2">
      <c r="A839" s="9" t="str">
        <f t="shared" si="8"/>
        <v/>
      </c>
      <c r="B839" s="16"/>
      <c r="C839" s="9"/>
      <c r="D839" s="7"/>
      <c r="E839" s="24"/>
      <c r="F839" s="13"/>
      <c r="G839" s="7"/>
      <c r="H839" s="7"/>
      <c r="I839" s="23"/>
      <c r="J839" s="23"/>
      <c r="K839" s="7"/>
      <c r="L839" s="23"/>
      <c r="M839" s="7"/>
      <c r="N839" s="7"/>
      <c r="O839" s="7"/>
      <c r="P839" s="23"/>
      <c r="Q839" s="7"/>
    </row>
    <row r="840" spans="1:17" x14ac:dyDescent="0.2">
      <c r="A840" s="9" t="str">
        <f t="shared" si="8"/>
        <v/>
      </c>
      <c r="B840" s="16"/>
      <c r="C840" s="9"/>
      <c r="D840" s="7"/>
      <c r="E840" s="24"/>
      <c r="F840" s="13"/>
      <c r="G840" s="7"/>
      <c r="H840" s="7"/>
      <c r="I840" s="23"/>
      <c r="J840" s="23"/>
      <c r="K840" s="7"/>
      <c r="L840" s="23"/>
      <c r="M840" s="7"/>
      <c r="N840" s="7"/>
      <c r="O840" s="7"/>
      <c r="P840" s="23"/>
      <c r="Q840" s="7"/>
    </row>
    <row r="841" spans="1:17" x14ac:dyDescent="0.2">
      <c r="A841" s="9" t="str">
        <f t="shared" si="8"/>
        <v/>
      </c>
      <c r="B841" s="16"/>
      <c r="C841" s="9"/>
      <c r="D841" s="7"/>
      <c r="E841" s="24"/>
      <c r="F841" s="13"/>
      <c r="G841" s="7"/>
      <c r="H841" s="7"/>
      <c r="I841" s="23"/>
      <c r="J841" s="23"/>
      <c r="K841" s="7"/>
      <c r="L841" s="23"/>
      <c r="M841" s="7"/>
      <c r="N841" s="7"/>
      <c r="O841" s="7"/>
      <c r="P841" s="23"/>
      <c r="Q841" s="7"/>
    </row>
    <row r="842" spans="1:17" x14ac:dyDescent="0.2">
      <c r="A842" s="9" t="str">
        <f t="shared" si="8"/>
        <v/>
      </c>
      <c r="B842" s="16"/>
      <c r="C842" s="9"/>
      <c r="D842" s="7"/>
      <c r="E842" s="24"/>
      <c r="F842" s="13"/>
      <c r="G842" s="7"/>
      <c r="H842" s="7"/>
      <c r="I842" s="23"/>
      <c r="J842" s="23"/>
      <c r="K842" s="7"/>
      <c r="L842" s="23"/>
      <c r="M842" s="7"/>
      <c r="N842" s="7"/>
      <c r="O842" s="7"/>
      <c r="P842" s="23"/>
      <c r="Q842" s="7"/>
    </row>
    <row r="843" spans="1:17" x14ac:dyDescent="0.2">
      <c r="A843" s="9" t="str">
        <f t="shared" si="8"/>
        <v/>
      </c>
      <c r="B843" s="16"/>
      <c r="C843" s="9"/>
      <c r="D843" s="7"/>
      <c r="E843" s="24"/>
      <c r="F843" s="13"/>
      <c r="G843" s="7"/>
      <c r="H843" s="7"/>
      <c r="I843" s="23"/>
      <c r="J843" s="23"/>
      <c r="K843" s="7"/>
      <c r="L843" s="23"/>
      <c r="M843" s="7"/>
      <c r="N843" s="7"/>
      <c r="O843" s="7"/>
      <c r="P843" s="23"/>
      <c r="Q843" s="7"/>
    </row>
    <row r="844" spans="1:17" x14ac:dyDescent="0.2">
      <c r="A844" s="9" t="str">
        <f t="shared" si="8"/>
        <v/>
      </c>
      <c r="B844" s="16"/>
      <c r="C844" s="9"/>
      <c r="D844" s="7"/>
      <c r="E844" s="24"/>
      <c r="F844" s="13"/>
      <c r="G844" s="7"/>
      <c r="H844" s="7"/>
      <c r="I844" s="23"/>
      <c r="J844" s="23"/>
      <c r="K844" s="7"/>
      <c r="L844" s="23"/>
      <c r="M844" s="7"/>
      <c r="N844" s="7"/>
      <c r="O844" s="7"/>
      <c r="P844" s="23"/>
      <c r="Q844" s="7"/>
    </row>
    <row r="845" spans="1:17" x14ac:dyDescent="0.2">
      <c r="A845" s="9" t="str">
        <f t="shared" si="8"/>
        <v/>
      </c>
      <c r="B845" s="16"/>
      <c r="C845" s="9"/>
      <c r="D845" s="7"/>
      <c r="E845" s="24"/>
      <c r="F845" s="13"/>
      <c r="G845" s="7"/>
      <c r="H845" s="7"/>
      <c r="I845" s="23"/>
      <c r="J845" s="23"/>
      <c r="K845" s="7"/>
      <c r="L845" s="23"/>
      <c r="M845" s="7"/>
      <c r="N845" s="7"/>
      <c r="O845" s="7"/>
      <c r="P845" s="23"/>
      <c r="Q845" s="7"/>
    </row>
    <row r="846" spans="1:17" x14ac:dyDescent="0.2">
      <c r="A846" s="9" t="str">
        <f t="shared" si="8"/>
        <v/>
      </c>
      <c r="B846" s="16"/>
      <c r="C846" s="9"/>
      <c r="D846" s="7"/>
      <c r="E846" s="24"/>
      <c r="F846" s="13"/>
      <c r="G846" s="7"/>
      <c r="H846" s="7"/>
      <c r="I846" s="23"/>
      <c r="J846" s="23"/>
      <c r="K846" s="7"/>
      <c r="L846" s="23"/>
      <c r="M846" s="7"/>
      <c r="N846" s="7"/>
      <c r="O846" s="7"/>
      <c r="P846" s="23"/>
      <c r="Q846" s="7"/>
    </row>
    <row r="847" spans="1:17" x14ac:dyDescent="0.2">
      <c r="A847" s="9" t="str">
        <f t="shared" si="8"/>
        <v/>
      </c>
      <c r="B847" s="16"/>
      <c r="C847" s="9"/>
      <c r="D847" s="7"/>
      <c r="E847" s="24"/>
      <c r="F847" s="13"/>
      <c r="G847" s="7"/>
      <c r="H847" s="7"/>
      <c r="I847" s="23"/>
      <c r="J847" s="23"/>
      <c r="K847" s="7"/>
      <c r="L847" s="23"/>
      <c r="M847" s="7"/>
      <c r="N847" s="7"/>
      <c r="O847" s="7"/>
      <c r="P847" s="23"/>
      <c r="Q847" s="7"/>
    </row>
    <row r="848" spans="1:17" x14ac:dyDescent="0.2">
      <c r="A848" s="9" t="str">
        <f t="shared" si="8"/>
        <v/>
      </c>
      <c r="B848" s="16"/>
      <c r="C848" s="9"/>
      <c r="D848" s="7"/>
      <c r="E848" s="24"/>
      <c r="F848" s="13"/>
      <c r="G848" s="7"/>
      <c r="H848" s="7"/>
      <c r="I848" s="23"/>
      <c r="J848" s="23"/>
      <c r="K848" s="7"/>
      <c r="L848" s="23"/>
      <c r="M848" s="7"/>
      <c r="N848" s="7"/>
      <c r="O848" s="7"/>
      <c r="P848" s="23"/>
      <c r="Q848" s="7"/>
    </row>
    <row r="849" spans="1:17" x14ac:dyDescent="0.2">
      <c r="A849" s="9" t="str">
        <f t="shared" si="8"/>
        <v/>
      </c>
      <c r="B849" s="16"/>
      <c r="C849" s="9"/>
      <c r="D849" s="7"/>
      <c r="E849" s="24"/>
      <c r="F849" s="13"/>
      <c r="G849" s="7"/>
      <c r="H849" s="7"/>
      <c r="I849" s="23"/>
      <c r="J849" s="23"/>
      <c r="K849" s="7"/>
      <c r="L849" s="23"/>
      <c r="M849" s="7"/>
      <c r="N849" s="7"/>
      <c r="O849" s="7"/>
      <c r="P849" s="23"/>
      <c r="Q849" s="7"/>
    </row>
    <row r="850" spans="1:17" x14ac:dyDescent="0.2">
      <c r="A850" s="9" t="str">
        <f t="shared" si="8"/>
        <v/>
      </c>
      <c r="B850" s="16"/>
      <c r="C850" s="9"/>
      <c r="D850" s="7"/>
      <c r="E850" s="24"/>
      <c r="F850" s="13"/>
      <c r="G850" s="7"/>
      <c r="H850" s="7"/>
      <c r="I850" s="23"/>
      <c r="J850" s="23"/>
      <c r="K850" s="7"/>
      <c r="L850" s="23"/>
      <c r="M850" s="7"/>
      <c r="N850" s="7"/>
      <c r="O850" s="7"/>
      <c r="P850" s="23"/>
      <c r="Q850" s="7"/>
    </row>
    <row r="851" spans="1:17" x14ac:dyDescent="0.2">
      <c r="A851" s="9" t="str">
        <f t="shared" si="8"/>
        <v/>
      </c>
      <c r="B851" s="16"/>
      <c r="C851" s="9"/>
      <c r="D851" s="7"/>
      <c r="E851" s="24"/>
      <c r="F851" s="13"/>
      <c r="G851" s="7"/>
      <c r="H851" s="7"/>
      <c r="I851" s="23"/>
      <c r="J851" s="23"/>
      <c r="K851" s="7"/>
      <c r="L851" s="23"/>
      <c r="M851" s="7"/>
      <c r="N851" s="7"/>
      <c r="O851" s="7"/>
      <c r="P851" s="23"/>
      <c r="Q851" s="7"/>
    </row>
    <row r="852" spans="1:17" x14ac:dyDescent="0.2">
      <c r="A852" s="9" t="str">
        <f t="shared" ref="A852:A915" si="9">IF(LEN(B499)&gt;0,TEXT(ROW(B499)-3,"0000"),(IF(LEN(B500)&gt;0,"unesite ev. broj nabave i ostale podatke","")))</f>
        <v/>
      </c>
      <c r="B852" s="16"/>
      <c r="C852" s="9"/>
      <c r="D852" s="7"/>
      <c r="E852" s="24"/>
      <c r="F852" s="13"/>
      <c r="G852" s="7"/>
      <c r="H852" s="7"/>
      <c r="I852" s="23"/>
      <c r="J852" s="23"/>
      <c r="K852" s="7"/>
      <c r="L852" s="23"/>
      <c r="M852" s="7"/>
      <c r="N852" s="7"/>
      <c r="O852" s="7"/>
      <c r="P852" s="23"/>
      <c r="Q852" s="7"/>
    </row>
    <row r="853" spans="1:17" x14ac:dyDescent="0.2">
      <c r="A853" s="9" t="str">
        <f t="shared" si="9"/>
        <v/>
      </c>
      <c r="B853" s="16"/>
      <c r="C853" s="9"/>
      <c r="D853" s="7"/>
      <c r="E853" s="24"/>
      <c r="F853" s="13"/>
      <c r="G853" s="7"/>
      <c r="H853" s="7"/>
      <c r="I853" s="23"/>
      <c r="J853" s="23"/>
      <c r="K853" s="7"/>
      <c r="L853" s="23"/>
      <c r="M853" s="7"/>
      <c r="N853" s="7"/>
      <c r="O853" s="7"/>
      <c r="P853" s="23"/>
      <c r="Q853" s="7"/>
    </row>
    <row r="854" spans="1:17" x14ac:dyDescent="0.2">
      <c r="A854" s="9" t="str">
        <f t="shared" si="9"/>
        <v/>
      </c>
      <c r="B854" s="16"/>
      <c r="C854" s="9"/>
      <c r="D854" s="7"/>
      <c r="E854" s="24"/>
      <c r="F854" s="13"/>
      <c r="G854" s="7"/>
      <c r="H854" s="7"/>
      <c r="I854" s="23"/>
      <c r="J854" s="23"/>
      <c r="K854" s="7"/>
      <c r="L854" s="23"/>
      <c r="M854" s="7"/>
      <c r="N854" s="7"/>
      <c r="O854" s="7"/>
      <c r="P854" s="23"/>
      <c r="Q854" s="7"/>
    </row>
    <row r="855" spans="1:17" x14ac:dyDescent="0.2">
      <c r="A855" s="9" t="str">
        <f t="shared" si="9"/>
        <v/>
      </c>
      <c r="B855" s="16"/>
      <c r="C855" s="9"/>
      <c r="D855" s="7"/>
      <c r="E855" s="24"/>
      <c r="F855" s="13"/>
      <c r="G855" s="7"/>
      <c r="H855" s="7"/>
      <c r="I855" s="23"/>
      <c r="J855" s="23"/>
      <c r="K855" s="7"/>
      <c r="L855" s="23"/>
      <c r="M855" s="7"/>
      <c r="N855" s="7"/>
      <c r="O855" s="7"/>
      <c r="P855" s="23"/>
      <c r="Q855" s="7"/>
    </row>
    <row r="856" spans="1:17" x14ac:dyDescent="0.2">
      <c r="A856" s="9" t="str">
        <f t="shared" si="9"/>
        <v/>
      </c>
      <c r="B856" s="16"/>
      <c r="C856" s="9"/>
      <c r="D856" s="7"/>
      <c r="E856" s="24"/>
      <c r="F856" s="13"/>
      <c r="G856" s="7"/>
      <c r="H856" s="7"/>
      <c r="I856" s="23"/>
      <c r="J856" s="23"/>
      <c r="K856" s="7"/>
      <c r="L856" s="23"/>
      <c r="M856" s="7"/>
      <c r="N856" s="7"/>
      <c r="O856" s="7"/>
      <c r="P856" s="23"/>
      <c r="Q856" s="7"/>
    </row>
    <row r="857" spans="1:17" x14ac:dyDescent="0.2">
      <c r="A857" s="9" t="str">
        <f t="shared" si="9"/>
        <v/>
      </c>
      <c r="B857" s="16"/>
      <c r="C857" s="9"/>
      <c r="D857" s="7"/>
      <c r="E857" s="24"/>
      <c r="F857" s="13"/>
      <c r="G857" s="7"/>
      <c r="H857" s="7"/>
      <c r="I857" s="23"/>
      <c r="J857" s="23"/>
      <c r="K857" s="7"/>
      <c r="L857" s="23"/>
      <c r="M857" s="7"/>
      <c r="N857" s="7"/>
      <c r="O857" s="7"/>
      <c r="P857" s="23"/>
      <c r="Q857" s="7"/>
    </row>
    <row r="858" spans="1:17" x14ac:dyDescent="0.2">
      <c r="A858" s="9" t="str">
        <f t="shared" si="9"/>
        <v/>
      </c>
      <c r="B858" s="16"/>
      <c r="C858" s="9"/>
      <c r="D858" s="7"/>
      <c r="E858" s="24"/>
      <c r="F858" s="13"/>
      <c r="G858" s="7"/>
      <c r="H858" s="7"/>
      <c r="I858" s="23"/>
      <c r="J858" s="23"/>
      <c r="K858" s="7"/>
      <c r="L858" s="23"/>
      <c r="M858" s="7"/>
      <c r="N858" s="7"/>
      <c r="O858" s="7"/>
      <c r="P858" s="23"/>
      <c r="Q858" s="7"/>
    </row>
    <row r="859" spans="1:17" x14ac:dyDescent="0.2">
      <c r="A859" s="9" t="str">
        <f t="shared" si="9"/>
        <v/>
      </c>
      <c r="B859" s="16"/>
      <c r="C859" s="9"/>
      <c r="D859" s="7"/>
      <c r="E859" s="24"/>
      <c r="F859" s="13"/>
      <c r="G859" s="7"/>
      <c r="H859" s="7"/>
      <c r="I859" s="23"/>
      <c r="J859" s="23"/>
      <c r="K859" s="7"/>
      <c r="L859" s="23"/>
      <c r="M859" s="7"/>
      <c r="N859" s="7"/>
      <c r="O859" s="7"/>
      <c r="P859" s="23"/>
      <c r="Q859" s="7"/>
    </row>
    <row r="860" spans="1:17" x14ac:dyDescent="0.2">
      <c r="A860" s="9" t="str">
        <f t="shared" si="9"/>
        <v/>
      </c>
      <c r="B860" s="16"/>
      <c r="C860" s="9"/>
      <c r="D860" s="7"/>
      <c r="E860" s="24"/>
      <c r="F860" s="13"/>
      <c r="G860" s="7"/>
      <c r="H860" s="7"/>
      <c r="I860" s="23"/>
      <c r="J860" s="23"/>
      <c r="K860" s="7"/>
      <c r="L860" s="23"/>
      <c r="M860" s="7"/>
      <c r="N860" s="7"/>
      <c r="O860" s="7"/>
      <c r="P860" s="23"/>
      <c r="Q860" s="7"/>
    </row>
    <row r="861" spans="1:17" x14ac:dyDescent="0.2">
      <c r="A861" s="9" t="str">
        <f t="shared" si="9"/>
        <v/>
      </c>
      <c r="B861" s="16"/>
      <c r="C861" s="9"/>
      <c r="D861" s="7"/>
      <c r="E861" s="24"/>
      <c r="F861" s="13"/>
      <c r="G861" s="7"/>
      <c r="H861" s="7"/>
      <c r="I861" s="23"/>
      <c r="J861" s="23"/>
      <c r="K861" s="7"/>
      <c r="L861" s="23"/>
      <c r="M861" s="7"/>
      <c r="N861" s="7"/>
      <c r="O861" s="7"/>
      <c r="P861" s="23"/>
      <c r="Q861" s="7"/>
    </row>
    <row r="862" spans="1:17" x14ac:dyDescent="0.2">
      <c r="A862" s="9" t="str">
        <f t="shared" si="9"/>
        <v/>
      </c>
      <c r="B862" s="16"/>
      <c r="C862" s="9"/>
      <c r="D862" s="7"/>
      <c r="E862" s="24"/>
      <c r="F862" s="13"/>
      <c r="G862" s="7"/>
      <c r="H862" s="7"/>
      <c r="I862" s="23"/>
      <c r="J862" s="23"/>
      <c r="K862" s="7"/>
      <c r="L862" s="23"/>
      <c r="M862" s="7"/>
      <c r="N862" s="7"/>
      <c r="O862" s="7"/>
      <c r="P862" s="23"/>
      <c r="Q862" s="7"/>
    </row>
    <row r="863" spans="1:17" x14ac:dyDescent="0.2">
      <c r="A863" s="9" t="str">
        <f t="shared" si="9"/>
        <v/>
      </c>
      <c r="B863" s="16"/>
      <c r="C863" s="9"/>
      <c r="D863" s="7"/>
      <c r="E863" s="24"/>
      <c r="F863" s="13"/>
      <c r="G863" s="7"/>
      <c r="H863" s="7"/>
      <c r="I863" s="23"/>
      <c r="J863" s="23"/>
      <c r="K863" s="7"/>
      <c r="L863" s="23"/>
      <c r="M863" s="7"/>
      <c r="N863" s="7"/>
      <c r="O863" s="7"/>
      <c r="P863" s="23"/>
      <c r="Q863" s="7"/>
    </row>
    <row r="864" spans="1:17" x14ac:dyDescent="0.2">
      <c r="A864" s="9" t="str">
        <f t="shared" si="9"/>
        <v/>
      </c>
      <c r="B864" s="16"/>
      <c r="C864" s="9"/>
      <c r="D864" s="7"/>
      <c r="E864" s="24"/>
      <c r="F864" s="13"/>
      <c r="G864" s="7"/>
      <c r="H864" s="7"/>
      <c r="I864" s="23"/>
      <c r="J864" s="23"/>
      <c r="K864" s="7"/>
      <c r="L864" s="23"/>
      <c r="M864" s="7"/>
      <c r="N864" s="7"/>
      <c r="O864" s="7"/>
      <c r="P864" s="23"/>
      <c r="Q864" s="7"/>
    </row>
    <row r="865" spans="1:17" x14ac:dyDescent="0.2">
      <c r="A865" s="9" t="str">
        <f t="shared" si="9"/>
        <v/>
      </c>
      <c r="B865" s="16"/>
      <c r="C865" s="9"/>
      <c r="D865" s="7"/>
      <c r="E865" s="24"/>
      <c r="F865" s="13"/>
      <c r="G865" s="7"/>
      <c r="H865" s="7"/>
      <c r="I865" s="23"/>
      <c r="J865" s="23"/>
      <c r="K865" s="7"/>
      <c r="L865" s="23"/>
      <c r="M865" s="7"/>
      <c r="N865" s="7"/>
      <c r="O865" s="7"/>
      <c r="P865" s="23"/>
      <c r="Q865" s="7"/>
    </row>
    <row r="866" spans="1:17" x14ac:dyDescent="0.2">
      <c r="A866" s="9" t="str">
        <f t="shared" si="9"/>
        <v/>
      </c>
      <c r="B866" s="16"/>
      <c r="C866" s="9"/>
      <c r="D866" s="7"/>
      <c r="E866" s="24"/>
      <c r="F866" s="13"/>
      <c r="G866" s="7"/>
      <c r="H866" s="7"/>
      <c r="I866" s="23"/>
      <c r="J866" s="23"/>
      <c r="K866" s="7"/>
      <c r="L866" s="23"/>
      <c r="M866" s="7"/>
      <c r="N866" s="7"/>
      <c r="O866" s="7"/>
      <c r="P866" s="23"/>
      <c r="Q866" s="7"/>
    </row>
    <row r="867" spans="1:17" x14ac:dyDescent="0.2">
      <c r="A867" s="9" t="str">
        <f t="shared" si="9"/>
        <v/>
      </c>
      <c r="B867" s="16"/>
      <c r="C867" s="9"/>
      <c r="D867" s="7"/>
      <c r="E867" s="24"/>
      <c r="F867" s="13"/>
      <c r="G867" s="7"/>
      <c r="H867" s="7"/>
      <c r="I867" s="23"/>
      <c r="J867" s="23"/>
      <c r="K867" s="7"/>
      <c r="L867" s="23"/>
      <c r="M867" s="7"/>
      <c r="N867" s="7"/>
      <c r="O867" s="7"/>
      <c r="P867" s="23"/>
      <c r="Q867" s="7"/>
    </row>
    <row r="868" spans="1:17" x14ac:dyDescent="0.2">
      <c r="A868" s="9" t="str">
        <f t="shared" si="9"/>
        <v/>
      </c>
      <c r="B868" s="16"/>
      <c r="C868" s="9"/>
      <c r="D868" s="7"/>
      <c r="E868" s="24"/>
      <c r="F868" s="13"/>
      <c r="G868" s="7"/>
      <c r="H868" s="7"/>
      <c r="I868" s="23"/>
      <c r="J868" s="23"/>
      <c r="K868" s="7"/>
      <c r="L868" s="23"/>
      <c r="M868" s="7"/>
      <c r="N868" s="7"/>
      <c r="O868" s="7"/>
      <c r="P868" s="23"/>
      <c r="Q868" s="7"/>
    </row>
    <row r="869" spans="1:17" x14ac:dyDescent="0.2">
      <c r="A869" s="9" t="str">
        <f t="shared" si="9"/>
        <v/>
      </c>
      <c r="B869" s="16"/>
      <c r="C869" s="9"/>
      <c r="D869" s="7"/>
      <c r="E869" s="24"/>
      <c r="F869" s="13"/>
      <c r="G869" s="7"/>
      <c r="H869" s="7"/>
      <c r="I869" s="23"/>
      <c r="J869" s="23"/>
      <c r="K869" s="7"/>
      <c r="L869" s="23"/>
      <c r="M869" s="7"/>
      <c r="N869" s="7"/>
      <c r="O869" s="7"/>
      <c r="P869" s="23"/>
      <c r="Q869" s="7"/>
    </row>
    <row r="870" spans="1:17" x14ac:dyDescent="0.2">
      <c r="A870" s="9" t="str">
        <f t="shared" si="9"/>
        <v/>
      </c>
      <c r="B870" s="16"/>
      <c r="C870" s="9"/>
      <c r="D870" s="7"/>
      <c r="E870" s="24"/>
      <c r="F870" s="13"/>
      <c r="G870" s="7"/>
      <c r="H870" s="7"/>
      <c r="I870" s="23"/>
      <c r="J870" s="23"/>
      <c r="K870" s="7"/>
      <c r="L870" s="23"/>
      <c r="M870" s="7"/>
      <c r="N870" s="7"/>
      <c r="O870" s="7"/>
      <c r="P870" s="23"/>
      <c r="Q870" s="7"/>
    </row>
    <row r="871" spans="1:17" x14ac:dyDescent="0.2">
      <c r="A871" s="9" t="str">
        <f t="shared" si="9"/>
        <v/>
      </c>
      <c r="B871" s="16"/>
      <c r="C871" s="9"/>
      <c r="D871" s="7"/>
      <c r="E871" s="24"/>
      <c r="F871" s="13"/>
      <c r="G871" s="7"/>
      <c r="H871" s="7"/>
      <c r="I871" s="23"/>
      <c r="J871" s="23"/>
      <c r="K871" s="7"/>
      <c r="L871" s="23"/>
      <c r="M871" s="7"/>
      <c r="N871" s="7"/>
      <c r="O871" s="7"/>
      <c r="P871" s="23"/>
      <c r="Q871" s="7"/>
    </row>
    <row r="872" spans="1:17" x14ac:dyDescent="0.2">
      <c r="A872" s="9" t="str">
        <f t="shared" si="9"/>
        <v/>
      </c>
      <c r="B872" s="16"/>
      <c r="C872" s="9"/>
      <c r="D872" s="7"/>
      <c r="E872" s="24"/>
      <c r="F872" s="13"/>
      <c r="G872" s="7"/>
      <c r="H872" s="7"/>
      <c r="I872" s="23"/>
      <c r="J872" s="23"/>
      <c r="K872" s="7"/>
      <c r="L872" s="23"/>
      <c r="M872" s="7"/>
      <c r="N872" s="7"/>
      <c r="O872" s="7"/>
      <c r="P872" s="23"/>
      <c r="Q872" s="7"/>
    </row>
    <row r="873" spans="1:17" x14ac:dyDescent="0.2">
      <c r="A873" s="9" t="str">
        <f t="shared" si="9"/>
        <v/>
      </c>
      <c r="B873" s="16"/>
      <c r="C873" s="9"/>
      <c r="D873" s="7"/>
      <c r="E873" s="24"/>
      <c r="F873" s="13"/>
      <c r="G873" s="7"/>
      <c r="H873" s="7"/>
      <c r="I873" s="23"/>
      <c r="J873" s="23"/>
      <c r="K873" s="7"/>
      <c r="L873" s="23"/>
      <c r="M873" s="7"/>
      <c r="N873" s="7"/>
      <c r="O873" s="7"/>
      <c r="P873" s="23"/>
      <c r="Q873" s="7"/>
    </row>
    <row r="874" spans="1:17" x14ac:dyDescent="0.2">
      <c r="A874" s="9" t="str">
        <f t="shared" si="9"/>
        <v/>
      </c>
      <c r="B874" s="16"/>
      <c r="C874" s="9"/>
      <c r="D874" s="7"/>
      <c r="E874" s="24"/>
      <c r="F874" s="13"/>
      <c r="G874" s="7"/>
      <c r="H874" s="7"/>
      <c r="I874" s="23"/>
      <c r="J874" s="23"/>
      <c r="K874" s="7"/>
      <c r="L874" s="23"/>
      <c r="M874" s="7"/>
      <c r="N874" s="7"/>
      <c r="O874" s="7"/>
      <c r="P874" s="23"/>
      <c r="Q874" s="7"/>
    </row>
    <row r="875" spans="1:17" x14ac:dyDescent="0.2">
      <c r="A875" s="9" t="str">
        <f t="shared" si="9"/>
        <v/>
      </c>
      <c r="B875" s="16"/>
      <c r="C875" s="9"/>
      <c r="D875" s="7"/>
      <c r="E875" s="24"/>
      <c r="F875" s="13"/>
      <c r="G875" s="7"/>
      <c r="H875" s="7"/>
      <c r="I875" s="23"/>
      <c r="J875" s="23"/>
      <c r="K875" s="7"/>
      <c r="L875" s="23"/>
      <c r="M875" s="7"/>
      <c r="N875" s="7"/>
      <c r="O875" s="7"/>
      <c r="P875" s="23"/>
      <c r="Q875" s="7"/>
    </row>
    <row r="876" spans="1:17" x14ac:dyDescent="0.2">
      <c r="A876" s="9" t="str">
        <f t="shared" si="9"/>
        <v/>
      </c>
      <c r="B876" s="16"/>
      <c r="C876" s="9"/>
      <c r="D876" s="7"/>
      <c r="E876" s="24"/>
      <c r="F876" s="13"/>
      <c r="G876" s="7"/>
      <c r="H876" s="7"/>
      <c r="I876" s="23"/>
      <c r="J876" s="23"/>
      <c r="K876" s="7"/>
      <c r="L876" s="23"/>
      <c r="M876" s="7"/>
      <c r="N876" s="7"/>
      <c r="O876" s="7"/>
      <c r="P876" s="23"/>
      <c r="Q876" s="7"/>
    </row>
    <row r="877" spans="1:17" x14ac:dyDescent="0.2">
      <c r="A877" s="9" t="str">
        <f t="shared" si="9"/>
        <v/>
      </c>
      <c r="B877" s="16"/>
      <c r="C877" s="9"/>
      <c r="D877" s="7"/>
      <c r="E877" s="24"/>
      <c r="F877" s="13"/>
      <c r="G877" s="7"/>
      <c r="H877" s="7"/>
      <c r="I877" s="23"/>
      <c r="J877" s="23"/>
      <c r="K877" s="7"/>
      <c r="L877" s="23"/>
      <c r="M877" s="7"/>
      <c r="N877" s="7"/>
      <c r="O877" s="7"/>
      <c r="P877" s="23"/>
      <c r="Q877" s="7"/>
    </row>
    <row r="878" spans="1:17" x14ac:dyDescent="0.2">
      <c r="A878" s="9" t="str">
        <f t="shared" si="9"/>
        <v/>
      </c>
      <c r="B878" s="16"/>
      <c r="C878" s="9"/>
      <c r="D878" s="7"/>
      <c r="E878" s="24"/>
      <c r="F878" s="13"/>
      <c r="G878" s="7"/>
      <c r="H878" s="7"/>
      <c r="I878" s="23"/>
      <c r="J878" s="23"/>
      <c r="K878" s="7"/>
      <c r="L878" s="23"/>
      <c r="M878" s="7"/>
      <c r="N878" s="7"/>
      <c r="O878" s="7"/>
      <c r="P878" s="23"/>
      <c r="Q878" s="7"/>
    </row>
    <row r="879" spans="1:17" x14ac:dyDescent="0.2">
      <c r="A879" s="9" t="str">
        <f t="shared" si="9"/>
        <v/>
      </c>
      <c r="B879" s="16"/>
      <c r="C879" s="9"/>
      <c r="D879" s="7"/>
      <c r="E879" s="24"/>
      <c r="F879" s="13"/>
      <c r="G879" s="7"/>
      <c r="H879" s="7"/>
      <c r="I879" s="23"/>
      <c r="J879" s="23"/>
      <c r="K879" s="7"/>
      <c r="L879" s="23"/>
      <c r="M879" s="7"/>
      <c r="N879" s="7"/>
      <c r="O879" s="7"/>
      <c r="P879" s="23"/>
      <c r="Q879" s="7"/>
    </row>
    <row r="880" spans="1:17" x14ac:dyDescent="0.2">
      <c r="A880" s="9" t="str">
        <f t="shared" si="9"/>
        <v/>
      </c>
      <c r="B880" s="16"/>
      <c r="C880" s="9"/>
      <c r="D880" s="7"/>
      <c r="E880" s="24"/>
      <c r="F880" s="13"/>
      <c r="G880" s="7"/>
      <c r="H880" s="7"/>
      <c r="I880" s="23"/>
      <c r="J880" s="23"/>
      <c r="K880" s="7"/>
      <c r="L880" s="23"/>
      <c r="M880" s="7"/>
      <c r="N880" s="7"/>
      <c r="O880" s="7"/>
      <c r="P880" s="23"/>
      <c r="Q880" s="7"/>
    </row>
    <row r="881" spans="1:17" x14ac:dyDescent="0.2">
      <c r="A881" s="9" t="str">
        <f t="shared" si="9"/>
        <v/>
      </c>
      <c r="B881" s="16"/>
      <c r="C881" s="9"/>
      <c r="D881" s="7"/>
      <c r="E881" s="24"/>
      <c r="F881" s="13"/>
      <c r="G881" s="7"/>
      <c r="H881" s="7"/>
      <c r="I881" s="23"/>
      <c r="J881" s="23"/>
      <c r="K881" s="7"/>
      <c r="L881" s="23"/>
      <c r="M881" s="7"/>
      <c r="N881" s="7"/>
      <c r="O881" s="7"/>
      <c r="P881" s="23"/>
      <c r="Q881" s="7"/>
    </row>
    <row r="882" spans="1:17" x14ac:dyDescent="0.2">
      <c r="A882" s="9" t="str">
        <f t="shared" si="9"/>
        <v/>
      </c>
      <c r="B882" s="16"/>
      <c r="C882" s="9"/>
      <c r="D882" s="7"/>
      <c r="E882" s="24"/>
      <c r="F882" s="13"/>
      <c r="G882" s="7"/>
      <c r="H882" s="7"/>
      <c r="I882" s="23"/>
      <c r="J882" s="23"/>
      <c r="K882" s="7"/>
      <c r="L882" s="23"/>
      <c r="M882" s="7"/>
      <c r="N882" s="7"/>
      <c r="O882" s="7"/>
      <c r="P882" s="23"/>
      <c r="Q882" s="7"/>
    </row>
    <row r="883" spans="1:17" x14ac:dyDescent="0.2">
      <c r="A883" s="9" t="str">
        <f t="shared" si="9"/>
        <v/>
      </c>
      <c r="B883" s="16"/>
      <c r="C883" s="9"/>
      <c r="D883" s="7"/>
      <c r="E883" s="24"/>
      <c r="F883" s="13"/>
      <c r="G883" s="7"/>
      <c r="H883" s="7"/>
      <c r="I883" s="23"/>
      <c r="J883" s="23"/>
      <c r="K883" s="7"/>
      <c r="L883" s="23"/>
      <c r="M883" s="7"/>
      <c r="N883" s="7"/>
      <c r="O883" s="7"/>
      <c r="P883" s="23"/>
      <c r="Q883" s="7"/>
    </row>
    <row r="884" spans="1:17" x14ac:dyDescent="0.2">
      <c r="A884" s="9" t="str">
        <f t="shared" si="9"/>
        <v/>
      </c>
      <c r="B884" s="16"/>
      <c r="C884" s="9"/>
      <c r="D884" s="7"/>
      <c r="E884" s="24"/>
      <c r="F884" s="13"/>
      <c r="G884" s="7"/>
      <c r="H884" s="7"/>
      <c r="I884" s="23"/>
      <c r="J884" s="23"/>
      <c r="K884" s="7"/>
      <c r="L884" s="23"/>
      <c r="M884" s="7"/>
      <c r="N884" s="7"/>
      <c r="O884" s="7"/>
      <c r="P884" s="23"/>
      <c r="Q884" s="7"/>
    </row>
    <row r="885" spans="1:17" x14ac:dyDescent="0.2">
      <c r="A885" s="9" t="str">
        <f t="shared" si="9"/>
        <v/>
      </c>
      <c r="B885" s="16"/>
      <c r="C885" s="9"/>
      <c r="D885" s="7"/>
      <c r="E885" s="24"/>
      <c r="F885" s="13"/>
      <c r="G885" s="7"/>
      <c r="H885" s="7"/>
      <c r="I885" s="23"/>
      <c r="J885" s="23"/>
      <c r="K885" s="7"/>
      <c r="L885" s="23"/>
      <c r="M885" s="7"/>
      <c r="N885" s="7"/>
      <c r="O885" s="7"/>
      <c r="P885" s="23"/>
      <c r="Q885" s="7"/>
    </row>
    <row r="886" spans="1:17" x14ac:dyDescent="0.2">
      <c r="A886" s="9" t="str">
        <f t="shared" si="9"/>
        <v/>
      </c>
      <c r="B886" s="16"/>
      <c r="C886" s="9"/>
      <c r="D886" s="7"/>
      <c r="E886" s="24"/>
      <c r="F886" s="13"/>
      <c r="G886" s="7"/>
      <c r="H886" s="7"/>
      <c r="I886" s="23"/>
      <c r="J886" s="23"/>
      <c r="K886" s="7"/>
      <c r="L886" s="23"/>
      <c r="M886" s="7"/>
      <c r="N886" s="7"/>
      <c r="O886" s="7"/>
      <c r="P886" s="23"/>
      <c r="Q886" s="7"/>
    </row>
    <row r="887" spans="1:17" x14ac:dyDescent="0.2">
      <c r="A887" s="9" t="str">
        <f t="shared" si="9"/>
        <v/>
      </c>
      <c r="B887" s="16"/>
      <c r="C887" s="9"/>
      <c r="D887" s="7"/>
      <c r="E887" s="24"/>
      <c r="F887" s="13"/>
      <c r="G887" s="7"/>
      <c r="H887" s="7"/>
      <c r="I887" s="23"/>
      <c r="J887" s="23"/>
      <c r="K887" s="7"/>
      <c r="L887" s="23"/>
      <c r="M887" s="7"/>
      <c r="N887" s="7"/>
      <c r="O887" s="7"/>
      <c r="P887" s="23"/>
      <c r="Q887" s="7"/>
    </row>
    <row r="888" spans="1:17" x14ac:dyDescent="0.2">
      <c r="A888" s="9" t="str">
        <f t="shared" si="9"/>
        <v/>
      </c>
      <c r="B888" s="16"/>
      <c r="C888" s="9"/>
      <c r="D888" s="7"/>
      <c r="E888" s="24"/>
      <c r="F888" s="13"/>
      <c r="G888" s="7"/>
      <c r="H888" s="7"/>
      <c r="I888" s="23"/>
      <c r="J888" s="23"/>
      <c r="K888" s="7"/>
      <c r="L888" s="23"/>
      <c r="M888" s="7"/>
      <c r="N888" s="7"/>
      <c r="O888" s="7"/>
      <c r="P888" s="23"/>
      <c r="Q888" s="7"/>
    </row>
    <row r="889" spans="1:17" x14ac:dyDescent="0.2">
      <c r="A889" s="9" t="str">
        <f t="shared" si="9"/>
        <v/>
      </c>
      <c r="B889" s="16"/>
      <c r="C889" s="9"/>
      <c r="D889" s="7"/>
      <c r="E889" s="24"/>
      <c r="F889" s="13"/>
      <c r="G889" s="7"/>
      <c r="H889" s="7"/>
      <c r="I889" s="23"/>
      <c r="J889" s="23"/>
      <c r="K889" s="7"/>
      <c r="L889" s="23"/>
      <c r="M889" s="7"/>
      <c r="N889" s="7"/>
      <c r="O889" s="7"/>
      <c r="P889" s="23"/>
      <c r="Q889" s="7"/>
    </row>
    <row r="890" spans="1:17" x14ac:dyDescent="0.2">
      <c r="A890" s="9" t="str">
        <f t="shared" si="9"/>
        <v/>
      </c>
      <c r="B890" s="16"/>
      <c r="C890" s="9"/>
      <c r="D890" s="7"/>
      <c r="E890" s="24"/>
      <c r="F890" s="13"/>
      <c r="G890" s="7"/>
      <c r="H890" s="7"/>
      <c r="I890" s="23"/>
      <c r="J890" s="23"/>
      <c r="K890" s="7"/>
      <c r="L890" s="23"/>
      <c r="M890" s="7"/>
      <c r="N890" s="7"/>
      <c r="O890" s="7"/>
      <c r="P890" s="23"/>
      <c r="Q890" s="7"/>
    </row>
    <row r="891" spans="1:17" x14ac:dyDescent="0.2">
      <c r="A891" s="9" t="str">
        <f t="shared" si="9"/>
        <v/>
      </c>
      <c r="B891" s="16"/>
      <c r="C891" s="9"/>
      <c r="F891" s="13"/>
      <c r="H891" s="7"/>
      <c r="I891" s="23"/>
    </row>
    <row r="892" spans="1:17" x14ac:dyDescent="0.2">
      <c r="A892" s="9" t="str">
        <f t="shared" si="9"/>
        <v/>
      </c>
      <c r="B892" s="16"/>
      <c r="C892" s="9"/>
      <c r="F892" s="13"/>
      <c r="H892" s="7"/>
      <c r="I892" s="23"/>
    </row>
    <row r="893" spans="1:17" x14ac:dyDescent="0.2">
      <c r="A893" s="9" t="str">
        <f t="shared" si="9"/>
        <v/>
      </c>
      <c r="B893" s="16"/>
      <c r="C893" s="9"/>
      <c r="F893" s="13"/>
      <c r="H893" s="7"/>
      <c r="I893" s="23"/>
    </row>
    <row r="894" spans="1:17" x14ac:dyDescent="0.2">
      <c r="A894" s="9" t="str">
        <f t="shared" si="9"/>
        <v/>
      </c>
      <c r="B894" s="16"/>
      <c r="C894" s="9"/>
      <c r="F894" s="13"/>
      <c r="H894" s="7"/>
      <c r="I894" s="23"/>
    </row>
    <row r="895" spans="1:17" x14ac:dyDescent="0.2">
      <c r="A895" s="9" t="str">
        <f t="shared" si="9"/>
        <v/>
      </c>
      <c r="B895" s="16"/>
      <c r="C895" s="9"/>
      <c r="F895" s="13"/>
      <c r="H895" s="7"/>
      <c r="I895" s="23"/>
    </row>
    <row r="896" spans="1:17" x14ac:dyDescent="0.2">
      <c r="A896" s="9" t="str">
        <f t="shared" si="9"/>
        <v/>
      </c>
      <c r="B896" s="16"/>
      <c r="C896" s="9"/>
      <c r="F896" s="13"/>
      <c r="H896" s="7"/>
      <c r="I896" s="23"/>
    </row>
    <row r="897" spans="1:9" x14ac:dyDescent="0.2">
      <c r="A897" s="9" t="str">
        <f t="shared" si="9"/>
        <v/>
      </c>
      <c r="B897" s="16"/>
      <c r="C897" s="9"/>
      <c r="F897" s="13"/>
      <c r="H897" s="7"/>
      <c r="I897" s="23"/>
    </row>
    <row r="898" spans="1:9" x14ac:dyDescent="0.2">
      <c r="A898" s="9" t="str">
        <f t="shared" si="9"/>
        <v/>
      </c>
      <c r="B898" s="16"/>
      <c r="C898" s="9"/>
      <c r="F898" s="13"/>
      <c r="H898" s="7"/>
      <c r="I898" s="23"/>
    </row>
    <row r="899" spans="1:9" x14ac:dyDescent="0.2">
      <c r="A899" s="9" t="str">
        <f t="shared" si="9"/>
        <v/>
      </c>
      <c r="B899" s="16"/>
      <c r="C899" s="9"/>
      <c r="F899" s="13"/>
      <c r="H899" s="7"/>
      <c r="I899" s="23"/>
    </row>
    <row r="900" spans="1:9" x14ac:dyDescent="0.2">
      <c r="A900" s="9" t="str">
        <f t="shared" si="9"/>
        <v/>
      </c>
      <c r="B900" s="16"/>
      <c r="C900" s="9"/>
      <c r="F900" s="13"/>
      <c r="H900" s="7"/>
      <c r="I900" s="23"/>
    </row>
    <row r="901" spans="1:9" x14ac:dyDescent="0.2">
      <c r="A901" s="9" t="str">
        <f t="shared" si="9"/>
        <v/>
      </c>
      <c r="B901" s="16"/>
      <c r="C901" s="9"/>
      <c r="F901" s="13"/>
      <c r="H901" s="7"/>
      <c r="I901" s="23"/>
    </row>
    <row r="902" spans="1:9" x14ac:dyDescent="0.2">
      <c r="A902" s="9" t="str">
        <f t="shared" si="9"/>
        <v/>
      </c>
      <c r="B902" s="16"/>
      <c r="C902" s="9"/>
      <c r="F902" s="13"/>
      <c r="H902" s="7"/>
      <c r="I902" s="23"/>
    </row>
    <row r="903" spans="1:9" x14ac:dyDescent="0.2">
      <c r="A903" s="9" t="str">
        <f t="shared" si="9"/>
        <v/>
      </c>
      <c r="B903" s="16"/>
      <c r="C903" s="9"/>
      <c r="F903" s="13"/>
      <c r="H903" s="7"/>
      <c r="I903" s="23"/>
    </row>
    <row r="904" spans="1:9" x14ac:dyDescent="0.2">
      <c r="A904" s="9" t="str">
        <f t="shared" si="9"/>
        <v/>
      </c>
      <c r="B904" s="16"/>
      <c r="C904" s="9"/>
      <c r="F904" s="13"/>
      <c r="H904" s="7"/>
      <c r="I904" s="23"/>
    </row>
    <row r="905" spans="1:9" x14ac:dyDescent="0.2">
      <c r="A905" s="9" t="str">
        <f t="shared" si="9"/>
        <v/>
      </c>
      <c r="B905" s="16"/>
      <c r="C905" s="9"/>
      <c r="F905" s="13"/>
      <c r="H905" s="7"/>
      <c r="I905" s="23"/>
    </row>
    <row r="906" spans="1:9" x14ac:dyDescent="0.2">
      <c r="A906" s="9" t="str">
        <f t="shared" si="9"/>
        <v/>
      </c>
      <c r="B906" s="16"/>
      <c r="C906" s="9"/>
      <c r="F906" s="13"/>
      <c r="H906" s="7"/>
      <c r="I906" s="23"/>
    </row>
    <row r="907" spans="1:9" x14ac:dyDescent="0.2">
      <c r="A907" s="9" t="str">
        <f t="shared" si="9"/>
        <v/>
      </c>
      <c r="B907" s="16"/>
      <c r="C907" s="9"/>
      <c r="F907" s="13"/>
      <c r="H907" s="7"/>
      <c r="I907" s="23"/>
    </row>
    <row r="908" spans="1:9" x14ac:dyDescent="0.2">
      <c r="A908" s="9" t="str">
        <f t="shared" si="9"/>
        <v/>
      </c>
      <c r="B908" s="16"/>
      <c r="C908" s="9"/>
      <c r="F908" s="13"/>
      <c r="H908" s="7"/>
      <c r="I908" s="23"/>
    </row>
    <row r="909" spans="1:9" x14ac:dyDescent="0.2">
      <c r="A909" s="9" t="str">
        <f t="shared" si="9"/>
        <v/>
      </c>
      <c r="B909" s="16"/>
      <c r="C909" s="9"/>
      <c r="F909" s="13"/>
      <c r="H909" s="7"/>
      <c r="I909" s="23"/>
    </row>
    <row r="910" spans="1:9" x14ac:dyDescent="0.2">
      <c r="A910" s="9" t="str">
        <f t="shared" si="9"/>
        <v/>
      </c>
      <c r="B910" s="16"/>
      <c r="C910" s="9"/>
      <c r="F910" s="13"/>
      <c r="H910" s="7"/>
      <c r="I910" s="23"/>
    </row>
    <row r="911" spans="1:9" x14ac:dyDescent="0.2">
      <c r="A911" s="9" t="str">
        <f t="shared" si="9"/>
        <v/>
      </c>
      <c r="B911" s="16"/>
      <c r="C911" s="9"/>
      <c r="F911" s="13"/>
      <c r="H911" s="7"/>
      <c r="I911" s="23"/>
    </row>
    <row r="912" spans="1:9" x14ac:dyDescent="0.2">
      <c r="A912" s="9" t="str">
        <f t="shared" si="9"/>
        <v/>
      </c>
      <c r="B912" s="16"/>
      <c r="C912" s="9"/>
      <c r="F912" s="13"/>
      <c r="H912" s="7"/>
      <c r="I912" s="23"/>
    </row>
    <row r="913" spans="1:9" x14ac:dyDescent="0.2">
      <c r="A913" s="9" t="str">
        <f t="shared" si="9"/>
        <v/>
      </c>
      <c r="B913" s="16"/>
      <c r="C913" s="9"/>
      <c r="F913" s="13"/>
      <c r="H913" s="7"/>
      <c r="I913" s="23"/>
    </row>
    <row r="914" spans="1:9" x14ac:dyDescent="0.2">
      <c r="A914" s="9" t="str">
        <f t="shared" si="9"/>
        <v/>
      </c>
      <c r="B914" s="16"/>
      <c r="C914" s="9"/>
      <c r="F914" s="13"/>
      <c r="H914" s="7"/>
      <c r="I914" s="23"/>
    </row>
    <row r="915" spans="1:9" x14ac:dyDescent="0.2">
      <c r="A915" s="9" t="str">
        <f t="shared" si="9"/>
        <v/>
      </c>
      <c r="B915" s="16"/>
      <c r="C915" s="9"/>
      <c r="F915" s="13"/>
      <c r="H915" s="7"/>
      <c r="I915" s="23"/>
    </row>
    <row r="916" spans="1:9" x14ac:dyDescent="0.2">
      <c r="A916" s="9" t="str">
        <f t="shared" ref="A916:A979" si="10">IF(LEN(B563)&gt;0,TEXT(ROW(B563)-3,"0000"),(IF(LEN(B564)&gt;0,"unesite ev. broj nabave i ostale podatke","")))</f>
        <v/>
      </c>
      <c r="B916" s="16"/>
      <c r="C916" s="9"/>
      <c r="F916" s="13"/>
      <c r="H916" s="7"/>
      <c r="I916" s="23"/>
    </row>
    <row r="917" spans="1:9" x14ac:dyDescent="0.2">
      <c r="A917" s="9" t="str">
        <f t="shared" si="10"/>
        <v/>
      </c>
      <c r="B917" s="16"/>
      <c r="C917" s="9"/>
      <c r="F917" s="13"/>
      <c r="H917" s="7"/>
      <c r="I917" s="23"/>
    </row>
    <row r="918" spans="1:9" x14ac:dyDescent="0.2">
      <c r="A918" s="9" t="str">
        <f t="shared" si="10"/>
        <v/>
      </c>
      <c r="B918" s="16"/>
      <c r="C918" s="9"/>
      <c r="F918" s="13"/>
      <c r="H918" s="7"/>
      <c r="I918" s="23"/>
    </row>
    <row r="919" spans="1:9" x14ac:dyDescent="0.2">
      <c r="A919" s="9" t="str">
        <f t="shared" si="10"/>
        <v/>
      </c>
      <c r="B919" s="16"/>
      <c r="C919" s="9"/>
      <c r="F919" s="13"/>
      <c r="H919" s="7"/>
      <c r="I919" s="23"/>
    </row>
    <row r="920" spans="1:9" x14ac:dyDescent="0.2">
      <c r="A920" s="9" t="str">
        <f t="shared" si="10"/>
        <v/>
      </c>
      <c r="B920" s="16"/>
      <c r="C920" s="9"/>
      <c r="F920" s="13"/>
      <c r="H920" s="7"/>
      <c r="I920" s="23"/>
    </row>
    <row r="921" spans="1:9" x14ac:dyDescent="0.2">
      <c r="A921" s="9" t="str">
        <f t="shared" si="10"/>
        <v/>
      </c>
      <c r="B921" s="16"/>
      <c r="C921" s="9"/>
      <c r="F921" s="13"/>
      <c r="H921" s="7"/>
      <c r="I921" s="23"/>
    </row>
    <row r="922" spans="1:9" x14ac:dyDescent="0.2">
      <c r="A922" s="9" t="str">
        <f t="shared" si="10"/>
        <v/>
      </c>
      <c r="B922" s="16"/>
      <c r="C922" s="9"/>
      <c r="F922" s="13"/>
      <c r="H922" s="7"/>
      <c r="I922" s="23"/>
    </row>
    <row r="923" spans="1:9" x14ac:dyDescent="0.2">
      <c r="A923" s="9" t="str">
        <f t="shared" si="10"/>
        <v/>
      </c>
      <c r="B923" s="16"/>
      <c r="C923" s="9"/>
      <c r="F923" s="13"/>
      <c r="H923" s="7"/>
      <c r="I923" s="23"/>
    </row>
    <row r="924" spans="1:9" x14ac:dyDescent="0.2">
      <c r="A924" s="9" t="str">
        <f t="shared" si="10"/>
        <v/>
      </c>
      <c r="B924" s="16"/>
      <c r="C924" s="9"/>
      <c r="F924" s="13"/>
      <c r="H924" s="7"/>
      <c r="I924" s="23"/>
    </row>
    <row r="925" spans="1:9" x14ac:dyDescent="0.2">
      <c r="A925" s="9" t="str">
        <f t="shared" si="10"/>
        <v/>
      </c>
      <c r="B925" s="16"/>
      <c r="C925" s="9"/>
      <c r="F925" s="13"/>
      <c r="H925" s="7"/>
      <c r="I925" s="23"/>
    </row>
    <row r="926" spans="1:9" x14ac:dyDescent="0.2">
      <c r="A926" s="9" t="str">
        <f t="shared" si="10"/>
        <v/>
      </c>
      <c r="B926" s="16"/>
      <c r="C926" s="9"/>
      <c r="F926" s="13"/>
      <c r="H926" s="7"/>
      <c r="I926" s="23"/>
    </row>
    <row r="927" spans="1:9" x14ac:dyDescent="0.2">
      <c r="A927" s="9" t="str">
        <f t="shared" si="10"/>
        <v/>
      </c>
      <c r="B927" s="16"/>
      <c r="C927" s="9"/>
      <c r="F927" s="13"/>
      <c r="H927" s="7"/>
      <c r="I927" s="23"/>
    </row>
    <row r="928" spans="1:9" x14ac:dyDescent="0.2">
      <c r="A928" s="9" t="str">
        <f t="shared" si="10"/>
        <v/>
      </c>
      <c r="B928" s="16"/>
      <c r="C928" s="9"/>
      <c r="F928" s="13"/>
      <c r="H928" s="7"/>
      <c r="I928" s="23"/>
    </row>
    <row r="929" spans="1:9" x14ac:dyDescent="0.2">
      <c r="A929" s="9" t="str">
        <f t="shared" si="10"/>
        <v/>
      </c>
      <c r="B929" s="16"/>
      <c r="C929" s="9"/>
      <c r="F929" s="13"/>
      <c r="H929" s="7"/>
      <c r="I929" s="23"/>
    </row>
    <row r="930" spans="1:9" x14ac:dyDescent="0.2">
      <c r="A930" s="9" t="str">
        <f t="shared" si="10"/>
        <v/>
      </c>
      <c r="B930" s="16"/>
      <c r="C930" s="9"/>
      <c r="F930" s="13"/>
      <c r="H930" s="7"/>
      <c r="I930" s="23"/>
    </row>
    <row r="931" spans="1:9" x14ac:dyDescent="0.2">
      <c r="A931" s="9" t="str">
        <f t="shared" si="10"/>
        <v/>
      </c>
      <c r="B931" s="16"/>
      <c r="C931" s="9"/>
      <c r="F931" s="13"/>
      <c r="H931" s="7"/>
      <c r="I931" s="23"/>
    </row>
    <row r="932" spans="1:9" x14ac:dyDescent="0.2">
      <c r="A932" s="9" t="str">
        <f t="shared" si="10"/>
        <v/>
      </c>
      <c r="B932" s="16"/>
      <c r="C932" s="9"/>
      <c r="F932" s="13"/>
      <c r="H932" s="7"/>
      <c r="I932" s="23"/>
    </row>
    <row r="933" spans="1:9" x14ac:dyDescent="0.2">
      <c r="A933" s="9" t="str">
        <f t="shared" si="10"/>
        <v/>
      </c>
      <c r="B933" s="16"/>
      <c r="C933" s="9"/>
      <c r="F933" s="13"/>
      <c r="H933" s="7"/>
      <c r="I933" s="23"/>
    </row>
    <row r="934" spans="1:9" x14ac:dyDescent="0.2">
      <c r="A934" s="9" t="str">
        <f t="shared" si="10"/>
        <v/>
      </c>
      <c r="B934" s="16"/>
      <c r="C934" s="9"/>
      <c r="F934" s="13"/>
      <c r="H934" s="7"/>
      <c r="I934" s="23"/>
    </row>
    <row r="935" spans="1:9" x14ac:dyDescent="0.2">
      <c r="A935" s="9" t="str">
        <f t="shared" si="10"/>
        <v/>
      </c>
      <c r="B935" s="16"/>
      <c r="C935" s="9"/>
      <c r="F935" s="13"/>
      <c r="H935" s="7"/>
      <c r="I935" s="23"/>
    </row>
    <row r="936" spans="1:9" x14ac:dyDescent="0.2">
      <c r="A936" s="9" t="str">
        <f t="shared" si="10"/>
        <v/>
      </c>
      <c r="B936" s="16"/>
      <c r="C936" s="9"/>
      <c r="F936" s="13"/>
      <c r="H936" s="7"/>
      <c r="I936" s="23"/>
    </row>
    <row r="937" spans="1:9" x14ac:dyDescent="0.2">
      <c r="A937" s="9" t="str">
        <f t="shared" si="10"/>
        <v/>
      </c>
      <c r="B937" s="16"/>
      <c r="C937" s="9"/>
      <c r="F937" s="13"/>
      <c r="H937" s="7"/>
      <c r="I937" s="23"/>
    </row>
    <row r="938" spans="1:9" x14ac:dyDescent="0.2">
      <c r="A938" s="9" t="str">
        <f t="shared" si="10"/>
        <v/>
      </c>
      <c r="B938" s="16"/>
      <c r="C938" s="9"/>
      <c r="F938" s="13"/>
      <c r="H938" s="7"/>
      <c r="I938" s="23"/>
    </row>
    <row r="939" spans="1:9" x14ac:dyDescent="0.2">
      <c r="A939" s="9" t="str">
        <f t="shared" si="10"/>
        <v/>
      </c>
      <c r="B939" s="16"/>
      <c r="C939" s="9"/>
      <c r="F939" s="13"/>
      <c r="H939" s="7"/>
      <c r="I939" s="23"/>
    </row>
    <row r="940" spans="1:9" x14ac:dyDescent="0.2">
      <c r="A940" s="9" t="str">
        <f t="shared" si="10"/>
        <v/>
      </c>
      <c r="B940" s="16"/>
      <c r="C940" s="9"/>
      <c r="F940" s="13"/>
      <c r="H940" s="7"/>
      <c r="I940" s="23"/>
    </row>
    <row r="941" spans="1:9" x14ac:dyDescent="0.2">
      <c r="A941" s="9" t="str">
        <f t="shared" si="10"/>
        <v/>
      </c>
      <c r="B941" s="16"/>
      <c r="C941" s="9"/>
      <c r="F941" s="13"/>
      <c r="H941" s="7"/>
      <c r="I941" s="23"/>
    </row>
    <row r="942" spans="1:9" x14ac:dyDescent="0.2">
      <c r="A942" s="9" t="str">
        <f t="shared" si="10"/>
        <v/>
      </c>
      <c r="B942" s="16"/>
      <c r="C942" s="9"/>
      <c r="F942" s="13"/>
      <c r="H942" s="7"/>
      <c r="I942" s="23"/>
    </row>
    <row r="943" spans="1:9" x14ac:dyDescent="0.2">
      <c r="A943" s="9" t="str">
        <f t="shared" si="10"/>
        <v/>
      </c>
      <c r="B943" s="16"/>
      <c r="C943" s="9"/>
      <c r="F943" s="13"/>
      <c r="H943" s="7"/>
      <c r="I943" s="23"/>
    </row>
    <row r="944" spans="1:9" x14ac:dyDescent="0.2">
      <c r="A944" s="9" t="str">
        <f t="shared" si="10"/>
        <v/>
      </c>
      <c r="B944" s="16"/>
      <c r="C944" s="9"/>
      <c r="F944" s="13"/>
      <c r="H944" s="7"/>
      <c r="I944" s="23"/>
    </row>
    <row r="945" spans="1:9" x14ac:dyDescent="0.2">
      <c r="A945" s="9" t="str">
        <f t="shared" si="10"/>
        <v/>
      </c>
      <c r="B945" s="16"/>
      <c r="C945" s="9"/>
      <c r="F945" s="13"/>
      <c r="H945" s="7"/>
      <c r="I945" s="23"/>
    </row>
    <row r="946" spans="1:9" x14ac:dyDescent="0.2">
      <c r="A946" s="9" t="str">
        <f t="shared" si="10"/>
        <v/>
      </c>
      <c r="B946" s="16"/>
      <c r="C946" s="9"/>
      <c r="F946" s="13"/>
      <c r="H946" s="7"/>
      <c r="I946" s="23"/>
    </row>
    <row r="947" spans="1:9" x14ac:dyDescent="0.2">
      <c r="A947" s="9" t="str">
        <f t="shared" si="10"/>
        <v/>
      </c>
      <c r="B947" s="16"/>
      <c r="C947" s="9"/>
      <c r="F947" s="13"/>
      <c r="H947" s="7"/>
      <c r="I947" s="23"/>
    </row>
    <row r="948" spans="1:9" x14ac:dyDescent="0.2">
      <c r="A948" s="9" t="str">
        <f t="shared" si="10"/>
        <v/>
      </c>
      <c r="B948" s="16"/>
      <c r="C948" s="9"/>
      <c r="F948" s="13"/>
      <c r="H948" s="7"/>
      <c r="I948" s="23"/>
    </row>
    <row r="949" spans="1:9" x14ac:dyDescent="0.2">
      <c r="A949" s="9" t="str">
        <f t="shared" si="10"/>
        <v/>
      </c>
      <c r="B949" s="16"/>
      <c r="C949" s="9"/>
      <c r="F949" s="13"/>
      <c r="H949" s="7"/>
      <c r="I949" s="23"/>
    </row>
    <row r="950" spans="1:9" x14ac:dyDescent="0.2">
      <c r="A950" s="9" t="str">
        <f t="shared" si="10"/>
        <v/>
      </c>
      <c r="B950" s="16"/>
      <c r="C950" s="9"/>
      <c r="F950" s="13"/>
      <c r="H950" s="7"/>
      <c r="I950" s="23"/>
    </row>
    <row r="951" spans="1:9" x14ac:dyDescent="0.2">
      <c r="A951" s="9" t="str">
        <f t="shared" si="10"/>
        <v/>
      </c>
      <c r="B951" s="16"/>
      <c r="C951" s="9"/>
      <c r="F951" s="13"/>
      <c r="H951" s="7"/>
      <c r="I951" s="23"/>
    </row>
    <row r="952" spans="1:9" x14ac:dyDescent="0.2">
      <c r="A952" s="9" t="str">
        <f t="shared" si="10"/>
        <v/>
      </c>
      <c r="B952" s="16"/>
      <c r="C952" s="9"/>
      <c r="F952" s="13"/>
      <c r="H952" s="7"/>
      <c r="I952" s="23"/>
    </row>
    <row r="953" spans="1:9" x14ac:dyDescent="0.2">
      <c r="A953" s="9" t="str">
        <f t="shared" si="10"/>
        <v/>
      </c>
      <c r="B953" s="16"/>
      <c r="C953" s="9"/>
      <c r="F953" s="13"/>
      <c r="H953" s="7"/>
      <c r="I953" s="23"/>
    </row>
    <row r="954" spans="1:9" x14ac:dyDescent="0.2">
      <c r="A954" s="9" t="str">
        <f t="shared" si="10"/>
        <v/>
      </c>
      <c r="B954" s="16"/>
      <c r="C954" s="9"/>
      <c r="F954" s="13"/>
      <c r="H954" s="7"/>
      <c r="I954" s="23"/>
    </row>
    <row r="955" spans="1:9" x14ac:dyDescent="0.2">
      <c r="A955" s="9" t="str">
        <f t="shared" si="10"/>
        <v/>
      </c>
      <c r="B955" s="16"/>
      <c r="C955" s="9"/>
      <c r="F955" s="13"/>
      <c r="H955" s="7"/>
      <c r="I955" s="23"/>
    </row>
    <row r="956" spans="1:9" x14ac:dyDescent="0.2">
      <c r="A956" s="9" t="str">
        <f t="shared" si="10"/>
        <v/>
      </c>
      <c r="B956" s="16"/>
      <c r="C956" s="9"/>
      <c r="F956" s="13"/>
      <c r="H956" s="7"/>
      <c r="I956" s="23"/>
    </row>
    <row r="957" spans="1:9" x14ac:dyDescent="0.2">
      <c r="A957" s="9" t="str">
        <f t="shared" si="10"/>
        <v/>
      </c>
      <c r="B957" s="16"/>
      <c r="C957" s="9"/>
      <c r="F957" s="13"/>
      <c r="H957" s="7"/>
      <c r="I957" s="23"/>
    </row>
    <row r="958" spans="1:9" x14ac:dyDescent="0.2">
      <c r="A958" s="9" t="str">
        <f t="shared" si="10"/>
        <v/>
      </c>
      <c r="B958" s="16"/>
      <c r="C958" s="9"/>
      <c r="F958" s="13"/>
      <c r="H958" s="7"/>
      <c r="I958" s="23"/>
    </row>
    <row r="959" spans="1:9" x14ac:dyDescent="0.2">
      <c r="A959" s="9" t="str">
        <f t="shared" si="10"/>
        <v/>
      </c>
      <c r="B959" s="16"/>
      <c r="C959" s="9"/>
      <c r="F959" s="13"/>
      <c r="H959" s="7"/>
      <c r="I959" s="23"/>
    </row>
    <row r="960" spans="1:9" x14ac:dyDescent="0.2">
      <c r="A960" s="9" t="str">
        <f t="shared" si="10"/>
        <v/>
      </c>
      <c r="B960" s="16"/>
      <c r="C960" s="9"/>
      <c r="F960" s="13"/>
      <c r="H960" s="7"/>
      <c r="I960" s="23"/>
    </row>
    <row r="961" spans="1:9" x14ac:dyDescent="0.2">
      <c r="A961" s="9" t="str">
        <f t="shared" si="10"/>
        <v/>
      </c>
      <c r="B961" s="16"/>
      <c r="C961" s="9"/>
      <c r="F961" s="13"/>
      <c r="H961" s="7"/>
      <c r="I961" s="23"/>
    </row>
    <row r="962" spans="1:9" x14ac:dyDescent="0.2">
      <c r="A962" s="9" t="str">
        <f t="shared" si="10"/>
        <v/>
      </c>
      <c r="B962" s="16"/>
      <c r="C962" s="9"/>
      <c r="F962" s="13"/>
      <c r="H962" s="7"/>
      <c r="I962" s="23"/>
    </row>
    <row r="963" spans="1:9" x14ac:dyDescent="0.2">
      <c r="A963" s="9" t="str">
        <f t="shared" si="10"/>
        <v/>
      </c>
      <c r="B963" s="16"/>
      <c r="C963" s="9"/>
      <c r="F963" s="13"/>
      <c r="H963" s="7"/>
      <c r="I963" s="23"/>
    </row>
    <row r="964" spans="1:9" x14ac:dyDescent="0.2">
      <c r="A964" s="9" t="str">
        <f t="shared" si="10"/>
        <v/>
      </c>
      <c r="B964" s="16"/>
      <c r="C964" s="9"/>
      <c r="F964" s="13"/>
      <c r="H964" s="7"/>
      <c r="I964" s="23"/>
    </row>
    <row r="965" spans="1:9" x14ac:dyDescent="0.2">
      <c r="A965" s="9" t="str">
        <f t="shared" si="10"/>
        <v/>
      </c>
      <c r="B965" s="16"/>
      <c r="C965" s="9"/>
      <c r="F965" s="13"/>
      <c r="H965" s="7"/>
      <c r="I965" s="23"/>
    </row>
    <row r="966" spans="1:9" x14ac:dyDescent="0.2">
      <c r="A966" s="9" t="str">
        <f t="shared" si="10"/>
        <v/>
      </c>
      <c r="B966" s="16"/>
      <c r="C966" s="9"/>
      <c r="F966" s="13"/>
      <c r="H966" s="7"/>
      <c r="I966" s="23"/>
    </row>
    <row r="967" spans="1:9" x14ac:dyDescent="0.2">
      <c r="A967" s="9" t="str">
        <f t="shared" si="10"/>
        <v/>
      </c>
      <c r="B967" s="16"/>
      <c r="C967" s="9"/>
      <c r="F967" s="13"/>
      <c r="H967" s="7"/>
      <c r="I967" s="23"/>
    </row>
    <row r="968" spans="1:9" x14ac:dyDescent="0.2">
      <c r="A968" s="9" t="str">
        <f t="shared" si="10"/>
        <v/>
      </c>
      <c r="B968" s="16"/>
      <c r="C968" s="9"/>
      <c r="F968" s="13"/>
      <c r="H968" s="7"/>
      <c r="I968" s="23"/>
    </row>
    <row r="969" spans="1:9" x14ac:dyDescent="0.2">
      <c r="A969" s="9" t="str">
        <f t="shared" si="10"/>
        <v/>
      </c>
      <c r="B969" s="16"/>
      <c r="C969" s="9"/>
      <c r="F969" s="13"/>
      <c r="H969" s="7"/>
      <c r="I969" s="23"/>
    </row>
    <row r="970" spans="1:9" x14ac:dyDescent="0.2">
      <c r="A970" s="9" t="str">
        <f t="shared" si="10"/>
        <v/>
      </c>
      <c r="B970" s="16"/>
      <c r="C970" s="9"/>
      <c r="F970" s="13"/>
      <c r="H970" s="7"/>
      <c r="I970" s="23"/>
    </row>
    <row r="971" spans="1:9" x14ac:dyDescent="0.2">
      <c r="A971" s="9" t="str">
        <f t="shared" si="10"/>
        <v/>
      </c>
      <c r="B971" s="16"/>
      <c r="C971" s="9"/>
      <c r="F971" s="13"/>
      <c r="H971" s="7"/>
      <c r="I971" s="23"/>
    </row>
    <row r="972" spans="1:9" x14ac:dyDescent="0.2">
      <c r="A972" s="9" t="str">
        <f t="shared" si="10"/>
        <v/>
      </c>
      <c r="B972" s="16"/>
      <c r="C972" s="9"/>
      <c r="F972" s="13"/>
      <c r="H972" s="7"/>
      <c r="I972" s="23"/>
    </row>
    <row r="973" spans="1:9" x14ac:dyDescent="0.2">
      <c r="A973" s="9" t="str">
        <f t="shared" si="10"/>
        <v/>
      </c>
      <c r="B973" s="16"/>
      <c r="C973" s="9"/>
      <c r="F973" s="13"/>
      <c r="H973" s="7"/>
      <c r="I973" s="23"/>
    </row>
    <row r="974" spans="1:9" x14ac:dyDescent="0.2">
      <c r="A974" s="9" t="str">
        <f t="shared" si="10"/>
        <v/>
      </c>
      <c r="B974" s="16"/>
      <c r="C974" s="9"/>
      <c r="F974" s="13"/>
      <c r="H974" s="7"/>
      <c r="I974" s="23"/>
    </row>
    <row r="975" spans="1:9" x14ac:dyDescent="0.2">
      <c r="A975" s="9" t="str">
        <f t="shared" si="10"/>
        <v/>
      </c>
      <c r="B975" s="16"/>
      <c r="C975" s="9"/>
      <c r="F975" s="13"/>
      <c r="H975" s="7"/>
      <c r="I975" s="23"/>
    </row>
    <row r="976" spans="1:9" x14ac:dyDescent="0.2">
      <c r="A976" s="9" t="str">
        <f t="shared" si="10"/>
        <v/>
      </c>
      <c r="B976" s="16"/>
      <c r="C976" s="9"/>
      <c r="F976" s="13"/>
      <c r="H976" s="7"/>
      <c r="I976" s="23"/>
    </row>
    <row r="977" spans="1:9" x14ac:dyDescent="0.2">
      <c r="A977" s="9" t="str">
        <f t="shared" si="10"/>
        <v/>
      </c>
      <c r="B977" s="16"/>
      <c r="C977" s="9"/>
      <c r="F977" s="13"/>
      <c r="H977" s="7"/>
      <c r="I977" s="23"/>
    </row>
    <row r="978" spans="1:9" x14ac:dyDescent="0.2">
      <c r="A978" s="9" t="str">
        <f t="shared" si="10"/>
        <v/>
      </c>
      <c r="B978" s="16"/>
      <c r="C978" s="9"/>
      <c r="F978" s="13"/>
      <c r="H978" s="7"/>
      <c r="I978" s="23"/>
    </row>
    <row r="979" spans="1:9" x14ac:dyDescent="0.2">
      <c r="A979" s="9" t="str">
        <f t="shared" si="10"/>
        <v/>
      </c>
      <c r="B979" s="16"/>
      <c r="C979" s="9"/>
      <c r="F979" s="13"/>
      <c r="H979" s="7"/>
      <c r="I979" s="23"/>
    </row>
    <row r="980" spans="1:9" x14ac:dyDescent="0.2">
      <c r="A980" s="9" t="str">
        <f t="shared" ref="A980:A1043" si="11">IF(LEN(B627)&gt;0,TEXT(ROW(B627)-3,"0000"),(IF(LEN(B628)&gt;0,"unesite ev. broj nabave i ostale podatke","")))</f>
        <v/>
      </c>
      <c r="B980" s="16"/>
      <c r="C980" s="9"/>
      <c r="F980" s="13"/>
      <c r="H980" s="7"/>
      <c r="I980" s="23"/>
    </row>
    <row r="981" spans="1:9" x14ac:dyDescent="0.2">
      <c r="A981" s="9" t="str">
        <f t="shared" si="11"/>
        <v/>
      </c>
      <c r="B981" s="16"/>
      <c r="C981" s="9"/>
      <c r="F981" s="13"/>
      <c r="H981" s="7"/>
      <c r="I981" s="23"/>
    </row>
    <row r="982" spans="1:9" x14ac:dyDescent="0.2">
      <c r="A982" s="9" t="str">
        <f t="shared" si="11"/>
        <v/>
      </c>
      <c r="B982" s="16"/>
      <c r="C982" s="9"/>
      <c r="F982" s="13"/>
      <c r="H982" s="7"/>
      <c r="I982" s="23"/>
    </row>
    <row r="983" spans="1:9" x14ac:dyDescent="0.2">
      <c r="A983" s="9" t="str">
        <f t="shared" si="11"/>
        <v/>
      </c>
      <c r="B983" s="16"/>
      <c r="C983" s="9"/>
      <c r="F983" s="13"/>
      <c r="H983" s="7"/>
      <c r="I983" s="23"/>
    </row>
    <row r="984" spans="1:9" x14ac:dyDescent="0.2">
      <c r="A984" s="9" t="str">
        <f t="shared" si="11"/>
        <v/>
      </c>
      <c r="B984" s="16"/>
      <c r="C984" s="9"/>
      <c r="F984" s="13"/>
      <c r="H984" s="7"/>
      <c r="I984" s="23"/>
    </row>
    <row r="985" spans="1:9" x14ac:dyDescent="0.2">
      <c r="A985" s="9" t="str">
        <f t="shared" si="11"/>
        <v/>
      </c>
      <c r="B985" s="16"/>
      <c r="C985" s="9"/>
      <c r="F985" s="13"/>
      <c r="H985" s="7"/>
      <c r="I985" s="23"/>
    </row>
    <row r="986" spans="1:9" x14ac:dyDescent="0.2">
      <c r="A986" s="9" t="str">
        <f t="shared" si="11"/>
        <v/>
      </c>
      <c r="B986" s="16"/>
      <c r="C986" s="9"/>
      <c r="F986" s="13"/>
      <c r="H986" s="7"/>
      <c r="I986" s="23"/>
    </row>
    <row r="987" spans="1:9" x14ac:dyDescent="0.2">
      <c r="A987" s="9" t="str">
        <f t="shared" si="11"/>
        <v/>
      </c>
      <c r="B987" s="16"/>
      <c r="C987" s="9"/>
      <c r="F987" s="13"/>
      <c r="H987" s="7"/>
      <c r="I987" s="23"/>
    </row>
    <row r="988" spans="1:9" x14ac:dyDescent="0.2">
      <c r="A988" s="9" t="str">
        <f t="shared" si="11"/>
        <v/>
      </c>
      <c r="B988" s="16"/>
      <c r="C988" s="9"/>
      <c r="F988" s="13"/>
      <c r="H988" s="7"/>
      <c r="I988" s="23"/>
    </row>
    <row r="989" spans="1:9" x14ac:dyDescent="0.2">
      <c r="A989" s="9" t="str">
        <f t="shared" si="11"/>
        <v/>
      </c>
      <c r="B989" s="16"/>
      <c r="C989" s="9"/>
      <c r="F989" s="13"/>
      <c r="H989" s="7"/>
      <c r="I989" s="23"/>
    </row>
    <row r="990" spans="1:9" x14ac:dyDescent="0.2">
      <c r="A990" s="9" t="str">
        <f t="shared" si="11"/>
        <v/>
      </c>
      <c r="B990" s="16"/>
      <c r="C990" s="9"/>
      <c r="F990" s="13"/>
      <c r="H990" s="7"/>
      <c r="I990" s="23"/>
    </row>
    <row r="991" spans="1:9" x14ac:dyDescent="0.2">
      <c r="A991" s="9" t="str">
        <f t="shared" si="11"/>
        <v/>
      </c>
      <c r="B991" s="16"/>
      <c r="C991" s="9"/>
      <c r="F991" s="13"/>
      <c r="H991" s="7"/>
      <c r="I991" s="23"/>
    </row>
    <row r="992" spans="1:9" x14ac:dyDescent="0.2">
      <c r="A992" s="9" t="str">
        <f t="shared" si="11"/>
        <v/>
      </c>
      <c r="B992" s="16"/>
      <c r="C992" s="9"/>
      <c r="F992" s="13"/>
      <c r="H992" s="7"/>
      <c r="I992" s="23"/>
    </row>
    <row r="993" spans="1:9" x14ac:dyDescent="0.2">
      <c r="A993" s="9" t="str">
        <f t="shared" si="11"/>
        <v/>
      </c>
      <c r="B993" s="16"/>
      <c r="C993" s="9"/>
      <c r="F993" s="13"/>
      <c r="H993" s="7"/>
      <c r="I993" s="23"/>
    </row>
    <row r="994" spans="1:9" x14ac:dyDescent="0.2">
      <c r="A994" s="9" t="str">
        <f t="shared" si="11"/>
        <v/>
      </c>
      <c r="B994" s="16"/>
      <c r="C994" s="9"/>
      <c r="F994" s="13"/>
      <c r="H994" s="7"/>
      <c r="I994" s="23"/>
    </row>
    <row r="995" spans="1:9" x14ac:dyDescent="0.2">
      <c r="A995" s="9" t="str">
        <f t="shared" si="11"/>
        <v/>
      </c>
      <c r="B995" s="16"/>
      <c r="C995" s="9"/>
      <c r="F995" s="13"/>
      <c r="H995" s="7"/>
      <c r="I995" s="23"/>
    </row>
    <row r="996" spans="1:9" x14ac:dyDescent="0.2">
      <c r="A996" s="9" t="str">
        <f t="shared" si="11"/>
        <v/>
      </c>
      <c r="B996" s="16"/>
      <c r="C996" s="9"/>
      <c r="F996" s="13"/>
      <c r="H996" s="7"/>
      <c r="I996" s="23"/>
    </row>
    <row r="997" spans="1:9" x14ac:dyDescent="0.2">
      <c r="A997" s="9" t="str">
        <f t="shared" si="11"/>
        <v/>
      </c>
      <c r="B997" s="16"/>
      <c r="C997" s="9"/>
      <c r="F997" s="13"/>
      <c r="H997" s="7"/>
      <c r="I997" s="23"/>
    </row>
    <row r="998" spans="1:9" x14ac:dyDescent="0.2">
      <c r="A998" s="9" t="str">
        <f t="shared" si="11"/>
        <v/>
      </c>
      <c r="B998" s="16"/>
      <c r="C998" s="9"/>
      <c r="F998" s="13"/>
      <c r="H998" s="7"/>
      <c r="I998" s="23"/>
    </row>
    <row r="999" spans="1:9" x14ac:dyDescent="0.2">
      <c r="A999" s="9" t="str">
        <f t="shared" si="11"/>
        <v/>
      </c>
      <c r="B999" s="16"/>
      <c r="C999" s="9"/>
      <c r="F999" s="13"/>
      <c r="H999" s="7"/>
      <c r="I999" s="23"/>
    </row>
    <row r="1000" spans="1:9" x14ac:dyDescent="0.2">
      <c r="A1000" s="9" t="str">
        <f t="shared" si="11"/>
        <v/>
      </c>
      <c r="B1000" s="16"/>
      <c r="C1000" s="9"/>
      <c r="F1000" s="13"/>
      <c r="H1000" s="7"/>
      <c r="I1000" s="23"/>
    </row>
    <row r="1001" spans="1:9" x14ac:dyDescent="0.2">
      <c r="A1001" s="9" t="str">
        <f t="shared" si="11"/>
        <v/>
      </c>
      <c r="B1001" s="16"/>
      <c r="C1001" s="9"/>
      <c r="F1001" s="13"/>
      <c r="H1001" s="7"/>
      <c r="I1001" s="23"/>
    </row>
    <row r="1002" spans="1:9" x14ac:dyDescent="0.2">
      <c r="A1002" s="9" t="str">
        <f t="shared" si="11"/>
        <v/>
      </c>
      <c r="B1002" s="16"/>
      <c r="C1002" s="9"/>
      <c r="F1002" s="13"/>
      <c r="H1002" s="7"/>
      <c r="I1002" s="23"/>
    </row>
    <row r="1003" spans="1:9" x14ac:dyDescent="0.2">
      <c r="A1003" s="9" t="str">
        <f t="shared" si="11"/>
        <v/>
      </c>
      <c r="B1003" s="16"/>
      <c r="C1003" s="9"/>
      <c r="F1003" s="13"/>
      <c r="H1003" s="7"/>
      <c r="I1003" s="23"/>
    </row>
    <row r="1004" spans="1:9" x14ac:dyDescent="0.2">
      <c r="A1004" s="9" t="str">
        <f t="shared" si="11"/>
        <v/>
      </c>
      <c r="B1004" s="16"/>
      <c r="C1004" s="9"/>
      <c r="F1004" s="13"/>
      <c r="H1004" s="7"/>
      <c r="I1004" s="23"/>
    </row>
    <row r="1005" spans="1:9" x14ac:dyDescent="0.2">
      <c r="A1005" s="9" t="str">
        <f t="shared" si="11"/>
        <v/>
      </c>
      <c r="B1005" s="16"/>
      <c r="C1005" s="9"/>
      <c r="F1005" s="13"/>
      <c r="H1005" s="7"/>
      <c r="I1005" s="23"/>
    </row>
    <row r="1006" spans="1:9" x14ac:dyDescent="0.2">
      <c r="A1006" s="9" t="str">
        <f t="shared" si="11"/>
        <v/>
      </c>
      <c r="B1006" s="16"/>
      <c r="C1006" s="9"/>
      <c r="F1006" s="13"/>
      <c r="H1006" s="7"/>
      <c r="I1006" s="23"/>
    </row>
    <row r="1007" spans="1:9" x14ac:dyDescent="0.2">
      <c r="A1007" s="9" t="str">
        <f t="shared" si="11"/>
        <v/>
      </c>
      <c r="B1007" s="16"/>
      <c r="C1007" s="9"/>
      <c r="F1007" s="13"/>
      <c r="H1007" s="7"/>
      <c r="I1007" s="23"/>
    </row>
    <row r="1008" spans="1:9" x14ac:dyDescent="0.2">
      <c r="A1008" s="9" t="str">
        <f t="shared" si="11"/>
        <v/>
      </c>
      <c r="B1008" s="16"/>
      <c r="C1008" s="9"/>
      <c r="F1008" s="13"/>
      <c r="H1008" s="7"/>
      <c r="I1008" s="23"/>
    </row>
    <row r="1009" spans="1:9" x14ac:dyDescent="0.2">
      <c r="A1009" s="9" t="str">
        <f t="shared" si="11"/>
        <v/>
      </c>
      <c r="B1009" s="16"/>
      <c r="C1009" s="9"/>
      <c r="F1009" s="13"/>
      <c r="H1009" s="7"/>
      <c r="I1009" s="23"/>
    </row>
    <row r="1010" spans="1:9" x14ac:dyDescent="0.2">
      <c r="A1010" s="9" t="str">
        <f t="shared" si="11"/>
        <v/>
      </c>
      <c r="B1010" s="16"/>
      <c r="C1010" s="9"/>
      <c r="F1010" s="13"/>
      <c r="H1010" s="7"/>
      <c r="I1010" s="23"/>
    </row>
    <row r="1011" spans="1:9" x14ac:dyDescent="0.2">
      <c r="A1011" s="9" t="str">
        <f t="shared" si="11"/>
        <v/>
      </c>
      <c r="B1011" s="16"/>
      <c r="C1011" s="9"/>
      <c r="F1011" s="13"/>
      <c r="H1011" s="7"/>
      <c r="I1011" s="23"/>
    </row>
    <row r="1012" spans="1:9" x14ac:dyDescent="0.2">
      <c r="A1012" s="9" t="str">
        <f t="shared" si="11"/>
        <v/>
      </c>
      <c r="B1012" s="16"/>
      <c r="C1012" s="9"/>
      <c r="F1012" s="13"/>
      <c r="H1012" s="7"/>
      <c r="I1012" s="23"/>
    </row>
    <row r="1013" spans="1:9" x14ac:dyDescent="0.2">
      <c r="A1013" s="9" t="str">
        <f t="shared" si="11"/>
        <v/>
      </c>
      <c r="B1013" s="16"/>
      <c r="C1013" s="9"/>
      <c r="F1013" s="13"/>
      <c r="H1013" s="7"/>
      <c r="I1013" s="23"/>
    </row>
    <row r="1014" spans="1:9" x14ac:dyDescent="0.2">
      <c r="A1014" s="9" t="str">
        <f t="shared" si="11"/>
        <v/>
      </c>
      <c r="B1014" s="16"/>
      <c r="C1014" s="9"/>
      <c r="F1014" s="13"/>
      <c r="H1014" s="7"/>
      <c r="I1014" s="23"/>
    </row>
    <row r="1015" spans="1:9" x14ac:dyDescent="0.2">
      <c r="A1015" s="9" t="str">
        <f t="shared" si="11"/>
        <v/>
      </c>
      <c r="B1015" s="16"/>
      <c r="C1015" s="9"/>
      <c r="F1015" s="13"/>
      <c r="H1015" s="7"/>
      <c r="I1015" s="23"/>
    </row>
    <row r="1016" spans="1:9" x14ac:dyDescent="0.2">
      <c r="A1016" s="9" t="str">
        <f t="shared" si="11"/>
        <v/>
      </c>
      <c r="B1016" s="16"/>
      <c r="C1016" s="9"/>
      <c r="F1016" s="13"/>
      <c r="H1016" s="7"/>
      <c r="I1016" s="23"/>
    </row>
    <row r="1017" spans="1:9" x14ac:dyDescent="0.2">
      <c r="A1017" s="9" t="str">
        <f t="shared" si="11"/>
        <v/>
      </c>
      <c r="B1017" s="16"/>
      <c r="C1017" s="9"/>
      <c r="F1017" s="13"/>
      <c r="H1017" s="7"/>
      <c r="I1017" s="23"/>
    </row>
    <row r="1018" spans="1:9" x14ac:dyDescent="0.2">
      <c r="A1018" s="9" t="str">
        <f t="shared" si="11"/>
        <v/>
      </c>
      <c r="B1018" s="16"/>
      <c r="C1018" s="9"/>
      <c r="F1018" s="13"/>
      <c r="H1018" s="7"/>
      <c r="I1018" s="23"/>
    </row>
    <row r="1019" spans="1:9" x14ac:dyDescent="0.2">
      <c r="A1019" s="9" t="str">
        <f t="shared" si="11"/>
        <v/>
      </c>
      <c r="B1019" s="16"/>
      <c r="C1019" s="9"/>
      <c r="F1019" s="13"/>
      <c r="H1019" s="7"/>
      <c r="I1019" s="23"/>
    </row>
    <row r="1020" spans="1:9" x14ac:dyDescent="0.2">
      <c r="A1020" s="9" t="str">
        <f t="shared" si="11"/>
        <v/>
      </c>
      <c r="B1020" s="16"/>
      <c r="C1020" s="9"/>
      <c r="F1020" s="13"/>
      <c r="H1020" s="7"/>
      <c r="I1020" s="23"/>
    </row>
    <row r="1021" spans="1:9" x14ac:dyDescent="0.2">
      <c r="A1021" s="9" t="str">
        <f t="shared" si="11"/>
        <v/>
      </c>
      <c r="B1021" s="16"/>
      <c r="C1021" s="9"/>
      <c r="F1021" s="13"/>
      <c r="H1021" s="7"/>
      <c r="I1021" s="23"/>
    </row>
    <row r="1022" spans="1:9" x14ac:dyDescent="0.2">
      <c r="A1022" s="9" t="str">
        <f t="shared" si="11"/>
        <v/>
      </c>
      <c r="B1022" s="16"/>
      <c r="C1022" s="9"/>
      <c r="F1022" s="13"/>
      <c r="H1022" s="7"/>
      <c r="I1022" s="23"/>
    </row>
    <row r="1023" spans="1:9" x14ac:dyDescent="0.2">
      <c r="A1023" s="9" t="str">
        <f t="shared" si="11"/>
        <v/>
      </c>
      <c r="B1023" s="16"/>
      <c r="C1023" s="9"/>
      <c r="F1023" s="13"/>
      <c r="H1023" s="7"/>
      <c r="I1023" s="23"/>
    </row>
    <row r="1024" spans="1:9" x14ac:dyDescent="0.2">
      <c r="A1024" s="9" t="str">
        <f t="shared" si="11"/>
        <v/>
      </c>
      <c r="B1024" s="16"/>
      <c r="C1024" s="9"/>
      <c r="F1024" s="13"/>
      <c r="H1024" s="7"/>
      <c r="I1024" s="23"/>
    </row>
    <row r="1025" spans="1:9" x14ac:dyDescent="0.2">
      <c r="A1025" s="9" t="str">
        <f t="shared" si="11"/>
        <v/>
      </c>
      <c r="B1025" s="16"/>
      <c r="C1025" s="9"/>
      <c r="F1025" s="13"/>
      <c r="H1025" s="7"/>
      <c r="I1025" s="23"/>
    </row>
    <row r="1026" spans="1:9" x14ac:dyDescent="0.2">
      <c r="A1026" s="9" t="str">
        <f t="shared" si="11"/>
        <v/>
      </c>
      <c r="B1026" s="16"/>
      <c r="C1026" s="9"/>
      <c r="F1026" s="13"/>
      <c r="H1026" s="7"/>
      <c r="I1026" s="23"/>
    </row>
    <row r="1027" spans="1:9" x14ac:dyDescent="0.2">
      <c r="A1027" s="9" t="str">
        <f t="shared" si="11"/>
        <v/>
      </c>
      <c r="B1027" s="16"/>
      <c r="C1027" s="9"/>
      <c r="F1027" s="13"/>
      <c r="H1027" s="7"/>
      <c r="I1027" s="23"/>
    </row>
    <row r="1028" spans="1:9" x14ac:dyDescent="0.2">
      <c r="A1028" s="9" t="str">
        <f t="shared" si="11"/>
        <v/>
      </c>
      <c r="B1028" s="16"/>
      <c r="C1028" s="9"/>
      <c r="F1028" s="13"/>
      <c r="H1028" s="7"/>
      <c r="I1028" s="23"/>
    </row>
    <row r="1029" spans="1:9" x14ac:dyDescent="0.2">
      <c r="A1029" s="9" t="str">
        <f t="shared" si="11"/>
        <v/>
      </c>
      <c r="B1029" s="16"/>
      <c r="C1029" s="9"/>
      <c r="F1029" s="13"/>
      <c r="H1029" s="7"/>
      <c r="I1029" s="23"/>
    </row>
    <row r="1030" spans="1:9" x14ac:dyDescent="0.2">
      <c r="A1030" s="9" t="str">
        <f t="shared" si="11"/>
        <v/>
      </c>
      <c r="B1030" s="16"/>
      <c r="C1030" s="9"/>
      <c r="F1030" s="13"/>
      <c r="H1030" s="7"/>
      <c r="I1030" s="23"/>
    </row>
    <row r="1031" spans="1:9" x14ac:dyDescent="0.2">
      <c r="A1031" s="9" t="str">
        <f t="shared" si="11"/>
        <v/>
      </c>
      <c r="B1031" s="16"/>
      <c r="C1031" s="9"/>
      <c r="F1031" s="13"/>
      <c r="H1031" s="7"/>
      <c r="I1031" s="23"/>
    </row>
    <row r="1032" spans="1:9" x14ac:dyDescent="0.2">
      <c r="A1032" s="9" t="str">
        <f t="shared" si="11"/>
        <v/>
      </c>
      <c r="B1032" s="16"/>
      <c r="C1032" s="9"/>
      <c r="F1032" s="13"/>
      <c r="H1032" s="7"/>
      <c r="I1032" s="23"/>
    </row>
    <row r="1033" spans="1:9" x14ac:dyDescent="0.2">
      <c r="A1033" s="9" t="str">
        <f t="shared" si="11"/>
        <v/>
      </c>
      <c r="B1033" s="16"/>
      <c r="C1033" s="9"/>
      <c r="F1033" s="13"/>
      <c r="H1033" s="7"/>
      <c r="I1033" s="23"/>
    </row>
    <row r="1034" spans="1:9" x14ac:dyDescent="0.2">
      <c r="A1034" s="9" t="str">
        <f t="shared" si="11"/>
        <v/>
      </c>
      <c r="B1034" s="16"/>
      <c r="C1034" s="9"/>
      <c r="F1034" s="13"/>
      <c r="H1034" s="7"/>
      <c r="I1034" s="23"/>
    </row>
    <row r="1035" spans="1:9" x14ac:dyDescent="0.2">
      <c r="A1035" s="9" t="str">
        <f t="shared" si="11"/>
        <v/>
      </c>
      <c r="B1035" s="16"/>
      <c r="C1035" s="9"/>
      <c r="F1035" s="13"/>
      <c r="H1035" s="7"/>
      <c r="I1035" s="23"/>
    </row>
    <row r="1036" spans="1:9" x14ac:dyDescent="0.2">
      <c r="A1036" s="9" t="str">
        <f t="shared" si="11"/>
        <v/>
      </c>
      <c r="B1036" s="16"/>
      <c r="C1036" s="9"/>
      <c r="F1036" s="13"/>
      <c r="H1036" s="7"/>
      <c r="I1036" s="23"/>
    </row>
    <row r="1037" spans="1:9" x14ac:dyDescent="0.2">
      <c r="A1037" s="9" t="str">
        <f t="shared" si="11"/>
        <v/>
      </c>
      <c r="B1037" s="16"/>
      <c r="C1037" s="9"/>
      <c r="F1037" s="13"/>
      <c r="H1037" s="7"/>
      <c r="I1037" s="23"/>
    </row>
    <row r="1038" spans="1:9" x14ac:dyDescent="0.2">
      <c r="A1038" s="9" t="str">
        <f t="shared" si="11"/>
        <v/>
      </c>
      <c r="B1038" s="16"/>
      <c r="C1038" s="9"/>
      <c r="F1038" s="13"/>
      <c r="H1038" s="7"/>
      <c r="I1038" s="23"/>
    </row>
    <row r="1039" spans="1:9" x14ac:dyDescent="0.2">
      <c r="A1039" s="9" t="str">
        <f t="shared" si="11"/>
        <v/>
      </c>
      <c r="B1039" s="16"/>
      <c r="C1039" s="9"/>
      <c r="F1039" s="13"/>
      <c r="H1039" s="7"/>
      <c r="I1039" s="23"/>
    </row>
    <row r="1040" spans="1:9" x14ac:dyDescent="0.2">
      <c r="A1040" s="9" t="str">
        <f t="shared" si="11"/>
        <v/>
      </c>
      <c r="B1040" s="16"/>
      <c r="C1040" s="9"/>
      <c r="F1040" s="13"/>
      <c r="H1040" s="7"/>
      <c r="I1040" s="23"/>
    </row>
    <row r="1041" spans="1:9" x14ac:dyDescent="0.2">
      <c r="A1041" s="9" t="str">
        <f t="shared" si="11"/>
        <v/>
      </c>
      <c r="B1041" s="16"/>
      <c r="C1041" s="9"/>
      <c r="F1041" s="13"/>
      <c r="H1041" s="7"/>
      <c r="I1041" s="23"/>
    </row>
    <row r="1042" spans="1:9" x14ac:dyDescent="0.2">
      <c r="A1042" s="9" t="str">
        <f t="shared" si="11"/>
        <v/>
      </c>
      <c r="B1042" s="16"/>
      <c r="C1042" s="9"/>
      <c r="F1042" s="13"/>
      <c r="H1042" s="7"/>
      <c r="I1042" s="23"/>
    </row>
    <row r="1043" spans="1:9" x14ac:dyDescent="0.2">
      <c r="A1043" s="9" t="str">
        <f t="shared" si="11"/>
        <v/>
      </c>
      <c r="B1043" s="16"/>
      <c r="C1043" s="9"/>
      <c r="F1043" s="13"/>
      <c r="H1043" s="7"/>
      <c r="I1043" s="23"/>
    </row>
    <row r="1044" spans="1:9" x14ac:dyDescent="0.2">
      <c r="A1044" s="9" t="str">
        <f t="shared" ref="A1044:A1107" si="12">IF(LEN(B691)&gt;0,TEXT(ROW(B691)-3,"0000"),(IF(LEN(B692)&gt;0,"unesite ev. broj nabave i ostale podatke","")))</f>
        <v/>
      </c>
      <c r="B1044" s="16"/>
      <c r="C1044" s="9"/>
      <c r="F1044" s="13"/>
      <c r="H1044" s="7"/>
      <c r="I1044" s="23"/>
    </row>
    <row r="1045" spans="1:9" x14ac:dyDescent="0.2">
      <c r="A1045" s="9" t="str">
        <f t="shared" si="12"/>
        <v/>
      </c>
      <c r="B1045" s="16"/>
      <c r="C1045" s="9"/>
      <c r="F1045" s="13"/>
      <c r="H1045" s="7"/>
      <c r="I1045" s="23"/>
    </row>
    <row r="1046" spans="1:9" x14ac:dyDescent="0.2">
      <c r="A1046" s="9" t="str">
        <f t="shared" si="12"/>
        <v/>
      </c>
      <c r="B1046" s="16"/>
      <c r="C1046" s="9"/>
      <c r="F1046" s="13"/>
      <c r="H1046" s="7"/>
      <c r="I1046" s="23"/>
    </row>
    <row r="1047" spans="1:9" x14ac:dyDescent="0.2">
      <c r="A1047" s="9" t="str">
        <f t="shared" si="12"/>
        <v/>
      </c>
      <c r="B1047" s="16"/>
      <c r="C1047" s="9"/>
      <c r="F1047" s="13"/>
      <c r="H1047" s="7"/>
      <c r="I1047" s="23"/>
    </row>
    <row r="1048" spans="1:9" x14ac:dyDescent="0.2">
      <c r="A1048" s="9" t="str">
        <f t="shared" si="12"/>
        <v/>
      </c>
      <c r="B1048" s="16"/>
      <c r="C1048" s="9"/>
      <c r="F1048" s="13"/>
      <c r="H1048" s="7"/>
      <c r="I1048" s="23"/>
    </row>
    <row r="1049" spans="1:9" x14ac:dyDescent="0.2">
      <c r="A1049" s="9" t="str">
        <f t="shared" si="12"/>
        <v/>
      </c>
      <c r="B1049" s="16"/>
      <c r="C1049" s="9"/>
      <c r="F1049" s="13"/>
      <c r="H1049" s="7"/>
      <c r="I1049" s="23"/>
    </row>
    <row r="1050" spans="1:9" x14ac:dyDescent="0.2">
      <c r="A1050" s="9" t="str">
        <f t="shared" si="12"/>
        <v/>
      </c>
      <c r="B1050" s="16"/>
      <c r="C1050" s="9"/>
      <c r="F1050" s="13"/>
      <c r="H1050" s="7"/>
      <c r="I1050" s="23"/>
    </row>
    <row r="1051" spans="1:9" x14ac:dyDescent="0.2">
      <c r="A1051" s="9" t="str">
        <f t="shared" si="12"/>
        <v/>
      </c>
      <c r="B1051" s="16"/>
      <c r="C1051" s="9"/>
      <c r="F1051" s="13"/>
      <c r="H1051" s="7"/>
      <c r="I1051" s="23"/>
    </row>
    <row r="1052" spans="1:9" x14ac:dyDescent="0.2">
      <c r="A1052" s="9" t="str">
        <f t="shared" si="12"/>
        <v/>
      </c>
      <c r="B1052" s="16"/>
      <c r="C1052" s="9"/>
      <c r="F1052" s="13"/>
      <c r="H1052" s="7"/>
      <c r="I1052" s="23"/>
    </row>
    <row r="1053" spans="1:9" x14ac:dyDescent="0.2">
      <c r="A1053" s="9" t="str">
        <f t="shared" si="12"/>
        <v/>
      </c>
      <c r="B1053" s="16"/>
      <c r="C1053" s="9"/>
      <c r="F1053" s="13"/>
      <c r="H1053" s="7"/>
      <c r="I1053" s="23"/>
    </row>
    <row r="1054" spans="1:9" x14ac:dyDescent="0.2">
      <c r="A1054" s="9" t="str">
        <f t="shared" si="12"/>
        <v/>
      </c>
      <c r="B1054" s="16"/>
      <c r="C1054" s="9"/>
      <c r="F1054" s="13"/>
      <c r="H1054" s="7"/>
      <c r="I1054" s="23"/>
    </row>
    <row r="1055" spans="1:9" x14ac:dyDescent="0.2">
      <c r="A1055" s="9" t="str">
        <f t="shared" si="12"/>
        <v/>
      </c>
      <c r="B1055" s="16"/>
      <c r="C1055" s="9"/>
      <c r="F1055" s="13"/>
      <c r="H1055" s="7"/>
      <c r="I1055" s="23"/>
    </row>
    <row r="1056" spans="1:9" x14ac:dyDescent="0.2">
      <c r="A1056" s="9" t="str">
        <f t="shared" si="12"/>
        <v/>
      </c>
      <c r="B1056" s="16"/>
      <c r="C1056" s="9"/>
      <c r="F1056" s="13"/>
      <c r="H1056" s="7"/>
      <c r="I1056" s="23"/>
    </row>
    <row r="1057" spans="1:9" x14ac:dyDescent="0.2">
      <c r="A1057" s="9" t="str">
        <f t="shared" si="12"/>
        <v/>
      </c>
      <c r="B1057" s="16"/>
      <c r="C1057" s="9"/>
      <c r="F1057" s="13"/>
      <c r="H1057" s="7"/>
      <c r="I1057" s="23"/>
    </row>
    <row r="1058" spans="1:9" x14ac:dyDescent="0.2">
      <c r="A1058" s="9" t="str">
        <f t="shared" si="12"/>
        <v/>
      </c>
      <c r="B1058" s="16"/>
      <c r="C1058" s="9"/>
      <c r="F1058" s="13"/>
      <c r="H1058" s="7"/>
      <c r="I1058" s="23"/>
    </row>
    <row r="1059" spans="1:9" x14ac:dyDescent="0.2">
      <c r="A1059" s="9" t="str">
        <f t="shared" si="12"/>
        <v/>
      </c>
      <c r="B1059" s="16"/>
      <c r="C1059" s="9"/>
      <c r="F1059" s="13"/>
      <c r="H1059" s="7"/>
      <c r="I1059" s="23"/>
    </row>
    <row r="1060" spans="1:9" x14ac:dyDescent="0.2">
      <c r="A1060" s="9" t="str">
        <f t="shared" si="12"/>
        <v/>
      </c>
      <c r="B1060" s="16"/>
      <c r="C1060" s="9"/>
      <c r="F1060" s="13"/>
      <c r="H1060" s="7"/>
      <c r="I1060" s="23"/>
    </row>
    <row r="1061" spans="1:9" x14ac:dyDescent="0.2">
      <c r="A1061" s="9" t="str">
        <f t="shared" si="12"/>
        <v/>
      </c>
      <c r="B1061" s="16"/>
      <c r="C1061" s="9"/>
      <c r="F1061" s="13"/>
      <c r="H1061" s="7"/>
      <c r="I1061" s="23"/>
    </row>
    <row r="1062" spans="1:9" x14ac:dyDescent="0.2">
      <c r="A1062" s="9" t="str">
        <f t="shared" si="12"/>
        <v/>
      </c>
      <c r="B1062" s="16"/>
      <c r="C1062" s="9"/>
      <c r="F1062" s="13"/>
      <c r="H1062" s="7"/>
      <c r="I1062" s="23"/>
    </row>
    <row r="1063" spans="1:9" x14ac:dyDescent="0.2">
      <c r="A1063" s="9" t="str">
        <f t="shared" si="12"/>
        <v/>
      </c>
      <c r="B1063" s="16"/>
      <c r="C1063" s="9"/>
      <c r="F1063" s="13"/>
      <c r="H1063" s="7"/>
      <c r="I1063" s="23"/>
    </row>
    <row r="1064" spans="1:9" x14ac:dyDescent="0.2">
      <c r="A1064" s="9" t="str">
        <f t="shared" si="12"/>
        <v/>
      </c>
      <c r="B1064" s="16"/>
      <c r="C1064" s="9"/>
      <c r="F1064" s="13"/>
      <c r="H1064" s="7"/>
      <c r="I1064" s="23"/>
    </row>
    <row r="1065" spans="1:9" x14ac:dyDescent="0.2">
      <c r="A1065" s="9" t="str">
        <f t="shared" si="12"/>
        <v/>
      </c>
      <c r="B1065" s="16"/>
      <c r="C1065" s="9"/>
      <c r="F1065" s="13"/>
      <c r="H1065" s="7"/>
      <c r="I1065" s="23"/>
    </row>
    <row r="1066" spans="1:9" x14ac:dyDescent="0.2">
      <c r="A1066" s="9" t="str">
        <f t="shared" si="12"/>
        <v/>
      </c>
      <c r="B1066" s="16"/>
      <c r="C1066" s="9"/>
      <c r="F1066" s="13"/>
      <c r="H1066" s="7"/>
      <c r="I1066" s="23"/>
    </row>
    <row r="1067" spans="1:9" x14ac:dyDescent="0.2">
      <c r="A1067" s="9" t="str">
        <f t="shared" si="12"/>
        <v/>
      </c>
      <c r="B1067" s="16"/>
      <c r="C1067" s="9"/>
      <c r="F1067" s="13"/>
      <c r="H1067" s="7"/>
      <c r="I1067" s="23"/>
    </row>
    <row r="1068" spans="1:9" x14ac:dyDescent="0.2">
      <c r="A1068" s="9" t="str">
        <f t="shared" si="12"/>
        <v/>
      </c>
      <c r="B1068" s="16"/>
      <c r="C1068" s="9"/>
      <c r="F1068" s="13"/>
      <c r="H1068" s="7"/>
      <c r="I1068" s="23"/>
    </row>
    <row r="1069" spans="1:9" x14ac:dyDescent="0.2">
      <c r="A1069" s="9" t="str">
        <f t="shared" si="12"/>
        <v/>
      </c>
      <c r="B1069" s="16"/>
      <c r="C1069" s="9"/>
      <c r="F1069" s="13"/>
      <c r="H1069" s="7"/>
      <c r="I1069" s="23"/>
    </row>
    <row r="1070" spans="1:9" x14ac:dyDescent="0.2">
      <c r="A1070" s="9" t="str">
        <f t="shared" si="12"/>
        <v/>
      </c>
      <c r="B1070" s="16"/>
      <c r="C1070" s="9"/>
      <c r="F1070" s="13"/>
      <c r="H1070" s="7"/>
      <c r="I1070" s="23"/>
    </row>
    <row r="1071" spans="1:9" x14ac:dyDescent="0.2">
      <c r="A1071" s="9" t="str">
        <f t="shared" si="12"/>
        <v/>
      </c>
      <c r="B1071" s="16"/>
      <c r="C1071" s="9"/>
      <c r="F1071" s="13"/>
      <c r="H1071" s="7"/>
      <c r="I1071" s="23"/>
    </row>
    <row r="1072" spans="1:9" x14ac:dyDescent="0.2">
      <c r="A1072" s="9" t="str">
        <f t="shared" si="12"/>
        <v/>
      </c>
      <c r="B1072" s="16"/>
      <c r="C1072" s="9"/>
      <c r="F1072" s="13"/>
      <c r="H1072" s="7"/>
      <c r="I1072" s="23"/>
    </row>
    <row r="1073" spans="1:9" x14ac:dyDescent="0.2">
      <c r="A1073" s="9" t="str">
        <f t="shared" si="12"/>
        <v/>
      </c>
      <c r="B1073" s="16"/>
      <c r="C1073" s="9"/>
      <c r="F1073" s="13"/>
      <c r="H1073" s="7"/>
      <c r="I1073" s="23"/>
    </row>
    <row r="1074" spans="1:9" x14ac:dyDescent="0.2">
      <c r="A1074" s="9" t="str">
        <f t="shared" si="12"/>
        <v/>
      </c>
      <c r="B1074" s="16"/>
      <c r="C1074" s="9"/>
      <c r="F1074" s="13"/>
      <c r="H1074" s="7"/>
      <c r="I1074" s="23"/>
    </row>
    <row r="1075" spans="1:9" x14ac:dyDescent="0.2">
      <c r="A1075" s="9" t="str">
        <f t="shared" si="12"/>
        <v/>
      </c>
      <c r="B1075" s="16"/>
      <c r="C1075" s="9"/>
      <c r="F1075" s="13"/>
      <c r="H1075" s="7"/>
      <c r="I1075" s="23"/>
    </row>
    <row r="1076" spans="1:9" x14ac:dyDescent="0.2">
      <c r="A1076" s="9" t="str">
        <f t="shared" si="12"/>
        <v/>
      </c>
      <c r="B1076" s="16"/>
      <c r="C1076" s="9"/>
      <c r="F1076" s="13"/>
      <c r="H1076" s="7"/>
      <c r="I1076" s="23"/>
    </row>
    <row r="1077" spans="1:9" x14ac:dyDescent="0.2">
      <c r="A1077" s="9" t="str">
        <f t="shared" si="12"/>
        <v/>
      </c>
      <c r="B1077" s="16"/>
      <c r="C1077" s="9"/>
      <c r="F1077" s="13"/>
      <c r="H1077" s="7"/>
      <c r="I1077" s="23"/>
    </row>
    <row r="1078" spans="1:9" x14ac:dyDescent="0.2">
      <c r="A1078" s="9" t="str">
        <f t="shared" si="12"/>
        <v/>
      </c>
      <c r="B1078" s="16"/>
      <c r="C1078" s="9"/>
      <c r="F1078" s="13"/>
      <c r="H1078" s="7"/>
      <c r="I1078" s="23"/>
    </row>
    <row r="1079" spans="1:9" x14ac:dyDescent="0.2">
      <c r="A1079" s="9" t="str">
        <f t="shared" si="12"/>
        <v/>
      </c>
      <c r="B1079" s="16"/>
      <c r="C1079" s="9"/>
      <c r="F1079" s="13"/>
      <c r="H1079" s="7"/>
      <c r="I1079" s="23"/>
    </row>
    <row r="1080" spans="1:9" x14ac:dyDescent="0.2">
      <c r="A1080" s="9" t="str">
        <f t="shared" si="12"/>
        <v/>
      </c>
      <c r="B1080" s="16"/>
      <c r="C1080" s="9"/>
      <c r="F1080" s="13"/>
      <c r="H1080" s="7"/>
      <c r="I1080" s="23"/>
    </row>
    <row r="1081" spans="1:9" x14ac:dyDescent="0.2">
      <c r="A1081" s="9" t="str">
        <f t="shared" si="12"/>
        <v/>
      </c>
      <c r="B1081" s="16"/>
      <c r="C1081" s="9"/>
      <c r="F1081" s="13"/>
      <c r="H1081" s="7"/>
      <c r="I1081" s="23"/>
    </row>
    <row r="1082" spans="1:9" x14ac:dyDescent="0.2">
      <c r="A1082" s="9" t="str">
        <f t="shared" si="12"/>
        <v/>
      </c>
      <c r="B1082" s="16"/>
      <c r="C1082" s="9"/>
      <c r="F1082" s="13"/>
      <c r="H1082" s="7"/>
      <c r="I1082" s="23"/>
    </row>
    <row r="1083" spans="1:9" x14ac:dyDescent="0.2">
      <c r="A1083" s="9" t="str">
        <f t="shared" si="12"/>
        <v/>
      </c>
      <c r="B1083" s="16"/>
      <c r="C1083" s="9"/>
      <c r="F1083" s="13"/>
      <c r="H1083" s="7"/>
      <c r="I1083" s="23"/>
    </row>
    <row r="1084" spans="1:9" x14ac:dyDescent="0.2">
      <c r="A1084" s="9" t="str">
        <f t="shared" si="12"/>
        <v/>
      </c>
      <c r="B1084" s="16"/>
      <c r="C1084" s="9"/>
      <c r="F1084" s="13"/>
      <c r="H1084" s="7"/>
      <c r="I1084" s="23"/>
    </row>
    <row r="1085" spans="1:9" x14ac:dyDescent="0.2">
      <c r="A1085" s="9" t="str">
        <f t="shared" si="12"/>
        <v/>
      </c>
      <c r="B1085" s="16"/>
      <c r="C1085" s="9"/>
      <c r="F1085" s="13"/>
      <c r="H1085" s="7"/>
      <c r="I1085" s="23"/>
    </row>
    <row r="1086" spans="1:9" x14ac:dyDescent="0.2">
      <c r="A1086" s="9" t="str">
        <f t="shared" si="12"/>
        <v/>
      </c>
      <c r="B1086" s="16"/>
      <c r="C1086" s="9"/>
      <c r="F1086" s="13"/>
      <c r="H1086" s="7"/>
      <c r="I1086" s="23"/>
    </row>
    <row r="1087" spans="1:9" x14ac:dyDescent="0.2">
      <c r="A1087" s="9" t="str">
        <f t="shared" si="12"/>
        <v/>
      </c>
      <c r="B1087" s="16"/>
      <c r="C1087" s="9"/>
      <c r="F1087" s="13"/>
      <c r="H1087" s="7"/>
      <c r="I1087" s="23"/>
    </row>
    <row r="1088" spans="1:9" x14ac:dyDescent="0.2">
      <c r="A1088" s="9" t="str">
        <f t="shared" si="12"/>
        <v/>
      </c>
      <c r="B1088" s="16"/>
      <c r="C1088" s="9"/>
      <c r="F1088" s="13"/>
      <c r="H1088" s="7"/>
      <c r="I1088" s="23"/>
    </row>
    <row r="1089" spans="1:9" x14ac:dyDescent="0.2">
      <c r="A1089" s="9" t="str">
        <f t="shared" si="12"/>
        <v/>
      </c>
      <c r="B1089" s="16"/>
      <c r="C1089" s="9"/>
      <c r="F1089" s="13"/>
      <c r="H1089" s="7"/>
      <c r="I1089" s="23"/>
    </row>
    <row r="1090" spans="1:9" x14ac:dyDescent="0.2">
      <c r="A1090" s="9" t="str">
        <f t="shared" si="12"/>
        <v/>
      </c>
      <c r="B1090" s="16"/>
      <c r="C1090" s="9"/>
      <c r="F1090" s="13"/>
      <c r="H1090" s="7"/>
      <c r="I1090" s="23"/>
    </row>
    <row r="1091" spans="1:9" x14ac:dyDescent="0.2">
      <c r="A1091" s="9" t="str">
        <f t="shared" si="12"/>
        <v/>
      </c>
      <c r="B1091" s="16"/>
      <c r="C1091" s="9"/>
      <c r="F1091" s="13"/>
      <c r="H1091" s="7"/>
      <c r="I1091" s="23"/>
    </row>
    <row r="1092" spans="1:9" x14ac:dyDescent="0.2">
      <c r="A1092" s="9" t="str">
        <f t="shared" si="12"/>
        <v/>
      </c>
      <c r="B1092" s="16"/>
      <c r="C1092" s="9"/>
      <c r="F1092" s="13"/>
      <c r="H1092" s="7"/>
      <c r="I1092" s="23"/>
    </row>
    <row r="1093" spans="1:9" x14ac:dyDescent="0.2">
      <c r="A1093" s="9" t="str">
        <f t="shared" si="12"/>
        <v/>
      </c>
      <c r="B1093" s="16"/>
      <c r="C1093" s="9"/>
      <c r="F1093" s="13"/>
      <c r="H1093" s="7"/>
      <c r="I1093" s="23"/>
    </row>
    <row r="1094" spans="1:9" x14ac:dyDescent="0.2">
      <c r="A1094" s="9" t="str">
        <f t="shared" si="12"/>
        <v/>
      </c>
      <c r="B1094" s="16"/>
      <c r="C1094" s="9"/>
      <c r="F1094" s="13"/>
      <c r="H1094" s="7"/>
      <c r="I1094" s="23"/>
    </row>
    <row r="1095" spans="1:9" x14ac:dyDescent="0.2">
      <c r="A1095" s="9" t="str">
        <f t="shared" si="12"/>
        <v/>
      </c>
      <c r="B1095" s="16"/>
      <c r="C1095" s="9"/>
      <c r="F1095" s="13"/>
      <c r="H1095" s="7"/>
      <c r="I1095" s="23"/>
    </row>
    <row r="1096" spans="1:9" x14ac:dyDescent="0.2">
      <c r="A1096" s="9" t="str">
        <f t="shared" si="12"/>
        <v/>
      </c>
      <c r="B1096" s="16"/>
      <c r="C1096" s="9"/>
      <c r="F1096" s="13"/>
      <c r="H1096" s="7"/>
      <c r="I1096" s="23"/>
    </row>
    <row r="1097" spans="1:9" x14ac:dyDescent="0.2">
      <c r="A1097" s="9" t="str">
        <f t="shared" si="12"/>
        <v/>
      </c>
      <c r="B1097" s="16"/>
      <c r="C1097" s="9"/>
      <c r="F1097" s="13"/>
      <c r="H1097" s="7"/>
      <c r="I1097" s="23"/>
    </row>
    <row r="1098" spans="1:9" x14ac:dyDescent="0.2">
      <c r="A1098" s="9" t="str">
        <f t="shared" si="12"/>
        <v/>
      </c>
      <c r="B1098" s="16"/>
      <c r="C1098" s="9"/>
      <c r="F1098" s="13"/>
      <c r="H1098" s="7"/>
      <c r="I1098" s="23"/>
    </row>
    <row r="1099" spans="1:9" x14ac:dyDescent="0.2">
      <c r="A1099" s="9" t="str">
        <f t="shared" si="12"/>
        <v/>
      </c>
      <c r="B1099" s="16"/>
      <c r="C1099" s="9"/>
      <c r="F1099" s="13"/>
      <c r="H1099" s="7"/>
      <c r="I1099" s="23"/>
    </row>
    <row r="1100" spans="1:9" x14ac:dyDescent="0.2">
      <c r="A1100" s="9" t="str">
        <f t="shared" si="12"/>
        <v/>
      </c>
      <c r="B1100" s="16"/>
      <c r="C1100" s="9"/>
      <c r="F1100" s="13"/>
      <c r="H1100" s="7"/>
      <c r="I1100" s="23"/>
    </row>
    <row r="1101" spans="1:9" x14ac:dyDescent="0.2">
      <c r="A1101" s="9" t="str">
        <f t="shared" si="12"/>
        <v/>
      </c>
      <c r="B1101" s="16"/>
      <c r="C1101" s="9"/>
      <c r="F1101" s="13"/>
      <c r="H1101" s="7"/>
      <c r="I1101" s="23"/>
    </row>
    <row r="1102" spans="1:9" x14ac:dyDescent="0.2">
      <c r="A1102" s="9" t="str">
        <f t="shared" si="12"/>
        <v/>
      </c>
      <c r="B1102" s="16"/>
      <c r="C1102" s="9"/>
      <c r="F1102" s="13"/>
      <c r="H1102" s="7"/>
      <c r="I1102" s="23"/>
    </row>
    <row r="1103" spans="1:9" x14ac:dyDescent="0.2">
      <c r="A1103" s="9" t="str">
        <f t="shared" si="12"/>
        <v/>
      </c>
      <c r="B1103" s="16"/>
      <c r="C1103" s="9"/>
      <c r="F1103" s="13"/>
      <c r="H1103" s="7"/>
      <c r="I1103" s="23"/>
    </row>
    <row r="1104" spans="1:9" x14ac:dyDescent="0.2">
      <c r="A1104" s="9" t="str">
        <f t="shared" si="12"/>
        <v/>
      </c>
      <c r="B1104" s="16"/>
      <c r="C1104" s="9"/>
      <c r="F1104" s="13"/>
      <c r="H1104" s="7"/>
      <c r="I1104" s="23"/>
    </row>
    <row r="1105" spans="1:9" x14ac:dyDescent="0.2">
      <c r="A1105" s="9" t="str">
        <f t="shared" si="12"/>
        <v/>
      </c>
      <c r="B1105" s="16"/>
      <c r="C1105" s="9"/>
      <c r="F1105" s="13"/>
      <c r="H1105" s="7"/>
      <c r="I1105" s="23"/>
    </row>
    <row r="1106" spans="1:9" x14ac:dyDescent="0.2">
      <c r="A1106" s="9" t="str">
        <f t="shared" si="12"/>
        <v/>
      </c>
      <c r="B1106" s="16"/>
      <c r="C1106" s="9"/>
      <c r="F1106" s="13"/>
      <c r="H1106" s="7"/>
      <c r="I1106" s="23"/>
    </row>
    <row r="1107" spans="1:9" x14ac:dyDescent="0.2">
      <c r="A1107" s="9" t="str">
        <f t="shared" si="12"/>
        <v/>
      </c>
      <c r="B1107" s="16"/>
      <c r="C1107" s="9"/>
      <c r="F1107" s="13"/>
      <c r="H1107" s="7"/>
      <c r="I1107" s="23"/>
    </row>
    <row r="1108" spans="1:9" x14ac:dyDescent="0.2">
      <c r="A1108" s="9" t="str">
        <f t="shared" ref="A1108:A1171" si="13">IF(LEN(B755)&gt;0,TEXT(ROW(B755)-3,"0000"),(IF(LEN(B756)&gt;0,"unesite ev. broj nabave i ostale podatke","")))</f>
        <v/>
      </c>
      <c r="B1108" s="16"/>
      <c r="C1108" s="9"/>
      <c r="F1108" s="13"/>
      <c r="H1108" s="7"/>
      <c r="I1108" s="23"/>
    </row>
    <row r="1109" spans="1:9" x14ac:dyDescent="0.2">
      <c r="A1109" s="9" t="str">
        <f t="shared" si="13"/>
        <v/>
      </c>
      <c r="B1109" s="16"/>
      <c r="C1109" s="9"/>
      <c r="F1109" s="13"/>
      <c r="H1109" s="7"/>
      <c r="I1109" s="23"/>
    </row>
    <row r="1110" spans="1:9" x14ac:dyDescent="0.2">
      <c r="A1110" s="9" t="str">
        <f t="shared" si="13"/>
        <v/>
      </c>
      <c r="B1110" s="16"/>
      <c r="C1110" s="9"/>
      <c r="F1110" s="13"/>
      <c r="H1110" s="7"/>
      <c r="I1110" s="23"/>
    </row>
    <row r="1111" spans="1:9" x14ac:dyDescent="0.2">
      <c r="A1111" s="9" t="str">
        <f t="shared" si="13"/>
        <v/>
      </c>
      <c r="B1111" s="16"/>
      <c r="C1111" s="9"/>
      <c r="F1111" s="13"/>
      <c r="H1111" s="7"/>
      <c r="I1111" s="23"/>
    </row>
    <row r="1112" spans="1:9" x14ac:dyDescent="0.2">
      <c r="A1112" s="9" t="str">
        <f t="shared" si="13"/>
        <v/>
      </c>
      <c r="B1112" s="16"/>
      <c r="C1112" s="9"/>
      <c r="F1112" s="13"/>
      <c r="H1112" s="7"/>
      <c r="I1112" s="23"/>
    </row>
    <row r="1113" spans="1:9" x14ac:dyDescent="0.2">
      <c r="A1113" s="9" t="str">
        <f t="shared" si="13"/>
        <v/>
      </c>
      <c r="B1113" s="16"/>
      <c r="C1113" s="9"/>
      <c r="F1113" s="13"/>
      <c r="H1113" s="7"/>
      <c r="I1113" s="23"/>
    </row>
    <row r="1114" spans="1:9" x14ac:dyDescent="0.2">
      <c r="A1114" s="9" t="str">
        <f t="shared" si="13"/>
        <v/>
      </c>
      <c r="B1114" s="16"/>
      <c r="C1114" s="9"/>
      <c r="F1114" s="13"/>
      <c r="H1114" s="7"/>
      <c r="I1114" s="23"/>
    </row>
    <row r="1115" spans="1:9" x14ac:dyDescent="0.2">
      <c r="A1115" s="9" t="str">
        <f t="shared" si="13"/>
        <v/>
      </c>
      <c r="B1115" s="16"/>
      <c r="C1115" s="9"/>
      <c r="F1115" s="13"/>
      <c r="H1115" s="7"/>
      <c r="I1115" s="23"/>
    </row>
    <row r="1116" spans="1:9" x14ac:dyDescent="0.2">
      <c r="A1116" s="9" t="str">
        <f t="shared" si="13"/>
        <v/>
      </c>
      <c r="B1116" s="16"/>
      <c r="C1116" s="9"/>
      <c r="F1116" s="13"/>
      <c r="H1116" s="7"/>
      <c r="I1116" s="23"/>
    </row>
    <row r="1117" spans="1:9" x14ac:dyDescent="0.2">
      <c r="A1117" s="9" t="str">
        <f t="shared" si="13"/>
        <v/>
      </c>
      <c r="B1117" s="16"/>
      <c r="C1117" s="9"/>
      <c r="F1117" s="13"/>
      <c r="H1117" s="7"/>
      <c r="I1117" s="23"/>
    </row>
    <row r="1118" spans="1:9" x14ac:dyDescent="0.2">
      <c r="A1118" s="9" t="str">
        <f t="shared" si="13"/>
        <v/>
      </c>
      <c r="B1118" s="16"/>
      <c r="C1118" s="9"/>
      <c r="F1118" s="13"/>
      <c r="H1118" s="7"/>
      <c r="I1118" s="23"/>
    </row>
    <row r="1119" spans="1:9" x14ac:dyDescent="0.2">
      <c r="A1119" s="9" t="str">
        <f t="shared" si="13"/>
        <v/>
      </c>
      <c r="B1119" s="16"/>
      <c r="C1119" s="9"/>
      <c r="F1119" s="13"/>
      <c r="H1119" s="7"/>
      <c r="I1119" s="23"/>
    </row>
    <row r="1120" spans="1:9" x14ac:dyDescent="0.2">
      <c r="A1120" s="9" t="str">
        <f t="shared" si="13"/>
        <v/>
      </c>
      <c r="B1120" s="16"/>
      <c r="C1120" s="9"/>
      <c r="F1120" s="13"/>
      <c r="H1120" s="7"/>
      <c r="I1120" s="23"/>
    </row>
    <row r="1121" spans="1:9" x14ac:dyDescent="0.2">
      <c r="A1121" s="9" t="str">
        <f t="shared" si="13"/>
        <v/>
      </c>
      <c r="B1121" s="16"/>
      <c r="C1121" s="9"/>
      <c r="F1121" s="13"/>
      <c r="H1121" s="7"/>
      <c r="I1121" s="23"/>
    </row>
    <row r="1122" spans="1:9" x14ac:dyDescent="0.2">
      <c r="A1122" s="9" t="str">
        <f t="shared" si="13"/>
        <v/>
      </c>
      <c r="B1122" s="16"/>
      <c r="C1122" s="9"/>
      <c r="F1122" s="13"/>
      <c r="H1122" s="7"/>
      <c r="I1122" s="23"/>
    </row>
    <row r="1123" spans="1:9" x14ac:dyDescent="0.2">
      <c r="A1123" s="9" t="str">
        <f t="shared" si="13"/>
        <v/>
      </c>
      <c r="B1123" s="16"/>
      <c r="C1123" s="9"/>
      <c r="F1123" s="13"/>
      <c r="H1123" s="7"/>
      <c r="I1123" s="23"/>
    </row>
    <row r="1124" spans="1:9" x14ac:dyDescent="0.2">
      <c r="A1124" s="9" t="str">
        <f t="shared" si="13"/>
        <v/>
      </c>
      <c r="B1124" s="16"/>
      <c r="C1124" s="9"/>
      <c r="F1124" s="13"/>
      <c r="H1124" s="7"/>
      <c r="I1124" s="23"/>
    </row>
    <row r="1125" spans="1:9" x14ac:dyDescent="0.2">
      <c r="A1125" s="9" t="str">
        <f t="shared" si="13"/>
        <v/>
      </c>
      <c r="B1125" s="16"/>
      <c r="C1125" s="9"/>
      <c r="F1125" s="13"/>
      <c r="H1125" s="7"/>
      <c r="I1125" s="23"/>
    </row>
    <row r="1126" spans="1:9" x14ac:dyDescent="0.2">
      <c r="A1126" s="9" t="str">
        <f t="shared" si="13"/>
        <v/>
      </c>
      <c r="B1126" s="16"/>
      <c r="C1126" s="9"/>
      <c r="F1126" s="13"/>
      <c r="H1126" s="7"/>
      <c r="I1126" s="23"/>
    </row>
    <row r="1127" spans="1:9" x14ac:dyDescent="0.2">
      <c r="A1127" s="9" t="str">
        <f t="shared" si="13"/>
        <v/>
      </c>
      <c r="B1127" s="16"/>
      <c r="C1127" s="9"/>
      <c r="F1127" s="13"/>
      <c r="H1127" s="7"/>
      <c r="I1127" s="23"/>
    </row>
    <row r="1128" spans="1:9" x14ac:dyDescent="0.2">
      <c r="A1128" s="9" t="str">
        <f t="shared" si="13"/>
        <v/>
      </c>
      <c r="B1128" s="16"/>
      <c r="C1128" s="9"/>
      <c r="F1128" s="13"/>
      <c r="H1128" s="7"/>
      <c r="I1128" s="23"/>
    </row>
    <row r="1129" spans="1:9" x14ac:dyDescent="0.2">
      <c r="A1129" s="9" t="str">
        <f t="shared" si="13"/>
        <v/>
      </c>
      <c r="B1129" s="16"/>
      <c r="C1129" s="9"/>
      <c r="F1129" s="13"/>
      <c r="H1129" s="7"/>
      <c r="I1129" s="23"/>
    </row>
    <row r="1130" spans="1:9" x14ac:dyDescent="0.2">
      <c r="A1130" s="9" t="str">
        <f t="shared" si="13"/>
        <v/>
      </c>
      <c r="B1130" s="16"/>
      <c r="C1130" s="9"/>
      <c r="F1130" s="13"/>
      <c r="H1130" s="7"/>
      <c r="I1130" s="23"/>
    </row>
    <row r="1131" spans="1:9" x14ac:dyDescent="0.2">
      <c r="A1131" s="9" t="str">
        <f t="shared" si="13"/>
        <v/>
      </c>
      <c r="B1131" s="16"/>
      <c r="C1131" s="9"/>
      <c r="F1131" s="13"/>
      <c r="H1131" s="7"/>
      <c r="I1131" s="23"/>
    </row>
    <row r="1132" spans="1:9" x14ac:dyDescent="0.2">
      <c r="A1132" s="9" t="str">
        <f t="shared" si="13"/>
        <v/>
      </c>
      <c r="B1132" s="16"/>
      <c r="C1132" s="9"/>
      <c r="F1132" s="13"/>
      <c r="H1132" s="7"/>
      <c r="I1132" s="23"/>
    </row>
    <row r="1133" spans="1:9" x14ac:dyDescent="0.2">
      <c r="A1133" s="9" t="str">
        <f t="shared" si="13"/>
        <v/>
      </c>
      <c r="B1133" s="16"/>
      <c r="C1133" s="9"/>
      <c r="F1133" s="13"/>
      <c r="H1133" s="7"/>
      <c r="I1133" s="23"/>
    </row>
    <row r="1134" spans="1:9" x14ac:dyDescent="0.2">
      <c r="A1134" s="9" t="str">
        <f t="shared" si="13"/>
        <v/>
      </c>
      <c r="B1134" s="16"/>
      <c r="C1134" s="9"/>
      <c r="F1134" s="13"/>
      <c r="H1134" s="7"/>
      <c r="I1134" s="23"/>
    </row>
    <row r="1135" spans="1:9" x14ac:dyDescent="0.2">
      <c r="A1135" s="9" t="str">
        <f t="shared" si="13"/>
        <v/>
      </c>
      <c r="B1135" s="16"/>
      <c r="C1135" s="9"/>
      <c r="F1135" s="13"/>
      <c r="H1135" s="7"/>
      <c r="I1135" s="23"/>
    </row>
    <row r="1136" spans="1:9" x14ac:dyDescent="0.2">
      <c r="A1136" s="9" t="str">
        <f t="shared" si="13"/>
        <v/>
      </c>
      <c r="B1136" s="16"/>
      <c r="C1136" s="9"/>
      <c r="F1136" s="13"/>
      <c r="H1136" s="7"/>
      <c r="I1136" s="23"/>
    </row>
    <row r="1137" spans="1:9" x14ac:dyDescent="0.2">
      <c r="A1137" s="9" t="str">
        <f t="shared" si="13"/>
        <v/>
      </c>
      <c r="B1137" s="16"/>
      <c r="C1137" s="9"/>
      <c r="F1137" s="13"/>
      <c r="H1137" s="7"/>
      <c r="I1137" s="23"/>
    </row>
    <row r="1138" spans="1:9" x14ac:dyDescent="0.2">
      <c r="A1138" s="9" t="str">
        <f t="shared" si="13"/>
        <v/>
      </c>
      <c r="B1138" s="16"/>
      <c r="C1138" s="9"/>
      <c r="F1138" s="13"/>
      <c r="H1138" s="7"/>
      <c r="I1138" s="23"/>
    </row>
    <row r="1139" spans="1:9" x14ac:dyDescent="0.2">
      <c r="A1139" s="9" t="str">
        <f t="shared" si="13"/>
        <v/>
      </c>
      <c r="B1139" s="16"/>
      <c r="C1139" s="9"/>
      <c r="F1139" s="13"/>
      <c r="H1139" s="7"/>
      <c r="I1139" s="23"/>
    </row>
    <row r="1140" spans="1:9" x14ac:dyDescent="0.2">
      <c r="A1140" s="9" t="str">
        <f t="shared" si="13"/>
        <v/>
      </c>
      <c r="B1140" s="16"/>
      <c r="C1140" s="9"/>
      <c r="F1140" s="13"/>
      <c r="H1140" s="7"/>
      <c r="I1140" s="23"/>
    </row>
    <row r="1141" spans="1:9" x14ac:dyDescent="0.2">
      <c r="A1141" s="9" t="str">
        <f t="shared" si="13"/>
        <v/>
      </c>
      <c r="B1141" s="16"/>
      <c r="C1141" s="9"/>
      <c r="F1141" s="13"/>
      <c r="H1141" s="7"/>
      <c r="I1141" s="23"/>
    </row>
    <row r="1142" spans="1:9" x14ac:dyDescent="0.2">
      <c r="A1142" s="9" t="str">
        <f t="shared" si="13"/>
        <v/>
      </c>
      <c r="B1142" s="16"/>
      <c r="C1142" s="9"/>
      <c r="F1142" s="13"/>
      <c r="H1142" s="7"/>
      <c r="I1142" s="23"/>
    </row>
    <row r="1143" spans="1:9" x14ac:dyDescent="0.2">
      <c r="A1143" s="9" t="str">
        <f t="shared" si="13"/>
        <v/>
      </c>
      <c r="B1143" s="16"/>
      <c r="C1143" s="9"/>
      <c r="F1143" s="13"/>
      <c r="H1143" s="7"/>
      <c r="I1143" s="23"/>
    </row>
    <row r="1144" spans="1:9" x14ac:dyDescent="0.2">
      <c r="A1144" s="9" t="str">
        <f t="shared" si="13"/>
        <v/>
      </c>
      <c r="B1144" s="16"/>
      <c r="C1144" s="9"/>
      <c r="F1144" s="13"/>
      <c r="H1144" s="7"/>
      <c r="I1144" s="23"/>
    </row>
    <row r="1145" spans="1:9" x14ac:dyDescent="0.2">
      <c r="A1145" s="9" t="str">
        <f t="shared" si="13"/>
        <v/>
      </c>
      <c r="B1145" s="16"/>
      <c r="C1145" s="9"/>
      <c r="F1145" s="13"/>
      <c r="H1145" s="7"/>
      <c r="I1145" s="23"/>
    </row>
    <row r="1146" spans="1:9" x14ac:dyDescent="0.2">
      <c r="A1146" s="9" t="str">
        <f t="shared" si="13"/>
        <v/>
      </c>
      <c r="B1146" s="16"/>
      <c r="C1146" s="9"/>
      <c r="F1146" s="13"/>
      <c r="H1146" s="7"/>
      <c r="I1146" s="23"/>
    </row>
    <row r="1147" spans="1:9" x14ac:dyDescent="0.2">
      <c r="A1147" s="9" t="str">
        <f t="shared" si="13"/>
        <v/>
      </c>
      <c r="B1147" s="16"/>
      <c r="C1147" s="9"/>
      <c r="F1147" s="13"/>
      <c r="H1147" s="7"/>
      <c r="I1147" s="23"/>
    </row>
    <row r="1148" spans="1:9" x14ac:dyDescent="0.2">
      <c r="A1148" s="9" t="str">
        <f t="shared" si="13"/>
        <v/>
      </c>
      <c r="B1148" s="16"/>
      <c r="C1148" s="9"/>
      <c r="F1148" s="13"/>
      <c r="H1148" s="7"/>
      <c r="I1148" s="23"/>
    </row>
    <row r="1149" spans="1:9" x14ac:dyDescent="0.2">
      <c r="A1149" s="9" t="str">
        <f t="shared" si="13"/>
        <v/>
      </c>
      <c r="B1149" s="16"/>
      <c r="C1149" s="9"/>
      <c r="F1149" s="13"/>
      <c r="H1149" s="7"/>
      <c r="I1149" s="23"/>
    </row>
    <row r="1150" spans="1:9" x14ac:dyDescent="0.2">
      <c r="A1150" s="9" t="str">
        <f t="shared" si="13"/>
        <v/>
      </c>
      <c r="B1150" s="16"/>
      <c r="C1150" s="9"/>
      <c r="F1150" s="13"/>
      <c r="H1150" s="7"/>
      <c r="I1150" s="23"/>
    </row>
    <row r="1151" spans="1:9" x14ac:dyDescent="0.2">
      <c r="A1151" s="9" t="str">
        <f t="shared" si="13"/>
        <v/>
      </c>
      <c r="B1151" s="16"/>
      <c r="C1151" s="9"/>
      <c r="F1151" s="13"/>
      <c r="H1151" s="7"/>
      <c r="I1151" s="23"/>
    </row>
    <row r="1152" spans="1:9" x14ac:dyDescent="0.2">
      <c r="A1152" s="9" t="str">
        <f t="shared" si="13"/>
        <v/>
      </c>
      <c r="B1152" s="16"/>
      <c r="C1152" s="9"/>
      <c r="F1152" s="13"/>
      <c r="H1152" s="7"/>
      <c r="I1152" s="23"/>
    </row>
    <row r="1153" spans="1:9" x14ac:dyDescent="0.2">
      <c r="A1153" s="9" t="str">
        <f t="shared" si="13"/>
        <v/>
      </c>
      <c r="B1153" s="16"/>
      <c r="C1153" s="9"/>
      <c r="F1153" s="13"/>
      <c r="H1153" s="7"/>
      <c r="I1153" s="23"/>
    </row>
    <row r="1154" spans="1:9" x14ac:dyDescent="0.2">
      <c r="A1154" s="9" t="str">
        <f t="shared" si="13"/>
        <v/>
      </c>
      <c r="B1154" s="16"/>
      <c r="C1154" s="9"/>
      <c r="F1154" s="13"/>
      <c r="H1154" s="7"/>
      <c r="I1154" s="23"/>
    </row>
    <row r="1155" spans="1:9" x14ac:dyDescent="0.2">
      <c r="A1155" s="9" t="str">
        <f t="shared" si="13"/>
        <v/>
      </c>
      <c r="B1155" s="16"/>
      <c r="C1155" s="9"/>
      <c r="F1155" s="13"/>
      <c r="H1155" s="7"/>
      <c r="I1155" s="23"/>
    </row>
    <row r="1156" spans="1:9" x14ac:dyDescent="0.2">
      <c r="A1156" s="9" t="str">
        <f t="shared" si="13"/>
        <v/>
      </c>
      <c r="B1156" s="16"/>
      <c r="C1156" s="9"/>
      <c r="F1156" s="13"/>
      <c r="H1156" s="7"/>
      <c r="I1156" s="23"/>
    </row>
    <row r="1157" spans="1:9" x14ac:dyDescent="0.2">
      <c r="A1157" s="9" t="str">
        <f t="shared" si="13"/>
        <v/>
      </c>
      <c r="B1157" s="16"/>
      <c r="C1157" s="9"/>
      <c r="F1157" s="13"/>
      <c r="H1157" s="7"/>
      <c r="I1157" s="23"/>
    </row>
    <row r="1158" spans="1:9" x14ac:dyDescent="0.2">
      <c r="A1158" s="9" t="str">
        <f t="shared" si="13"/>
        <v/>
      </c>
      <c r="B1158" s="16"/>
      <c r="C1158" s="9"/>
      <c r="F1158" s="13"/>
      <c r="H1158" s="7"/>
      <c r="I1158" s="23"/>
    </row>
    <row r="1159" spans="1:9" x14ac:dyDescent="0.2">
      <c r="A1159" s="9" t="str">
        <f t="shared" si="13"/>
        <v/>
      </c>
      <c r="B1159" s="16"/>
      <c r="C1159" s="9"/>
      <c r="F1159" s="13"/>
      <c r="H1159" s="7"/>
      <c r="I1159" s="23"/>
    </row>
    <row r="1160" spans="1:9" x14ac:dyDescent="0.2">
      <c r="A1160" s="9" t="str">
        <f t="shared" si="13"/>
        <v/>
      </c>
      <c r="B1160" s="16"/>
      <c r="C1160" s="9"/>
      <c r="F1160" s="13"/>
      <c r="H1160" s="7"/>
      <c r="I1160" s="23"/>
    </row>
    <row r="1161" spans="1:9" x14ac:dyDescent="0.2">
      <c r="A1161" s="9" t="str">
        <f t="shared" si="13"/>
        <v/>
      </c>
      <c r="B1161" s="16"/>
      <c r="C1161" s="9"/>
      <c r="F1161" s="13"/>
      <c r="H1161" s="7"/>
      <c r="I1161" s="23"/>
    </row>
    <row r="1162" spans="1:9" x14ac:dyDescent="0.2">
      <c r="A1162" s="9" t="str">
        <f t="shared" si="13"/>
        <v/>
      </c>
      <c r="B1162" s="16"/>
      <c r="C1162" s="9"/>
      <c r="F1162" s="13"/>
      <c r="H1162" s="7"/>
      <c r="I1162" s="23"/>
    </row>
    <row r="1163" spans="1:9" x14ac:dyDescent="0.2">
      <c r="A1163" s="9" t="str">
        <f t="shared" si="13"/>
        <v/>
      </c>
      <c r="B1163" s="16"/>
      <c r="C1163" s="9"/>
      <c r="F1163" s="13"/>
      <c r="H1163" s="7"/>
      <c r="I1163" s="23"/>
    </row>
    <row r="1164" spans="1:9" x14ac:dyDescent="0.2">
      <c r="A1164" s="9" t="str">
        <f t="shared" si="13"/>
        <v/>
      </c>
      <c r="B1164" s="16"/>
      <c r="C1164" s="9"/>
      <c r="F1164" s="13"/>
      <c r="H1164" s="7"/>
      <c r="I1164" s="23"/>
    </row>
    <row r="1165" spans="1:9" x14ac:dyDescent="0.2">
      <c r="A1165" s="9" t="str">
        <f t="shared" si="13"/>
        <v/>
      </c>
      <c r="B1165" s="16"/>
      <c r="C1165" s="9"/>
      <c r="F1165" s="13"/>
      <c r="H1165" s="7"/>
      <c r="I1165" s="23"/>
    </row>
    <row r="1166" spans="1:9" x14ac:dyDescent="0.2">
      <c r="A1166" s="9" t="str">
        <f t="shared" si="13"/>
        <v/>
      </c>
      <c r="B1166" s="16"/>
      <c r="C1166" s="9"/>
      <c r="F1166" s="13"/>
      <c r="H1166" s="7"/>
      <c r="I1166" s="23"/>
    </row>
    <row r="1167" spans="1:9" x14ac:dyDescent="0.2">
      <c r="A1167" s="9" t="str">
        <f t="shared" si="13"/>
        <v/>
      </c>
      <c r="B1167" s="16"/>
      <c r="C1167" s="9"/>
      <c r="F1167" s="13"/>
      <c r="H1167" s="7"/>
      <c r="I1167" s="23"/>
    </row>
    <row r="1168" spans="1:9" x14ac:dyDescent="0.2">
      <c r="A1168" s="9" t="str">
        <f t="shared" si="13"/>
        <v/>
      </c>
      <c r="B1168" s="16"/>
      <c r="C1168" s="9"/>
      <c r="F1168" s="13"/>
      <c r="H1168" s="7"/>
      <c r="I1168" s="23"/>
    </row>
    <row r="1169" spans="1:9" x14ac:dyDescent="0.2">
      <c r="A1169" s="9" t="str">
        <f t="shared" si="13"/>
        <v/>
      </c>
      <c r="B1169" s="16"/>
      <c r="C1169" s="9"/>
      <c r="F1169" s="13"/>
      <c r="H1169" s="7"/>
      <c r="I1169" s="23"/>
    </row>
    <row r="1170" spans="1:9" x14ac:dyDescent="0.2">
      <c r="A1170" s="9" t="str">
        <f t="shared" si="13"/>
        <v/>
      </c>
      <c r="B1170" s="16"/>
      <c r="C1170" s="9"/>
      <c r="F1170" s="13"/>
      <c r="H1170" s="7"/>
      <c r="I1170" s="23"/>
    </row>
    <row r="1171" spans="1:9" x14ac:dyDescent="0.2">
      <c r="A1171" s="9" t="str">
        <f t="shared" si="13"/>
        <v/>
      </c>
      <c r="B1171" s="16"/>
      <c r="C1171" s="9"/>
      <c r="F1171" s="13"/>
      <c r="H1171" s="7"/>
      <c r="I1171" s="23"/>
    </row>
    <row r="1172" spans="1:9" x14ac:dyDescent="0.2">
      <c r="A1172" s="9" t="str">
        <f t="shared" ref="A1172:A1235" si="14">IF(LEN(B819)&gt;0,TEXT(ROW(B819)-3,"0000"),(IF(LEN(B820)&gt;0,"unesite ev. broj nabave i ostale podatke","")))</f>
        <v/>
      </c>
      <c r="B1172" s="16"/>
      <c r="C1172" s="9"/>
      <c r="F1172" s="13"/>
      <c r="H1172" s="7"/>
      <c r="I1172" s="23"/>
    </row>
    <row r="1173" spans="1:9" x14ac:dyDescent="0.2">
      <c r="A1173" s="9" t="str">
        <f t="shared" si="14"/>
        <v/>
      </c>
      <c r="B1173" s="16"/>
      <c r="C1173" s="9"/>
      <c r="F1173" s="13"/>
      <c r="H1173" s="7"/>
      <c r="I1173" s="23"/>
    </row>
    <row r="1174" spans="1:9" x14ac:dyDescent="0.2">
      <c r="A1174" s="9" t="str">
        <f t="shared" si="14"/>
        <v/>
      </c>
      <c r="B1174" s="16"/>
      <c r="C1174" s="9"/>
      <c r="F1174" s="13"/>
      <c r="H1174" s="7"/>
      <c r="I1174" s="23"/>
    </row>
    <row r="1175" spans="1:9" x14ac:dyDescent="0.2">
      <c r="A1175" s="9" t="str">
        <f t="shared" si="14"/>
        <v/>
      </c>
      <c r="B1175" s="16"/>
      <c r="C1175" s="9"/>
      <c r="F1175" s="13"/>
      <c r="H1175" s="7"/>
      <c r="I1175" s="23"/>
    </row>
    <row r="1176" spans="1:9" x14ac:dyDescent="0.2">
      <c r="A1176" s="9" t="str">
        <f t="shared" si="14"/>
        <v/>
      </c>
      <c r="B1176" s="16"/>
      <c r="C1176" s="9"/>
      <c r="F1176" s="13"/>
      <c r="H1176" s="7"/>
      <c r="I1176" s="23"/>
    </row>
    <row r="1177" spans="1:9" x14ac:dyDescent="0.2">
      <c r="A1177" s="9" t="str">
        <f t="shared" si="14"/>
        <v/>
      </c>
      <c r="B1177" s="16"/>
      <c r="C1177" s="9"/>
      <c r="F1177" s="13"/>
      <c r="H1177" s="7"/>
      <c r="I1177" s="23"/>
    </row>
    <row r="1178" spans="1:9" x14ac:dyDescent="0.2">
      <c r="A1178" s="9" t="str">
        <f t="shared" si="14"/>
        <v/>
      </c>
      <c r="B1178" s="16"/>
      <c r="C1178" s="9"/>
      <c r="F1178" s="13"/>
      <c r="H1178" s="7"/>
      <c r="I1178" s="23"/>
    </row>
    <row r="1179" spans="1:9" x14ac:dyDescent="0.2">
      <c r="A1179" s="9" t="str">
        <f t="shared" si="14"/>
        <v/>
      </c>
      <c r="B1179" s="16"/>
      <c r="C1179" s="9"/>
      <c r="F1179" s="13"/>
      <c r="H1179" s="7"/>
      <c r="I1179" s="23"/>
    </row>
    <row r="1180" spans="1:9" x14ac:dyDescent="0.2">
      <c r="A1180" s="9" t="str">
        <f t="shared" si="14"/>
        <v/>
      </c>
      <c r="B1180" s="16"/>
      <c r="C1180" s="9"/>
      <c r="F1180" s="13"/>
      <c r="H1180" s="7"/>
      <c r="I1180" s="23"/>
    </row>
    <row r="1181" spans="1:9" x14ac:dyDescent="0.2">
      <c r="A1181" s="9" t="str">
        <f t="shared" si="14"/>
        <v/>
      </c>
      <c r="B1181" s="16"/>
      <c r="C1181" s="9"/>
      <c r="F1181" s="13"/>
      <c r="H1181" s="7"/>
      <c r="I1181" s="23"/>
    </row>
    <row r="1182" spans="1:9" x14ac:dyDescent="0.2">
      <c r="A1182" s="9" t="str">
        <f t="shared" si="14"/>
        <v/>
      </c>
      <c r="B1182" s="16"/>
      <c r="C1182" s="9"/>
      <c r="F1182" s="13"/>
      <c r="H1182" s="7"/>
      <c r="I1182" s="23"/>
    </row>
    <row r="1183" spans="1:9" x14ac:dyDescent="0.2">
      <c r="A1183" s="9" t="str">
        <f t="shared" si="14"/>
        <v/>
      </c>
      <c r="B1183" s="16"/>
      <c r="C1183" s="9"/>
      <c r="F1183" s="13"/>
      <c r="H1183" s="7"/>
      <c r="I1183" s="23"/>
    </row>
    <row r="1184" spans="1:9" x14ac:dyDescent="0.2">
      <c r="A1184" s="9" t="str">
        <f t="shared" si="14"/>
        <v/>
      </c>
      <c r="B1184" s="16"/>
      <c r="C1184" s="9"/>
      <c r="F1184" s="13"/>
      <c r="H1184" s="7"/>
      <c r="I1184" s="23"/>
    </row>
    <row r="1185" spans="1:9" x14ac:dyDescent="0.2">
      <c r="A1185" s="9" t="str">
        <f t="shared" si="14"/>
        <v/>
      </c>
      <c r="B1185" s="16"/>
      <c r="C1185" s="9"/>
      <c r="F1185" s="13"/>
      <c r="H1185" s="7"/>
      <c r="I1185" s="23"/>
    </row>
    <row r="1186" spans="1:9" x14ac:dyDescent="0.2">
      <c r="A1186" s="9" t="str">
        <f t="shared" si="14"/>
        <v/>
      </c>
      <c r="B1186" s="16"/>
      <c r="C1186" s="9"/>
      <c r="F1186" s="13"/>
      <c r="H1186" s="7"/>
      <c r="I1186" s="23"/>
    </row>
    <row r="1187" spans="1:9" x14ac:dyDescent="0.2">
      <c r="A1187" s="9" t="str">
        <f t="shared" si="14"/>
        <v/>
      </c>
      <c r="B1187" s="16"/>
      <c r="C1187" s="9"/>
      <c r="F1187" s="13"/>
      <c r="H1187" s="7"/>
      <c r="I1187" s="23"/>
    </row>
    <row r="1188" spans="1:9" x14ac:dyDescent="0.2">
      <c r="A1188" s="9" t="str">
        <f t="shared" si="14"/>
        <v/>
      </c>
      <c r="B1188" s="16"/>
      <c r="C1188" s="9"/>
      <c r="F1188" s="13"/>
      <c r="H1188" s="7"/>
      <c r="I1188" s="23"/>
    </row>
    <row r="1189" spans="1:9" x14ac:dyDescent="0.2">
      <c r="A1189" s="9" t="str">
        <f t="shared" si="14"/>
        <v/>
      </c>
      <c r="B1189" s="16"/>
      <c r="C1189" s="9"/>
      <c r="F1189" s="13"/>
      <c r="H1189" s="7"/>
      <c r="I1189" s="23"/>
    </row>
    <row r="1190" spans="1:9" x14ac:dyDescent="0.2">
      <c r="A1190" s="9" t="str">
        <f t="shared" si="14"/>
        <v/>
      </c>
      <c r="B1190" s="16"/>
      <c r="C1190" s="9"/>
      <c r="F1190" s="13"/>
      <c r="H1190" s="7"/>
      <c r="I1190" s="23"/>
    </row>
    <row r="1191" spans="1:9" x14ac:dyDescent="0.2">
      <c r="A1191" s="9" t="str">
        <f t="shared" si="14"/>
        <v/>
      </c>
      <c r="B1191" s="16"/>
      <c r="C1191" s="9"/>
      <c r="F1191" s="13"/>
      <c r="H1191" s="7"/>
      <c r="I1191" s="23"/>
    </row>
    <row r="1192" spans="1:9" x14ac:dyDescent="0.2">
      <c r="A1192" s="9" t="str">
        <f t="shared" si="14"/>
        <v/>
      </c>
      <c r="B1192" s="16"/>
      <c r="C1192" s="9"/>
      <c r="F1192" s="13"/>
      <c r="H1192" s="7"/>
      <c r="I1192" s="23"/>
    </row>
    <row r="1193" spans="1:9" x14ac:dyDescent="0.2">
      <c r="A1193" s="9" t="str">
        <f t="shared" si="14"/>
        <v/>
      </c>
      <c r="B1193" s="16"/>
      <c r="C1193" s="9"/>
      <c r="F1193" s="13"/>
      <c r="H1193" s="7"/>
      <c r="I1193" s="23"/>
    </row>
    <row r="1194" spans="1:9" x14ac:dyDescent="0.2">
      <c r="A1194" s="9" t="str">
        <f t="shared" si="14"/>
        <v/>
      </c>
      <c r="B1194" s="16"/>
      <c r="C1194" s="9"/>
      <c r="F1194" s="13"/>
      <c r="H1194" s="7"/>
      <c r="I1194" s="23"/>
    </row>
    <row r="1195" spans="1:9" x14ac:dyDescent="0.2">
      <c r="A1195" s="9" t="str">
        <f t="shared" si="14"/>
        <v/>
      </c>
      <c r="B1195" s="16"/>
      <c r="C1195" s="9"/>
      <c r="F1195" s="13"/>
      <c r="H1195" s="7"/>
      <c r="I1195" s="23"/>
    </row>
    <row r="1196" spans="1:9" x14ac:dyDescent="0.2">
      <c r="A1196" s="9" t="str">
        <f t="shared" si="14"/>
        <v/>
      </c>
      <c r="B1196" s="16"/>
      <c r="C1196" s="9"/>
      <c r="F1196" s="13"/>
      <c r="H1196" s="7"/>
      <c r="I1196" s="23"/>
    </row>
    <row r="1197" spans="1:9" x14ac:dyDescent="0.2">
      <c r="A1197" s="9" t="str">
        <f t="shared" si="14"/>
        <v/>
      </c>
      <c r="B1197" s="16"/>
      <c r="C1197" s="9"/>
      <c r="F1197" s="13"/>
      <c r="H1197" s="7"/>
      <c r="I1197" s="23"/>
    </row>
    <row r="1198" spans="1:9" x14ac:dyDescent="0.2">
      <c r="A1198" s="9" t="str">
        <f t="shared" si="14"/>
        <v/>
      </c>
      <c r="B1198" s="16"/>
      <c r="C1198" s="9"/>
      <c r="F1198" s="13"/>
      <c r="H1198" s="7"/>
      <c r="I1198" s="23"/>
    </row>
    <row r="1199" spans="1:9" x14ac:dyDescent="0.2">
      <c r="A1199" s="9" t="str">
        <f t="shared" si="14"/>
        <v/>
      </c>
      <c r="B1199" s="16"/>
      <c r="C1199" s="9"/>
      <c r="F1199" s="13"/>
      <c r="H1199" s="7"/>
      <c r="I1199" s="23"/>
    </row>
    <row r="1200" spans="1:9" x14ac:dyDescent="0.2">
      <c r="A1200" s="9" t="str">
        <f t="shared" si="14"/>
        <v/>
      </c>
      <c r="B1200" s="16"/>
      <c r="C1200" s="9"/>
      <c r="F1200" s="13"/>
      <c r="H1200" s="7"/>
      <c r="I1200" s="23"/>
    </row>
    <row r="1201" spans="1:9" x14ac:dyDescent="0.2">
      <c r="A1201" s="9" t="str">
        <f t="shared" si="14"/>
        <v/>
      </c>
      <c r="B1201" s="16"/>
      <c r="C1201" s="9"/>
      <c r="F1201" s="13"/>
      <c r="H1201" s="7"/>
      <c r="I1201" s="23"/>
    </row>
    <row r="1202" spans="1:9" x14ac:dyDescent="0.2">
      <c r="A1202" s="9" t="str">
        <f t="shared" si="14"/>
        <v/>
      </c>
      <c r="B1202" s="16"/>
      <c r="C1202" s="9"/>
      <c r="F1202" s="13"/>
      <c r="H1202" s="7"/>
      <c r="I1202" s="23"/>
    </row>
    <row r="1203" spans="1:9" x14ac:dyDescent="0.2">
      <c r="A1203" s="9" t="str">
        <f t="shared" si="14"/>
        <v/>
      </c>
      <c r="B1203" s="16"/>
      <c r="C1203" s="9"/>
      <c r="F1203" s="13"/>
      <c r="H1203" s="7"/>
      <c r="I1203" s="23"/>
    </row>
    <row r="1204" spans="1:9" x14ac:dyDescent="0.2">
      <c r="A1204" s="9" t="str">
        <f t="shared" si="14"/>
        <v/>
      </c>
      <c r="B1204" s="16"/>
      <c r="C1204" s="9"/>
      <c r="F1204" s="13"/>
      <c r="H1204" s="7"/>
      <c r="I1204" s="23"/>
    </row>
    <row r="1205" spans="1:9" x14ac:dyDescent="0.2">
      <c r="A1205" s="9" t="str">
        <f t="shared" si="14"/>
        <v/>
      </c>
      <c r="B1205" s="16"/>
      <c r="C1205" s="9"/>
      <c r="F1205" s="13"/>
      <c r="H1205" s="7"/>
      <c r="I1205" s="23"/>
    </row>
    <row r="1206" spans="1:9" x14ac:dyDescent="0.2">
      <c r="A1206" s="9" t="str">
        <f t="shared" si="14"/>
        <v/>
      </c>
      <c r="B1206" s="16"/>
      <c r="C1206" s="9"/>
      <c r="F1206" s="13"/>
      <c r="H1206" s="7"/>
      <c r="I1206" s="23"/>
    </row>
    <row r="1207" spans="1:9" x14ac:dyDescent="0.2">
      <c r="A1207" s="9" t="str">
        <f t="shared" si="14"/>
        <v/>
      </c>
      <c r="B1207" s="16"/>
      <c r="C1207" s="9"/>
      <c r="F1207" s="13"/>
      <c r="H1207" s="7"/>
      <c r="I1207" s="23"/>
    </row>
    <row r="1208" spans="1:9" x14ac:dyDescent="0.2">
      <c r="A1208" s="9" t="str">
        <f t="shared" si="14"/>
        <v/>
      </c>
      <c r="B1208" s="16"/>
      <c r="C1208" s="9"/>
      <c r="F1208" s="13"/>
      <c r="H1208" s="7"/>
      <c r="I1208" s="23"/>
    </row>
    <row r="1209" spans="1:9" x14ac:dyDescent="0.2">
      <c r="A1209" s="9" t="str">
        <f t="shared" si="14"/>
        <v/>
      </c>
      <c r="B1209" s="16"/>
      <c r="C1209" s="9"/>
      <c r="F1209" s="13"/>
      <c r="H1209" s="7"/>
      <c r="I1209" s="23"/>
    </row>
    <row r="1210" spans="1:9" x14ac:dyDescent="0.2">
      <c r="A1210" s="9" t="str">
        <f t="shared" si="14"/>
        <v/>
      </c>
      <c r="B1210" s="16"/>
      <c r="C1210" s="9"/>
      <c r="F1210" s="13"/>
      <c r="H1210" s="7"/>
      <c r="I1210" s="23"/>
    </row>
    <row r="1211" spans="1:9" x14ac:dyDescent="0.2">
      <c r="A1211" s="9" t="str">
        <f t="shared" si="14"/>
        <v/>
      </c>
      <c r="B1211" s="16"/>
      <c r="C1211" s="9"/>
      <c r="F1211" s="13"/>
      <c r="H1211" s="7"/>
      <c r="I1211" s="23"/>
    </row>
    <row r="1212" spans="1:9" x14ac:dyDescent="0.2">
      <c r="A1212" s="9" t="str">
        <f t="shared" si="14"/>
        <v/>
      </c>
      <c r="B1212" s="16"/>
      <c r="C1212" s="9"/>
      <c r="F1212" s="13"/>
      <c r="H1212" s="7"/>
      <c r="I1212" s="23"/>
    </row>
    <row r="1213" spans="1:9" x14ac:dyDescent="0.2">
      <c r="A1213" s="9" t="str">
        <f t="shared" si="14"/>
        <v/>
      </c>
      <c r="B1213" s="16"/>
      <c r="C1213" s="9"/>
      <c r="F1213" s="13"/>
      <c r="H1213" s="7"/>
      <c r="I1213" s="23"/>
    </row>
    <row r="1214" spans="1:9" x14ac:dyDescent="0.2">
      <c r="A1214" s="9" t="str">
        <f t="shared" si="14"/>
        <v/>
      </c>
      <c r="B1214" s="16"/>
      <c r="C1214" s="9"/>
      <c r="F1214" s="13"/>
      <c r="H1214" s="7"/>
      <c r="I1214" s="23"/>
    </row>
    <row r="1215" spans="1:9" x14ac:dyDescent="0.2">
      <c r="A1215" s="9" t="str">
        <f t="shared" si="14"/>
        <v/>
      </c>
      <c r="B1215" s="16"/>
      <c r="C1215" s="9"/>
      <c r="F1215" s="13"/>
      <c r="H1215" s="7"/>
      <c r="I1215" s="23"/>
    </row>
    <row r="1216" spans="1:9" x14ac:dyDescent="0.2">
      <c r="A1216" s="9" t="str">
        <f t="shared" si="14"/>
        <v/>
      </c>
      <c r="B1216" s="16"/>
      <c r="C1216" s="9"/>
      <c r="F1216" s="13"/>
      <c r="H1216" s="7"/>
      <c r="I1216" s="23"/>
    </row>
    <row r="1217" spans="1:9" x14ac:dyDescent="0.2">
      <c r="A1217" s="9" t="str">
        <f t="shared" si="14"/>
        <v/>
      </c>
      <c r="B1217" s="16"/>
      <c r="C1217" s="9"/>
      <c r="F1217" s="13"/>
      <c r="H1217" s="7"/>
      <c r="I1217" s="23"/>
    </row>
    <row r="1218" spans="1:9" x14ac:dyDescent="0.2">
      <c r="A1218" s="9" t="str">
        <f t="shared" si="14"/>
        <v/>
      </c>
      <c r="B1218" s="16"/>
      <c r="C1218" s="9"/>
      <c r="F1218" s="13"/>
      <c r="H1218" s="7"/>
      <c r="I1218" s="23"/>
    </row>
    <row r="1219" spans="1:9" x14ac:dyDescent="0.2">
      <c r="A1219" s="9" t="str">
        <f t="shared" si="14"/>
        <v/>
      </c>
      <c r="B1219" s="16"/>
      <c r="C1219" s="9"/>
      <c r="F1219" s="13"/>
      <c r="H1219" s="7"/>
      <c r="I1219" s="23"/>
    </row>
    <row r="1220" spans="1:9" x14ac:dyDescent="0.2">
      <c r="A1220" s="9" t="str">
        <f t="shared" si="14"/>
        <v/>
      </c>
      <c r="B1220" s="16"/>
      <c r="C1220" s="9"/>
      <c r="F1220" s="13"/>
      <c r="H1220" s="7"/>
      <c r="I1220" s="23"/>
    </row>
    <row r="1221" spans="1:9" x14ac:dyDescent="0.2">
      <c r="A1221" s="9" t="str">
        <f t="shared" si="14"/>
        <v/>
      </c>
      <c r="B1221" s="16"/>
      <c r="C1221" s="9"/>
      <c r="F1221" s="13"/>
      <c r="H1221" s="7"/>
      <c r="I1221" s="23"/>
    </row>
    <row r="1222" spans="1:9" x14ac:dyDescent="0.2">
      <c r="A1222" s="9" t="str">
        <f t="shared" si="14"/>
        <v/>
      </c>
      <c r="B1222" s="16"/>
      <c r="C1222" s="9"/>
      <c r="F1222" s="13"/>
      <c r="H1222" s="7"/>
      <c r="I1222" s="23"/>
    </row>
    <row r="1223" spans="1:9" x14ac:dyDescent="0.2">
      <c r="A1223" s="9" t="str">
        <f t="shared" si="14"/>
        <v/>
      </c>
      <c r="B1223" s="16"/>
      <c r="C1223" s="9"/>
      <c r="F1223" s="13"/>
      <c r="H1223" s="7"/>
      <c r="I1223" s="23"/>
    </row>
    <row r="1224" spans="1:9" x14ac:dyDescent="0.2">
      <c r="A1224" s="9" t="str">
        <f t="shared" si="14"/>
        <v/>
      </c>
      <c r="B1224" s="16"/>
      <c r="C1224" s="9"/>
      <c r="F1224" s="13"/>
      <c r="H1224" s="7"/>
      <c r="I1224" s="23"/>
    </row>
    <row r="1225" spans="1:9" x14ac:dyDescent="0.2">
      <c r="A1225" s="9" t="str">
        <f t="shared" si="14"/>
        <v/>
      </c>
      <c r="B1225" s="16"/>
      <c r="C1225" s="9"/>
      <c r="F1225" s="13"/>
      <c r="H1225" s="7"/>
      <c r="I1225" s="23"/>
    </row>
    <row r="1226" spans="1:9" x14ac:dyDescent="0.2">
      <c r="A1226" s="9" t="str">
        <f t="shared" si="14"/>
        <v/>
      </c>
      <c r="B1226" s="16"/>
      <c r="C1226" s="9"/>
      <c r="F1226" s="13"/>
      <c r="H1226" s="7"/>
      <c r="I1226" s="23"/>
    </row>
    <row r="1227" spans="1:9" x14ac:dyDescent="0.2">
      <c r="A1227" s="9" t="str">
        <f t="shared" si="14"/>
        <v/>
      </c>
      <c r="B1227" s="16"/>
      <c r="C1227" s="9"/>
      <c r="F1227" s="13"/>
      <c r="H1227" s="7"/>
      <c r="I1227" s="23"/>
    </row>
    <row r="1228" spans="1:9" x14ac:dyDescent="0.2">
      <c r="A1228" s="9" t="str">
        <f t="shared" si="14"/>
        <v/>
      </c>
      <c r="B1228" s="16"/>
      <c r="C1228" s="9"/>
      <c r="F1228" s="13"/>
      <c r="H1228" s="7"/>
      <c r="I1228" s="23"/>
    </row>
    <row r="1229" spans="1:9" x14ac:dyDescent="0.2">
      <c r="A1229" s="9" t="str">
        <f t="shared" si="14"/>
        <v/>
      </c>
      <c r="B1229" s="16"/>
      <c r="C1229" s="9"/>
      <c r="F1229" s="13"/>
      <c r="H1229" s="7"/>
      <c r="I1229" s="23"/>
    </row>
    <row r="1230" spans="1:9" x14ac:dyDescent="0.2">
      <c r="A1230" s="9" t="str">
        <f t="shared" si="14"/>
        <v/>
      </c>
      <c r="B1230" s="16"/>
      <c r="C1230" s="9"/>
      <c r="F1230" s="13"/>
      <c r="H1230" s="7"/>
      <c r="I1230" s="23"/>
    </row>
    <row r="1231" spans="1:9" x14ac:dyDescent="0.2">
      <c r="A1231" s="9" t="str">
        <f t="shared" si="14"/>
        <v/>
      </c>
      <c r="B1231" s="16"/>
      <c r="C1231" s="9"/>
      <c r="F1231" s="13"/>
      <c r="H1231" s="7"/>
      <c r="I1231" s="23"/>
    </row>
    <row r="1232" spans="1:9" x14ac:dyDescent="0.2">
      <c r="A1232" s="9" t="str">
        <f t="shared" si="14"/>
        <v/>
      </c>
      <c r="B1232" s="16"/>
      <c r="C1232" s="9"/>
      <c r="F1232" s="13"/>
      <c r="H1232" s="7"/>
      <c r="I1232" s="23"/>
    </row>
    <row r="1233" spans="1:9" x14ac:dyDescent="0.2">
      <c r="A1233" s="9" t="str">
        <f t="shared" si="14"/>
        <v/>
      </c>
      <c r="B1233" s="16"/>
      <c r="C1233" s="9"/>
      <c r="F1233" s="13"/>
      <c r="H1233" s="7"/>
      <c r="I1233" s="23"/>
    </row>
    <row r="1234" spans="1:9" x14ac:dyDescent="0.2">
      <c r="A1234" s="9" t="str">
        <f t="shared" si="14"/>
        <v/>
      </c>
      <c r="B1234" s="16"/>
      <c r="C1234" s="9"/>
      <c r="F1234" s="13"/>
      <c r="H1234" s="7"/>
      <c r="I1234" s="23"/>
    </row>
    <row r="1235" spans="1:9" x14ac:dyDescent="0.2">
      <c r="A1235" s="9" t="str">
        <f t="shared" si="14"/>
        <v/>
      </c>
      <c r="B1235" s="16"/>
      <c r="C1235" s="9"/>
      <c r="F1235" s="13"/>
      <c r="H1235" s="7"/>
      <c r="I1235" s="23"/>
    </row>
    <row r="1236" spans="1:9" x14ac:dyDescent="0.2">
      <c r="A1236" s="9" t="str">
        <f t="shared" ref="A1236:A1299" si="15">IF(LEN(B883)&gt;0,TEXT(ROW(B883)-3,"0000"),(IF(LEN(B884)&gt;0,"unesite ev. broj nabave i ostale podatke","")))</f>
        <v/>
      </c>
      <c r="B1236" s="16"/>
      <c r="C1236" s="9"/>
      <c r="F1236" s="13"/>
      <c r="H1236" s="7"/>
      <c r="I1236" s="23"/>
    </row>
    <row r="1237" spans="1:9" x14ac:dyDescent="0.2">
      <c r="A1237" s="9" t="str">
        <f t="shared" si="15"/>
        <v/>
      </c>
      <c r="B1237" s="16"/>
      <c r="C1237" s="9"/>
      <c r="F1237" s="13"/>
      <c r="H1237" s="7"/>
      <c r="I1237" s="23"/>
    </row>
    <row r="1238" spans="1:9" x14ac:dyDescent="0.2">
      <c r="A1238" s="9" t="str">
        <f t="shared" si="15"/>
        <v/>
      </c>
      <c r="B1238" s="16"/>
      <c r="C1238" s="9"/>
      <c r="F1238" s="13"/>
      <c r="H1238" s="7"/>
      <c r="I1238" s="23"/>
    </row>
    <row r="1239" spans="1:9" x14ac:dyDescent="0.2">
      <c r="A1239" s="9" t="str">
        <f t="shared" si="15"/>
        <v/>
      </c>
      <c r="B1239" s="16"/>
      <c r="C1239" s="9"/>
      <c r="F1239" s="13"/>
      <c r="H1239" s="7"/>
      <c r="I1239" s="23"/>
    </row>
    <row r="1240" spans="1:9" x14ac:dyDescent="0.2">
      <c r="A1240" s="9" t="str">
        <f t="shared" si="15"/>
        <v/>
      </c>
      <c r="B1240" s="16"/>
      <c r="C1240" s="9"/>
      <c r="F1240" s="13"/>
      <c r="H1240" s="7"/>
      <c r="I1240" s="23"/>
    </row>
    <row r="1241" spans="1:9" x14ac:dyDescent="0.2">
      <c r="A1241" s="9" t="str">
        <f t="shared" si="15"/>
        <v/>
      </c>
      <c r="B1241" s="16"/>
      <c r="C1241" s="9"/>
      <c r="F1241" s="13"/>
      <c r="H1241" s="7"/>
      <c r="I1241" s="23"/>
    </row>
    <row r="1242" spans="1:9" x14ac:dyDescent="0.2">
      <c r="A1242" s="9" t="str">
        <f t="shared" si="15"/>
        <v/>
      </c>
      <c r="B1242" s="16"/>
      <c r="C1242" s="9"/>
      <c r="F1242" s="13"/>
      <c r="H1242" s="7"/>
      <c r="I1242" s="23"/>
    </row>
    <row r="1243" spans="1:9" x14ac:dyDescent="0.2">
      <c r="A1243" s="9" t="str">
        <f t="shared" si="15"/>
        <v/>
      </c>
      <c r="B1243" s="16"/>
      <c r="C1243" s="9"/>
      <c r="F1243" s="13"/>
      <c r="H1243" s="7"/>
      <c r="I1243" s="23"/>
    </row>
    <row r="1244" spans="1:9" x14ac:dyDescent="0.2">
      <c r="A1244" s="9" t="str">
        <f t="shared" si="15"/>
        <v/>
      </c>
      <c r="B1244" s="16"/>
      <c r="C1244" s="9"/>
      <c r="F1244" s="13"/>
      <c r="H1244" s="7"/>
      <c r="I1244" s="23"/>
    </row>
    <row r="1245" spans="1:9" x14ac:dyDescent="0.2">
      <c r="A1245" s="9" t="str">
        <f t="shared" si="15"/>
        <v/>
      </c>
      <c r="B1245" s="16"/>
      <c r="C1245" s="9"/>
      <c r="F1245" s="13"/>
      <c r="H1245" s="7"/>
      <c r="I1245" s="23"/>
    </row>
    <row r="1246" spans="1:9" x14ac:dyDescent="0.2">
      <c r="A1246" s="9" t="str">
        <f t="shared" si="15"/>
        <v/>
      </c>
      <c r="B1246" s="16"/>
      <c r="C1246" s="9"/>
      <c r="F1246" s="13"/>
      <c r="H1246" s="7"/>
      <c r="I1246" s="23"/>
    </row>
    <row r="1247" spans="1:9" x14ac:dyDescent="0.2">
      <c r="A1247" s="9" t="str">
        <f t="shared" si="15"/>
        <v/>
      </c>
      <c r="B1247" s="16"/>
      <c r="C1247" s="9"/>
      <c r="F1247" s="13"/>
      <c r="H1247" s="7"/>
      <c r="I1247" s="23"/>
    </row>
    <row r="1248" spans="1:9" x14ac:dyDescent="0.2">
      <c r="A1248" s="9" t="str">
        <f t="shared" si="15"/>
        <v/>
      </c>
      <c r="B1248" s="16"/>
      <c r="C1248" s="9"/>
      <c r="F1248" s="13"/>
      <c r="H1248" s="7"/>
      <c r="I1248" s="23"/>
    </row>
    <row r="1249" spans="1:9" x14ac:dyDescent="0.2">
      <c r="A1249" s="9" t="str">
        <f t="shared" si="15"/>
        <v/>
      </c>
      <c r="B1249" s="16"/>
      <c r="C1249" s="9"/>
      <c r="F1249" s="13"/>
      <c r="H1249" s="7"/>
      <c r="I1249" s="23"/>
    </row>
    <row r="1250" spans="1:9" x14ac:dyDescent="0.2">
      <c r="A1250" s="9" t="str">
        <f t="shared" si="15"/>
        <v/>
      </c>
      <c r="B1250" s="16"/>
      <c r="C1250" s="9"/>
      <c r="F1250" s="13"/>
      <c r="H1250" s="7"/>
      <c r="I1250" s="23"/>
    </row>
    <row r="1251" spans="1:9" x14ac:dyDescent="0.2">
      <c r="A1251" s="9" t="str">
        <f t="shared" si="15"/>
        <v/>
      </c>
      <c r="B1251" s="16"/>
      <c r="C1251" s="9"/>
      <c r="F1251" s="13"/>
      <c r="H1251" s="7"/>
      <c r="I1251" s="23"/>
    </row>
    <row r="1252" spans="1:9" x14ac:dyDescent="0.2">
      <c r="A1252" s="9" t="str">
        <f t="shared" si="15"/>
        <v/>
      </c>
      <c r="B1252" s="16"/>
      <c r="C1252" s="9"/>
      <c r="F1252" s="13"/>
      <c r="H1252" s="7"/>
      <c r="I1252" s="23"/>
    </row>
    <row r="1253" spans="1:9" x14ac:dyDescent="0.2">
      <c r="A1253" s="9" t="str">
        <f t="shared" si="15"/>
        <v/>
      </c>
      <c r="B1253" s="16"/>
      <c r="C1253" s="9"/>
      <c r="F1253" s="13"/>
      <c r="H1253" s="7"/>
      <c r="I1253" s="23"/>
    </row>
    <row r="1254" spans="1:9" x14ac:dyDescent="0.2">
      <c r="A1254" s="9" t="str">
        <f t="shared" si="15"/>
        <v/>
      </c>
      <c r="B1254" s="16"/>
      <c r="C1254" s="9"/>
      <c r="F1254" s="13"/>
      <c r="H1254" s="7"/>
      <c r="I1254" s="23"/>
    </row>
    <row r="1255" spans="1:9" x14ac:dyDescent="0.2">
      <c r="A1255" s="9" t="str">
        <f t="shared" si="15"/>
        <v/>
      </c>
      <c r="B1255" s="16"/>
      <c r="C1255" s="9"/>
      <c r="F1255" s="13"/>
      <c r="H1255" s="7"/>
      <c r="I1255" s="23"/>
    </row>
    <row r="1256" spans="1:9" x14ac:dyDescent="0.2">
      <c r="A1256" s="9" t="str">
        <f t="shared" si="15"/>
        <v/>
      </c>
      <c r="B1256" s="16"/>
      <c r="C1256" s="9"/>
      <c r="F1256" s="13"/>
      <c r="H1256" s="7"/>
      <c r="I1256" s="23"/>
    </row>
    <row r="1257" spans="1:9" x14ac:dyDescent="0.2">
      <c r="A1257" s="9" t="str">
        <f t="shared" si="15"/>
        <v/>
      </c>
      <c r="B1257" s="16"/>
      <c r="C1257" s="9"/>
      <c r="F1257" s="13"/>
      <c r="H1257" s="7"/>
      <c r="I1257" s="23"/>
    </row>
    <row r="1258" spans="1:9" x14ac:dyDescent="0.2">
      <c r="A1258" s="9" t="str">
        <f t="shared" si="15"/>
        <v/>
      </c>
      <c r="B1258" s="16"/>
      <c r="C1258" s="9"/>
      <c r="F1258" s="13"/>
      <c r="H1258" s="7"/>
      <c r="I1258" s="23"/>
    </row>
    <row r="1259" spans="1:9" x14ac:dyDescent="0.2">
      <c r="A1259" s="9" t="str">
        <f t="shared" si="15"/>
        <v/>
      </c>
      <c r="B1259" s="16"/>
      <c r="C1259" s="9"/>
      <c r="F1259" s="13"/>
      <c r="H1259" s="7"/>
      <c r="I1259" s="23"/>
    </row>
    <row r="1260" spans="1:9" x14ac:dyDescent="0.2">
      <c r="A1260" s="9" t="str">
        <f t="shared" si="15"/>
        <v/>
      </c>
      <c r="B1260" s="16"/>
      <c r="C1260" s="9"/>
      <c r="F1260" s="13"/>
      <c r="H1260" s="7"/>
      <c r="I1260" s="23"/>
    </row>
    <row r="1261" spans="1:9" x14ac:dyDescent="0.2">
      <c r="A1261" s="9" t="str">
        <f t="shared" si="15"/>
        <v/>
      </c>
      <c r="B1261" s="16"/>
      <c r="C1261" s="9"/>
      <c r="F1261" s="13"/>
      <c r="H1261" s="7"/>
      <c r="I1261" s="23"/>
    </row>
    <row r="1262" spans="1:9" x14ac:dyDescent="0.2">
      <c r="A1262" s="9" t="str">
        <f t="shared" si="15"/>
        <v/>
      </c>
      <c r="B1262" s="16"/>
      <c r="C1262" s="9"/>
      <c r="F1262" s="13"/>
      <c r="H1262" s="7"/>
      <c r="I1262" s="23"/>
    </row>
    <row r="1263" spans="1:9" x14ac:dyDescent="0.2">
      <c r="A1263" s="9" t="str">
        <f t="shared" si="15"/>
        <v/>
      </c>
      <c r="B1263" s="16"/>
      <c r="C1263" s="9"/>
      <c r="F1263" s="13"/>
      <c r="H1263" s="7"/>
      <c r="I1263" s="23"/>
    </row>
    <row r="1264" spans="1:9" x14ac:dyDescent="0.2">
      <c r="A1264" s="9" t="str">
        <f t="shared" si="15"/>
        <v/>
      </c>
      <c r="B1264" s="16"/>
      <c r="C1264" s="9"/>
      <c r="F1264" s="13"/>
      <c r="H1264" s="7"/>
      <c r="I1264" s="23"/>
    </row>
    <row r="1265" spans="1:9" x14ac:dyDescent="0.2">
      <c r="A1265" s="9" t="str">
        <f t="shared" si="15"/>
        <v/>
      </c>
      <c r="B1265" s="16"/>
      <c r="C1265" s="9"/>
      <c r="F1265" s="13"/>
      <c r="H1265" s="7"/>
      <c r="I1265" s="23"/>
    </row>
    <row r="1266" spans="1:9" x14ac:dyDescent="0.2">
      <c r="A1266" s="9" t="str">
        <f t="shared" si="15"/>
        <v/>
      </c>
      <c r="B1266" s="16"/>
      <c r="C1266" s="9"/>
      <c r="F1266" s="13"/>
      <c r="H1266" s="7"/>
      <c r="I1266" s="23"/>
    </row>
    <row r="1267" spans="1:9" x14ac:dyDescent="0.2">
      <c r="A1267" s="9" t="str">
        <f t="shared" si="15"/>
        <v/>
      </c>
      <c r="B1267" s="16"/>
      <c r="C1267" s="9"/>
      <c r="F1267" s="13"/>
      <c r="H1267" s="7"/>
      <c r="I1267" s="23"/>
    </row>
    <row r="1268" spans="1:9" x14ac:dyDescent="0.2">
      <c r="A1268" s="9" t="str">
        <f t="shared" si="15"/>
        <v/>
      </c>
      <c r="B1268" s="16"/>
      <c r="C1268" s="9"/>
      <c r="F1268" s="13"/>
      <c r="H1268" s="7"/>
      <c r="I1268" s="23"/>
    </row>
    <row r="1269" spans="1:9" x14ac:dyDescent="0.2">
      <c r="A1269" s="9" t="str">
        <f t="shared" si="15"/>
        <v/>
      </c>
      <c r="B1269" s="16"/>
      <c r="C1269" s="9"/>
      <c r="F1269" s="13"/>
      <c r="H1269" s="7"/>
      <c r="I1269" s="23"/>
    </row>
    <row r="1270" spans="1:9" x14ac:dyDescent="0.2">
      <c r="A1270" s="9" t="str">
        <f t="shared" si="15"/>
        <v/>
      </c>
      <c r="B1270" s="16"/>
      <c r="C1270" s="9"/>
      <c r="F1270" s="13"/>
      <c r="H1270" s="7"/>
      <c r="I1270" s="23"/>
    </row>
    <row r="1271" spans="1:9" x14ac:dyDescent="0.2">
      <c r="A1271" s="9" t="str">
        <f t="shared" si="15"/>
        <v/>
      </c>
      <c r="B1271" s="16"/>
      <c r="C1271" s="9"/>
      <c r="F1271" s="13"/>
      <c r="H1271" s="7"/>
      <c r="I1271" s="23"/>
    </row>
    <row r="1272" spans="1:9" x14ac:dyDescent="0.2">
      <c r="A1272" s="9" t="str">
        <f t="shared" si="15"/>
        <v/>
      </c>
      <c r="B1272" s="16"/>
      <c r="C1272" s="9"/>
      <c r="F1272" s="13"/>
      <c r="H1272" s="7"/>
      <c r="I1272" s="23"/>
    </row>
    <row r="1273" spans="1:9" x14ac:dyDescent="0.2">
      <c r="A1273" s="9" t="str">
        <f t="shared" si="15"/>
        <v/>
      </c>
      <c r="B1273" s="16"/>
      <c r="C1273" s="9"/>
      <c r="F1273" s="13"/>
      <c r="H1273" s="7"/>
      <c r="I1273" s="23"/>
    </row>
    <row r="1274" spans="1:9" x14ac:dyDescent="0.2">
      <c r="A1274" s="9" t="str">
        <f t="shared" si="15"/>
        <v/>
      </c>
      <c r="B1274" s="16"/>
      <c r="C1274" s="9"/>
      <c r="F1274" s="13"/>
      <c r="H1274" s="7"/>
      <c r="I1274" s="23"/>
    </row>
    <row r="1275" spans="1:9" x14ac:dyDescent="0.2">
      <c r="A1275" s="9" t="str">
        <f t="shared" si="15"/>
        <v/>
      </c>
      <c r="B1275" s="16"/>
      <c r="C1275" s="9"/>
      <c r="F1275" s="13"/>
      <c r="H1275" s="7"/>
      <c r="I1275" s="23"/>
    </row>
    <row r="1276" spans="1:9" x14ac:dyDescent="0.2">
      <c r="A1276" s="9" t="str">
        <f t="shared" si="15"/>
        <v/>
      </c>
      <c r="B1276" s="16"/>
      <c r="C1276" s="9"/>
      <c r="F1276" s="13"/>
      <c r="H1276" s="7"/>
      <c r="I1276" s="23"/>
    </row>
    <row r="1277" spans="1:9" x14ac:dyDescent="0.2">
      <c r="A1277" s="9" t="str">
        <f t="shared" si="15"/>
        <v/>
      </c>
      <c r="B1277" s="16"/>
      <c r="C1277" s="9"/>
      <c r="F1277" s="13"/>
      <c r="H1277" s="7"/>
      <c r="I1277" s="23"/>
    </row>
    <row r="1278" spans="1:9" x14ac:dyDescent="0.2">
      <c r="A1278" s="9" t="str">
        <f t="shared" si="15"/>
        <v/>
      </c>
      <c r="B1278" s="16"/>
      <c r="C1278" s="9"/>
      <c r="F1278" s="13"/>
      <c r="H1278" s="7"/>
      <c r="I1278" s="23"/>
    </row>
    <row r="1279" spans="1:9" x14ac:dyDescent="0.2">
      <c r="A1279" s="9" t="str">
        <f t="shared" si="15"/>
        <v/>
      </c>
      <c r="B1279" s="16"/>
      <c r="C1279" s="9"/>
      <c r="F1279" s="13"/>
      <c r="H1279" s="7"/>
      <c r="I1279" s="23"/>
    </row>
    <row r="1280" spans="1:9" x14ac:dyDescent="0.2">
      <c r="A1280" s="9" t="str">
        <f t="shared" si="15"/>
        <v/>
      </c>
      <c r="B1280" s="16"/>
      <c r="C1280" s="9"/>
      <c r="F1280" s="13"/>
      <c r="H1280" s="7"/>
      <c r="I1280" s="23"/>
    </row>
    <row r="1281" spans="1:9" x14ac:dyDescent="0.2">
      <c r="A1281" s="9" t="str">
        <f t="shared" si="15"/>
        <v/>
      </c>
      <c r="B1281" s="16"/>
      <c r="C1281" s="9"/>
      <c r="F1281" s="13"/>
      <c r="H1281" s="7"/>
      <c r="I1281" s="23"/>
    </row>
    <row r="1282" spans="1:9" x14ac:dyDescent="0.2">
      <c r="A1282" s="9" t="str">
        <f t="shared" si="15"/>
        <v/>
      </c>
      <c r="B1282" s="16"/>
      <c r="C1282" s="9"/>
      <c r="F1282" s="13"/>
      <c r="H1282" s="7"/>
      <c r="I1282" s="23"/>
    </row>
    <row r="1283" spans="1:9" x14ac:dyDescent="0.2">
      <c r="A1283" s="9" t="str">
        <f t="shared" si="15"/>
        <v/>
      </c>
      <c r="B1283" s="16"/>
      <c r="C1283" s="9"/>
      <c r="F1283" s="13"/>
      <c r="H1283" s="7"/>
      <c r="I1283" s="23"/>
    </row>
    <row r="1284" spans="1:9" x14ac:dyDescent="0.2">
      <c r="A1284" s="9" t="str">
        <f t="shared" si="15"/>
        <v/>
      </c>
      <c r="B1284" s="16"/>
      <c r="C1284" s="9"/>
      <c r="F1284" s="13"/>
      <c r="H1284" s="7"/>
      <c r="I1284" s="23"/>
    </row>
    <row r="1285" spans="1:9" x14ac:dyDescent="0.2">
      <c r="A1285" s="9" t="str">
        <f t="shared" si="15"/>
        <v/>
      </c>
      <c r="B1285" s="16"/>
      <c r="C1285" s="9"/>
      <c r="F1285" s="13"/>
      <c r="H1285" s="7"/>
      <c r="I1285" s="23"/>
    </row>
    <row r="1286" spans="1:9" x14ac:dyDescent="0.2">
      <c r="A1286" s="9" t="str">
        <f t="shared" si="15"/>
        <v/>
      </c>
      <c r="B1286" s="16"/>
      <c r="C1286" s="9"/>
      <c r="F1286" s="13"/>
      <c r="H1286" s="7"/>
      <c r="I1286" s="23"/>
    </row>
    <row r="1287" spans="1:9" x14ac:dyDescent="0.2">
      <c r="A1287" s="9" t="str">
        <f t="shared" si="15"/>
        <v/>
      </c>
      <c r="B1287" s="16"/>
      <c r="C1287" s="9"/>
      <c r="F1287" s="13"/>
      <c r="H1287" s="7"/>
      <c r="I1287" s="23"/>
    </row>
    <row r="1288" spans="1:9" x14ac:dyDescent="0.2">
      <c r="A1288" s="9" t="str">
        <f t="shared" si="15"/>
        <v/>
      </c>
      <c r="B1288" s="16"/>
      <c r="C1288" s="9"/>
      <c r="F1288" s="13"/>
      <c r="H1288" s="7"/>
      <c r="I1288" s="23"/>
    </row>
    <row r="1289" spans="1:9" x14ac:dyDescent="0.2">
      <c r="A1289" s="9" t="str">
        <f t="shared" si="15"/>
        <v/>
      </c>
      <c r="B1289" s="16"/>
      <c r="C1289" s="9"/>
      <c r="F1289" s="13"/>
      <c r="H1289" s="7"/>
      <c r="I1289" s="23"/>
    </row>
    <row r="1290" spans="1:9" x14ac:dyDescent="0.2">
      <c r="A1290" s="9" t="str">
        <f t="shared" si="15"/>
        <v/>
      </c>
      <c r="B1290" s="16"/>
      <c r="C1290" s="9"/>
      <c r="F1290" s="13"/>
      <c r="H1290" s="7"/>
      <c r="I1290" s="23"/>
    </row>
    <row r="1291" spans="1:9" x14ac:dyDescent="0.2">
      <c r="A1291" s="9" t="str">
        <f t="shared" si="15"/>
        <v/>
      </c>
      <c r="B1291" s="16"/>
      <c r="C1291" s="9"/>
      <c r="F1291" s="13"/>
      <c r="H1291" s="7"/>
      <c r="I1291" s="23"/>
    </row>
    <row r="1292" spans="1:9" x14ac:dyDescent="0.2">
      <c r="A1292" s="9" t="str">
        <f t="shared" si="15"/>
        <v/>
      </c>
      <c r="B1292" s="16"/>
      <c r="C1292" s="9"/>
      <c r="F1292" s="13"/>
      <c r="H1292" s="7"/>
      <c r="I1292" s="23"/>
    </row>
    <row r="1293" spans="1:9" x14ac:dyDescent="0.2">
      <c r="A1293" s="9" t="str">
        <f t="shared" si="15"/>
        <v/>
      </c>
      <c r="B1293" s="16"/>
      <c r="C1293" s="9"/>
      <c r="F1293" s="13"/>
      <c r="H1293" s="7"/>
      <c r="I1293" s="23"/>
    </row>
    <row r="1294" spans="1:9" x14ac:dyDescent="0.2">
      <c r="A1294" s="9" t="str">
        <f t="shared" si="15"/>
        <v/>
      </c>
      <c r="B1294" s="16"/>
      <c r="C1294" s="9"/>
      <c r="F1294" s="13"/>
      <c r="H1294" s="7"/>
      <c r="I1294" s="23"/>
    </row>
    <row r="1295" spans="1:9" x14ac:dyDescent="0.2">
      <c r="A1295" s="9" t="str">
        <f t="shared" si="15"/>
        <v/>
      </c>
      <c r="B1295" s="16"/>
      <c r="C1295" s="9"/>
      <c r="F1295" s="13"/>
      <c r="H1295" s="7"/>
      <c r="I1295" s="23"/>
    </row>
    <row r="1296" spans="1:9" x14ac:dyDescent="0.2">
      <c r="A1296" s="9" t="str">
        <f t="shared" si="15"/>
        <v/>
      </c>
      <c r="B1296" s="16"/>
      <c r="C1296" s="9"/>
      <c r="F1296" s="13"/>
      <c r="H1296" s="7"/>
      <c r="I1296" s="23"/>
    </row>
    <row r="1297" spans="1:9" x14ac:dyDescent="0.2">
      <c r="A1297" s="9" t="str">
        <f t="shared" si="15"/>
        <v/>
      </c>
      <c r="B1297" s="16"/>
      <c r="C1297" s="9"/>
      <c r="F1297" s="13"/>
      <c r="H1297" s="7"/>
      <c r="I1297" s="23"/>
    </row>
    <row r="1298" spans="1:9" x14ac:dyDescent="0.2">
      <c r="A1298" s="9" t="str">
        <f t="shared" si="15"/>
        <v/>
      </c>
      <c r="B1298" s="16"/>
      <c r="C1298" s="9"/>
      <c r="F1298" s="13"/>
      <c r="H1298" s="7"/>
      <c r="I1298" s="23"/>
    </row>
    <row r="1299" spans="1:9" x14ac:dyDescent="0.2">
      <c r="A1299" s="9" t="str">
        <f t="shared" si="15"/>
        <v/>
      </c>
      <c r="B1299" s="16"/>
      <c r="C1299" s="9"/>
      <c r="F1299" s="13"/>
      <c r="H1299" s="7"/>
      <c r="I1299" s="23"/>
    </row>
    <row r="1300" spans="1:9" x14ac:dyDescent="0.2">
      <c r="A1300" s="9" t="str">
        <f t="shared" ref="A1300:A1363" si="16">IF(LEN(B947)&gt;0,TEXT(ROW(B947)-3,"0000"),(IF(LEN(B948)&gt;0,"unesite ev. broj nabave i ostale podatke","")))</f>
        <v/>
      </c>
      <c r="B1300" s="16"/>
      <c r="C1300" s="9"/>
      <c r="F1300" s="13"/>
      <c r="H1300" s="7"/>
      <c r="I1300" s="23"/>
    </row>
    <row r="1301" spans="1:9" x14ac:dyDescent="0.2">
      <c r="A1301" s="9" t="str">
        <f t="shared" si="16"/>
        <v/>
      </c>
      <c r="B1301" s="16"/>
      <c r="C1301" s="9"/>
      <c r="F1301" s="13"/>
      <c r="H1301" s="7"/>
      <c r="I1301" s="23"/>
    </row>
    <row r="1302" spans="1:9" x14ac:dyDescent="0.2">
      <c r="A1302" s="9" t="str">
        <f t="shared" si="16"/>
        <v/>
      </c>
      <c r="B1302" s="16"/>
      <c r="C1302" s="9"/>
      <c r="F1302" s="13"/>
      <c r="H1302" s="7"/>
      <c r="I1302" s="23"/>
    </row>
    <row r="1303" spans="1:9" x14ac:dyDescent="0.2">
      <c r="A1303" s="9" t="str">
        <f t="shared" si="16"/>
        <v/>
      </c>
      <c r="B1303" s="16"/>
      <c r="C1303" s="9"/>
      <c r="F1303" s="13"/>
      <c r="H1303" s="7"/>
      <c r="I1303" s="23"/>
    </row>
    <row r="1304" spans="1:9" x14ac:dyDescent="0.2">
      <c r="A1304" s="9" t="str">
        <f t="shared" si="16"/>
        <v/>
      </c>
      <c r="B1304" s="16"/>
      <c r="C1304" s="9"/>
      <c r="F1304" s="13"/>
      <c r="H1304" s="7"/>
      <c r="I1304" s="23"/>
    </row>
    <row r="1305" spans="1:9" x14ac:dyDescent="0.2">
      <c r="A1305" s="9" t="str">
        <f t="shared" si="16"/>
        <v/>
      </c>
      <c r="B1305" s="16"/>
      <c r="C1305" s="9"/>
      <c r="F1305" s="13"/>
      <c r="H1305" s="7"/>
      <c r="I1305" s="23"/>
    </row>
    <row r="1306" spans="1:9" x14ac:dyDescent="0.2">
      <c r="A1306" s="9" t="str">
        <f t="shared" si="16"/>
        <v/>
      </c>
      <c r="B1306" s="16"/>
      <c r="C1306" s="9"/>
      <c r="F1306" s="13"/>
      <c r="H1306" s="7"/>
      <c r="I1306" s="23"/>
    </row>
    <row r="1307" spans="1:9" x14ac:dyDescent="0.2">
      <c r="A1307" s="9" t="str">
        <f t="shared" si="16"/>
        <v/>
      </c>
      <c r="B1307" s="16"/>
      <c r="C1307" s="9"/>
      <c r="F1307" s="13"/>
      <c r="H1307" s="7"/>
      <c r="I1307" s="23"/>
    </row>
    <row r="1308" spans="1:9" x14ac:dyDescent="0.2">
      <c r="A1308" s="9" t="str">
        <f t="shared" si="16"/>
        <v/>
      </c>
      <c r="B1308" s="16"/>
      <c r="C1308" s="9"/>
      <c r="F1308" s="13"/>
      <c r="H1308" s="7"/>
      <c r="I1308" s="23"/>
    </row>
    <row r="1309" spans="1:9" x14ac:dyDescent="0.2">
      <c r="A1309" s="9" t="str">
        <f t="shared" si="16"/>
        <v/>
      </c>
      <c r="B1309" s="16"/>
      <c r="C1309" s="9"/>
      <c r="F1309" s="13"/>
      <c r="H1309" s="7"/>
      <c r="I1309" s="23"/>
    </row>
    <row r="1310" spans="1:9" x14ac:dyDescent="0.2">
      <c r="A1310" s="9" t="str">
        <f t="shared" si="16"/>
        <v/>
      </c>
      <c r="B1310" s="16"/>
      <c r="C1310" s="9"/>
      <c r="F1310" s="13"/>
      <c r="H1310" s="7"/>
      <c r="I1310" s="23"/>
    </row>
    <row r="1311" spans="1:9" x14ac:dyDescent="0.2">
      <c r="A1311" s="9" t="str">
        <f t="shared" si="16"/>
        <v/>
      </c>
      <c r="B1311" s="16"/>
      <c r="C1311" s="9"/>
      <c r="F1311" s="13"/>
      <c r="H1311" s="7"/>
      <c r="I1311" s="23"/>
    </row>
    <row r="1312" spans="1:9" x14ac:dyDescent="0.2">
      <c r="A1312" s="9" t="str">
        <f t="shared" si="16"/>
        <v/>
      </c>
      <c r="B1312" s="16"/>
      <c r="C1312" s="9"/>
      <c r="F1312" s="13"/>
      <c r="H1312" s="7"/>
      <c r="I1312" s="23"/>
    </row>
    <row r="1313" spans="1:9" x14ac:dyDescent="0.2">
      <c r="A1313" s="9" t="str">
        <f t="shared" si="16"/>
        <v/>
      </c>
      <c r="B1313" s="16"/>
      <c r="C1313" s="9"/>
      <c r="F1313" s="13"/>
      <c r="H1313" s="7"/>
      <c r="I1313" s="23"/>
    </row>
    <row r="1314" spans="1:9" x14ac:dyDescent="0.2">
      <c r="A1314" s="9" t="str">
        <f t="shared" si="16"/>
        <v/>
      </c>
      <c r="B1314" s="16"/>
      <c r="C1314" s="9"/>
      <c r="F1314" s="13"/>
      <c r="H1314" s="7"/>
      <c r="I1314" s="23"/>
    </row>
    <row r="1315" spans="1:9" x14ac:dyDescent="0.2">
      <c r="A1315" s="9" t="str">
        <f t="shared" si="16"/>
        <v/>
      </c>
      <c r="B1315" s="16"/>
      <c r="C1315" s="9"/>
      <c r="F1315" s="13"/>
      <c r="H1315" s="7"/>
      <c r="I1315" s="23"/>
    </row>
    <row r="1316" spans="1:9" x14ac:dyDescent="0.2">
      <c r="A1316" s="9" t="str">
        <f t="shared" si="16"/>
        <v/>
      </c>
      <c r="B1316" s="16"/>
      <c r="C1316" s="9"/>
      <c r="F1316" s="13"/>
      <c r="H1316" s="7"/>
      <c r="I1316" s="23"/>
    </row>
    <row r="1317" spans="1:9" x14ac:dyDescent="0.2">
      <c r="A1317" s="9" t="str">
        <f t="shared" si="16"/>
        <v/>
      </c>
      <c r="B1317" s="16"/>
      <c r="C1317" s="9"/>
      <c r="F1317" s="13"/>
      <c r="H1317" s="7"/>
      <c r="I1317" s="23"/>
    </row>
    <row r="1318" spans="1:9" x14ac:dyDescent="0.2">
      <c r="A1318" s="9" t="str">
        <f t="shared" si="16"/>
        <v/>
      </c>
      <c r="B1318" s="16"/>
      <c r="C1318" s="9"/>
      <c r="F1318" s="13"/>
      <c r="H1318" s="7"/>
      <c r="I1318" s="23"/>
    </row>
    <row r="1319" spans="1:9" x14ac:dyDescent="0.2">
      <c r="A1319" s="9" t="str">
        <f t="shared" si="16"/>
        <v/>
      </c>
      <c r="B1319" s="16"/>
      <c r="C1319" s="9"/>
      <c r="F1319" s="13"/>
      <c r="H1319" s="7"/>
      <c r="I1319" s="23"/>
    </row>
    <row r="1320" spans="1:9" x14ac:dyDescent="0.2">
      <c r="A1320" s="9" t="str">
        <f t="shared" si="16"/>
        <v/>
      </c>
      <c r="B1320" s="16"/>
      <c r="C1320" s="9"/>
      <c r="F1320" s="13"/>
      <c r="H1320" s="7"/>
      <c r="I1320" s="23"/>
    </row>
    <row r="1321" spans="1:9" x14ac:dyDescent="0.2">
      <c r="A1321" s="9" t="str">
        <f t="shared" si="16"/>
        <v/>
      </c>
      <c r="B1321" s="16"/>
      <c r="C1321" s="9"/>
      <c r="F1321" s="13"/>
      <c r="H1321" s="7"/>
      <c r="I1321" s="23"/>
    </row>
    <row r="1322" spans="1:9" x14ac:dyDescent="0.2">
      <c r="A1322" s="9" t="str">
        <f t="shared" si="16"/>
        <v/>
      </c>
      <c r="B1322" s="16"/>
      <c r="C1322" s="9"/>
      <c r="F1322" s="13"/>
      <c r="H1322" s="7"/>
      <c r="I1322" s="23"/>
    </row>
    <row r="1323" spans="1:9" x14ac:dyDescent="0.2">
      <c r="A1323" s="9" t="str">
        <f t="shared" si="16"/>
        <v/>
      </c>
      <c r="B1323" s="16"/>
      <c r="C1323" s="9"/>
      <c r="F1323" s="13"/>
      <c r="H1323" s="7"/>
      <c r="I1323" s="23"/>
    </row>
    <row r="1324" spans="1:9" x14ac:dyDescent="0.2">
      <c r="A1324" s="9" t="str">
        <f t="shared" si="16"/>
        <v/>
      </c>
      <c r="B1324" s="16"/>
      <c r="C1324" s="9"/>
      <c r="F1324" s="13"/>
      <c r="H1324" s="7"/>
      <c r="I1324" s="23"/>
    </row>
    <row r="1325" spans="1:9" x14ac:dyDescent="0.2">
      <c r="A1325" s="9" t="str">
        <f t="shared" si="16"/>
        <v/>
      </c>
      <c r="B1325" s="16"/>
      <c r="C1325" s="9"/>
      <c r="F1325" s="13"/>
      <c r="H1325" s="7"/>
      <c r="I1325" s="23"/>
    </row>
    <row r="1326" spans="1:9" x14ac:dyDescent="0.2">
      <c r="A1326" s="9" t="str">
        <f t="shared" si="16"/>
        <v/>
      </c>
      <c r="B1326" s="16"/>
      <c r="C1326" s="9"/>
      <c r="F1326" s="13"/>
      <c r="H1326" s="7"/>
      <c r="I1326" s="23"/>
    </row>
    <row r="1327" spans="1:9" x14ac:dyDescent="0.2">
      <c r="A1327" s="9" t="str">
        <f t="shared" si="16"/>
        <v/>
      </c>
      <c r="B1327" s="16"/>
      <c r="C1327" s="9"/>
      <c r="F1327" s="13"/>
      <c r="H1327" s="7"/>
      <c r="I1327" s="23"/>
    </row>
    <row r="1328" spans="1:9" x14ac:dyDescent="0.2">
      <c r="A1328" s="9" t="str">
        <f t="shared" si="16"/>
        <v/>
      </c>
      <c r="B1328" s="16"/>
      <c r="C1328" s="9"/>
      <c r="F1328" s="13"/>
      <c r="H1328" s="7"/>
      <c r="I1328" s="23"/>
    </row>
    <row r="1329" spans="1:9" x14ac:dyDescent="0.2">
      <c r="A1329" s="9" t="str">
        <f t="shared" si="16"/>
        <v/>
      </c>
      <c r="B1329" s="16"/>
      <c r="C1329" s="9"/>
      <c r="F1329" s="13"/>
      <c r="H1329" s="7"/>
      <c r="I1329" s="23"/>
    </row>
    <row r="1330" spans="1:9" x14ac:dyDescent="0.2">
      <c r="A1330" s="9" t="str">
        <f t="shared" si="16"/>
        <v/>
      </c>
      <c r="B1330" s="16"/>
      <c r="C1330" s="9"/>
      <c r="F1330" s="13"/>
      <c r="H1330" s="7"/>
      <c r="I1330" s="23"/>
    </row>
    <row r="1331" spans="1:9" x14ac:dyDescent="0.2">
      <c r="A1331" s="9" t="str">
        <f t="shared" si="16"/>
        <v/>
      </c>
      <c r="B1331" s="16"/>
      <c r="C1331" s="9"/>
      <c r="F1331" s="13"/>
      <c r="H1331" s="7"/>
      <c r="I1331" s="23"/>
    </row>
    <row r="1332" spans="1:9" x14ac:dyDescent="0.2">
      <c r="A1332" s="9" t="str">
        <f t="shared" si="16"/>
        <v/>
      </c>
      <c r="B1332" s="16"/>
      <c r="C1332" s="9"/>
      <c r="F1332" s="13"/>
      <c r="H1332" s="7"/>
      <c r="I1332" s="23"/>
    </row>
    <row r="1333" spans="1:9" x14ac:dyDescent="0.2">
      <c r="A1333" s="9" t="str">
        <f t="shared" si="16"/>
        <v/>
      </c>
      <c r="B1333" s="16"/>
      <c r="C1333" s="9"/>
      <c r="F1333" s="13"/>
      <c r="H1333" s="7"/>
      <c r="I1333" s="23"/>
    </row>
    <row r="1334" spans="1:9" x14ac:dyDescent="0.2">
      <c r="A1334" s="9" t="str">
        <f t="shared" si="16"/>
        <v/>
      </c>
      <c r="B1334" s="16"/>
      <c r="C1334" s="9"/>
      <c r="F1334" s="13"/>
      <c r="H1334" s="7"/>
      <c r="I1334" s="23"/>
    </row>
    <row r="1335" spans="1:9" x14ac:dyDescent="0.2">
      <c r="A1335" s="9" t="str">
        <f t="shared" si="16"/>
        <v/>
      </c>
      <c r="B1335" s="16"/>
      <c r="C1335" s="9"/>
      <c r="F1335" s="13"/>
      <c r="H1335" s="7"/>
      <c r="I1335" s="23"/>
    </row>
    <row r="1336" spans="1:9" x14ac:dyDescent="0.2">
      <c r="A1336" s="9" t="str">
        <f t="shared" si="16"/>
        <v/>
      </c>
      <c r="B1336" s="16"/>
      <c r="C1336" s="9"/>
      <c r="F1336" s="13"/>
      <c r="H1336" s="7"/>
      <c r="I1336" s="23"/>
    </row>
    <row r="1337" spans="1:9" x14ac:dyDescent="0.2">
      <c r="A1337" s="9" t="str">
        <f t="shared" si="16"/>
        <v/>
      </c>
      <c r="B1337" s="16"/>
      <c r="C1337" s="9"/>
      <c r="F1337" s="13"/>
      <c r="H1337" s="7"/>
      <c r="I1337" s="23"/>
    </row>
    <row r="1338" spans="1:9" x14ac:dyDescent="0.2">
      <c r="A1338" s="9" t="str">
        <f t="shared" si="16"/>
        <v/>
      </c>
      <c r="B1338" s="16"/>
      <c r="C1338" s="9"/>
      <c r="F1338" s="13"/>
      <c r="H1338" s="7"/>
      <c r="I1338" s="23"/>
    </row>
    <row r="1339" spans="1:9" x14ac:dyDescent="0.2">
      <c r="A1339" s="9" t="str">
        <f t="shared" si="16"/>
        <v/>
      </c>
      <c r="B1339" s="16"/>
      <c r="C1339" s="9"/>
      <c r="F1339" s="13"/>
      <c r="H1339" s="7"/>
      <c r="I1339" s="23"/>
    </row>
    <row r="1340" spans="1:9" x14ac:dyDescent="0.2">
      <c r="A1340" s="9" t="str">
        <f t="shared" si="16"/>
        <v/>
      </c>
      <c r="B1340" s="16"/>
      <c r="C1340" s="9"/>
      <c r="F1340" s="13"/>
      <c r="H1340" s="7"/>
      <c r="I1340" s="23"/>
    </row>
    <row r="1341" spans="1:9" x14ac:dyDescent="0.2">
      <c r="A1341" s="9" t="str">
        <f t="shared" si="16"/>
        <v/>
      </c>
      <c r="B1341" s="16"/>
      <c r="C1341" s="9"/>
      <c r="F1341" s="13"/>
      <c r="H1341" s="7"/>
      <c r="I1341" s="23"/>
    </row>
    <row r="1342" spans="1:9" x14ac:dyDescent="0.2">
      <c r="A1342" s="9" t="str">
        <f t="shared" si="16"/>
        <v/>
      </c>
      <c r="B1342" s="16"/>
      <c r="C1342" s="9"/>
      <c r="F1342" s="13"/>
      <c r="H1342" s="7"/>
      <c r="I1342" s="23"/>
    </row>
    <row r="1343" spans="1:9" x14ac:dyDescent="0.2">
      <c r="A1343" s="9" t="str">
        <f t="shared" si="16"/>
        <v/>
      </c>
      <c r="B1343" s="16"/>
      <c r="C1343" s="9"/>
      <c r="F1343" s="13"/>
      <c r="H1343" s="7"/>
      <c r="I1343" s="23"/>
    </row>
    <row r="1344" spans="1:9" x14ac:dyDescent="0.2">
      <c r="A1344" s="9" t="str">
        <f t="shared" si="16"/>
        <v/>
      </c>
      <c r="B1344" s="16"/>
      <c r="C1344" s="9"/>
      <c r="F1344" s="13"/>
      <c r="H1344" s="7"/>
      <c r="I1344" s="23"/>
    </row>
    <row r="1345" spans="1:9" x14ac:dyDescent="0.2">
      <c r="A1345" s="9" t="str">
        <f t="shared" si="16"/>
        <v/>
      </c>
      <c r="B1345" s="16"/>
      <c r="C1345" s="9"/>
      <c r="F1345" s="13"/>
      <c r="H1345" s="7"/>
      <c r="I1345" s="23"/>
    </row>
    <row r="1346" spans="1:9" x14ac:dyDescent="0.2">
      <c r="A1346" s="9" t="str">
        <f t="shared" si="16"/>
        <v/>
      </c>
      <c r="B1346" s="16"/>
      <c r="C1346" s="9"/>
      <c r="F1346" s="13"/>
      <c r="H1346" s="7"/>
      <c r="I1346" s="23"/>
    </row>
    <row r="1347" spans="1:9" x14ac:dyDescent="0.2">
      <c r="A1347" s="9" t="str">
        <f t="shared" si="16"/>
        <v/>
      </c>
      <c r="B1347" s="16"/>
      <c r="C1347" s="9"/>
      <c r="F1347" s="13"/>
      <c r="H1347" s="7"/>
      <c r="I1347" s="23"/>
    </row>
    <row r="1348" spans="1:9" x14ac:dyDescent="0.2">
      <c r="A1348" s="9" t="str">
        <f t="shared" si="16"/>
        <v/>
      </c>
      <c r="B1348" s="16"/>
      <c r="C1348" s="9"/>
      <c r="F1348" s="13"/>
      <c r="H1348" s="7"/>
      <c r="I1348" s="23"/>
    </row>
    <row r="1349" spans="1:9" x14ac:dyDescent="0.2">
      <c r="A1349" s="9" t="str">
        <f t="shared" si="16"/>
        <v/>
      </c>
      <c r="B1349" s="16"/>
      <c r="C1349" s="9"/>
      <c r="F1349" s="13"/>
      <c r="H1349" s="7"/>
      <c r="I1349" s="23"/>
    </row>
    <row r="1350" spans="1:9" x14ac:dyDescent="0.2">
      <c r="A1350" s="9" t="str">
        <f t="shared" si="16"/>
        <v/>
      </c>
      <c r="B1350" s="16"/>
      <c r="C1350" s="9"/>
      <c r="F1350" s="13"/>
      <c r="H1350" s="7"/>
      <c r="I1350" s="23"/>
    </row>
    <row r="1351" spans="1:9" x14ac:dyDescent="0.2">
      <c r="A1351" s="9" t="str">
        <f t="shared" si="16"/>
        <v/>
      </c>
      <c r="B1351" s="16"/>
      <c r="C1351" s="9"/>
      <c r="F1351" s="13"/>
      <c r="H1351" s="7"/>
      <c r="I1351" s="23"/>
    </row>
    <row r="1352" spans="1:9" x14ac:dyDescent="0.2">
      <c r="A1352" s="9" t="str">
        <f t="shared" si="16"/>
        <v/>
      </c>
      <c r="B1352" s="16"/>
      <c r="C1352" s="9"/>
      <c r="F1352" s="13"/>
      <c r="H1352" s="7"/>
      <c r="I1352" s="23"/>
    </row>
    <row r="1353" spans="1:9" x14ac:dyDescent="0.2">
      <c r="A1353" s="9" t="str">
        <f t="shared" si="16"/>
        <v/>
      </c>
      <c r="B1353" s="16"/>
      <c r="C1353" s="9"/>
      <c r="F1353" s="13"/>
      <c r="H1353" s="7"/>
      <c r="I1353" s="23"/>
    </row>
    <row r="1354" spans="1:9" x14ac:dyDescent="0.2">
      <c r="A1354" s="9" t="str">
        <f t="shared" si="16"/>
        <v/>
      </c>
      <c r="B1354" s="16"/>
      <c r="C1354" s="9"/>
      <c r="F1354" s="13"/>
      <c r="H1354" s="7"/>
      <c r="I1354" s="23"/>
    </row>
    <row r="1355" spans="1:9" x14ac:dyDescent="0.2">
      <c r="A1355" s="9" t="str">
        <f t="shared" si="16"/>
        <v/>
      </c>
      <c r="B1355" s="16"/>
      <c r="C1355" s="9"/>
      <c r="F1355" s="13"/>
      <c r="H1355" s="7"/>
      <c r="I1355" s="23"/>
    </row>
    <row r="1356" spans="1:9" x14ac:dyDescent="0.2">
      <c r="A1356" s="9" t="str">
        <f t="shared" si="16"/>
        <v/>
      </c>
      <c r="B1356" s="16"/>
      <c r="C1356" s="9"/>
      <c r="F1356" s="13"/>
      <c r="H1356" s="7"/>
      <c r="I1356" s="23"/>
    </row>
    <row r="1357" spans="1:9" x14ac:dyDescent="0.2">
      <c r="A1357" s="9" t="str">
        <f t="shared" si="16"/>
        <v/>
      </c>
      <c r="B1357" s="16"/>
      <c r="C1357" s="9"/>
      <c r="F1357" s="13"/>
      <c r="H1357" s="7"/>
      <c r="I1357" s="23"/>
    </row>
    <row r="1358" spans="1:9" x14ac:dyDescent="0.2">
      <c r="A1358" s="9" t="str">
        <f t="shared" si="16"/>
        <v/>
      </c>
      <c r="B1358" s="16"/>
      <c r="C1358" s="9"/>
      <c r="F1358" s="13"/>
      <c r="H1358" s="7"/>
      <c r="I1358" s="23"/>
    </row>
    <row r="1359" spans="1:9" x14ac:dyDescent="0.2">
      <c r="A1359" s="9" t="str">
        <f t="shared" si="16"/>
        <v/>
      </c>
      <c r="B1359" s="16"/>
      <c r="C1359" s="9"/>
      <c r="F1359" s="13"/>
      <c r="H1359" s="7"/>
      <c r="I1359" s="23"/>
    </row>
    <row r="1360" spans="1:9" x14ac:dyDescent="0.2">
      <c r="A1360" s="9" t="str">
        <f t="shared" si="16"/>
        <v/>
      </c>
      <c r="B1360" s="16"/>
      <c r="C1360" s="9"/>
      <c r="F1360" s="13"/>
      <c r="H1360" s="7"/>
      <c r="I1360" s="23"/>
    </row>
    <row r="1361" spans="1:9" x14ac:dyDescent="0.2">
      <c r="A1361" s="9" t="str">
        <f t="shared" si="16"/>
        <v/>
      </c>
      <c r="B1361" s="16"/>
      <c r="C1361" s="9"/>
      <c r="F1361" s="13"/>
      <c r="H1361" s="7"/>
      <c r="I1361" s="23"/>
    </row>
    <row r="1362" spans="1:9" x14ac:dyDescent="0.2">
      <c r="A1362" s="9" t="str">
        <f t="shared" si="16"/>
        <v/>
      </c>
      <c r="B1362" s="16"/>
      <c r="C1362" s="9"/>
      <c r="F1362" s="13"/>
      <c r="H1362" s="7"/>
      <c r="I1362" s="23"/>
    </row>
    <row r="1363" spans="1:9" x14ac:dyDescent="0.2">
      <c r="A1363" s="9" t="str">
        <f t="shared" si="16"/>
        <v/>
      </c>
      <c r="B1363" s="16"/>
      <c r="C1363" s="9"/>
      <c r="F1363" s="13"/>
      <c r="H1363" s="7"/>
      <c r="I1363" s="23"/>
    </row>
    <row r="1364" spans="1:9" x14ac:dyDescent="0.2">
      <c r="A1364" s="9" t="str">
        <f t="shared" ref="A1364:A1427" si="17">IF(LEN(B1011)&gt;0,TEXT(ROW(B1011)-3,"0000"),(IF(LEN(B1012)&gt;0,"unesite ev. broj nabave i ostale podatke","")))</f>
        <v/>
      </c>
      <c r="B1364" s="16"/>
      <c r="C1364" s="9"/>
      <c r="F1364" s="13"/>
      <c r="H1364" s="7"/>
      <c r="I1364" s="23"/>
    </row>
    <row r="1365" spans="1:9" x14ac:dyDescent="0.2">
      <c r="A1365" s="9" t="str">
        <f t="shared" si="17"/>
        <v/>
      </c>
      <c r="B1365" s="16"/>
      <c r="C1365" s="9"/>
      <c r="F1365" s="13"/>
      <c r="H1365" s="7"/>
      <c r="I1365" s="23"/>
    </row>
    <row r="1366" spans="1:9" x14ac:dyDescent="0.2">
      <c r="A1366" s="9" t="str">
        <f t="shared" si="17"/>
        <v/>
      </c>
      <c r="B1366" s="16"/>
      <c r="C1366" s="9"/>
      <c r="F1366" s="13"/>
      <c r="H1366" s="7"/>
      <c r="I1366" s="23"/>
    </row>
    <row r="1367" spans="1:9" x14ac:dyDescent="0.2">
      <c r="A1367" s="9" t="str">
        <f t="shared" si="17"/>
        <v/>
      </c>
      <c r="B1367" s="16"/>
      <c r="C1367" s="9"/>
      <c r="F1367" s="13"/>
      <c r="H1367" s="7"/>
      <c r="I1367" s="23"/>
    </row>
    <row r="1368" spans="1:9" x14ac:dyDescent="0.2">
      <c r="A1368" s="9" t="str">
        <f t="shared" si="17"/>
        <v/>
      </c>
      <c r="B1368" s="16"/>
      <c r="C1368" s="9"/>
      <c r="F1368" s="13"/>
      <c r="H1368" s="7"/>
      <c r="I1368" s="23"/>
    </row>
    <row r="1369" spans="1:9" x14ac:dyDescent="0.2">
      <c r="A1369" s="9" t="str">
        <f t="shared" si="17"/>
        <v/>
      </c>
      <c r="B1369" s="16"/>
      <c r="C1369" s="9"/>
      <c r="F1369" s="13"/>
      <c r="H1369" s="7"/>
      <c r="I1369" s="23"/>
    </row>
    <row r="1370" spans="1:9" x14ac:dyDescent="0.2">
      <c r="A1370" s="9" t="str">
        <f t="shared" si="17"/>
        <v/>
      </c>
      <c r="B1370" s="16"/>
      <c r="C1370" s="9"/>
      <c r="F1370" s="13"/>
      <c r="H1370" s="7"/>
      <c r="I1370" s="23"/>
    </row>
    <row r="1371" spans="1:9" x14ac:dyDescent="0.2">
      <c r="A1371" s="9" t="str">
        <f t="shared" si="17"/>
        <v/>
      </c>
      <c r="B1371" s="16"/>
      <c r="C1371" s="9"/>
      <c r="F1371" s="13"/>
      <c r="H1371" s="7"/>
      <c r="I1371" s="23"/>
    </row>
    <row r="1372" spans="1:9" x14ac:dyDescent="0.2">
      <c r="A1372" s="9" t="str">
        <f t="shared" si="17"/>
        <v/>
      </c>
      <c r="B1372" s="16"/>
      <c r="C1372" s="9"/>
      <c r="F1372" s="13"/>
      <c r="H1372" s="7"/>
      <c r="I1372" s="23"/>
    </row>
    <row r="1373" spans="1:9" x14ac:dyDescent="0.2">
      <c r="A1373" s="9" t="str">
        <f t="shared" si="17"/>
        <v/>
      </c>
      <c r="B1373" s="16"/>
      <c r="C1373" s="9"/>
      <c r="F1373" s="13"/>
      <c r="H1373" s="7"/>
      <c r="I1373" s="23"/>
    </row>
    <row r="1374" spans="1:9" x14ac:dyDescent="0.2">
      <c r="A1374" s="9" t="str">
        <f t="shared" si="17"/>
        <v/>
      </c>
      <c r="B1374" s="16"/>
      <c r="C1374" s="9"/>
      <c r="F1374" s="13"/>
      <c r="H1374" s="7"/>
      <c r="I1374" s="23"/>
    </row>
    <row r="1375" spans="1:9" x14ac:dyDescent="0.2">
      <c r="A1375" s="9" t="str">
        <f t="shared" si="17"/>
        <v/>
      </c>
      <c r="B1375" s="16"/>
      <c r="C1375" s="9"/>
      <c r="F1375" s="13"/>
      <c r="H1375" s="7"/>
      <c r="I1375" s="23"/>
    </row>
    <row r="1376" spans="1:9" x14ac:dyDescent="0.2">
      <c r="A1376" s="9" t="str">
        <f t="shared" si="17"/>
        <v/>
      </c>
      <c r="B1376" s="16"/>
      <c r="C1376" s="9"/>
      <c r="F1376" s="13"/>
      <c r="H1376" s="7"/>
      <c r="I1376" s="23"/>
    </row>
    <row r="1377" spans="1:9" x14ac:dyDescent="0.2">
      <c r="A1377" s="9" t="str">
        <f t="shared" si="17"/>
        <v/>
      </c>
      <c r="B1377" s="16"/>
      <c r="C1377" s="9"/>
      <c r="F1377" s="13"/>
      <c r="H1377" s="7"/>
      <c r="I1377" s="23"/>
    </row>
    <row r="1378" spans="1:9" x14ac:dyDescent="0.2">
      <c r="A1378" s="9" t="str">
        <f t="shared" si="17"/>
        <v/>
      </c>
      <c r="B1378" s="16"/>
      <c r="C1378" s="9"/>
      <c r="F1378" s="13"/>
      <c r="H1378" s="7"/>
      <c r="I1378" s="23"/>
    </row>
    <row r="1379" spans="1:9" x14ac:dyDescent="0.2">
      <c r="A1379" s="9" t="str">
        <f t="shared" si="17"/>
        <v/>
      </c>
      <c r="B1379" s="16"/>
      <c r="C1379" s="9"/>
      <c r="F1379" s="13"/>
      <c r="H1379" s="7"/>
      <c r="I1379" s="23"/>
    </row>
    <row r="1380" spans="1:9" x14ac:dyDescent="0.2">
      <c r="A1380" s="9" t="str">
        <f t="shared" si="17"/>
        <v/>
      </c>
      <c r="B1380" s="16"/>
      <c r="C1380" s="9"/>
      <c r="F1380" s="13"/>
      <c r="H1380" s="7"/>
      <c r="I1380" s="23"/>
    </row>
    <row r="1381" spans="1:9" x14ac:dyDescent="0.2">
      <c r="A1381" s="9" t="str">
        <f t="shared" si="17"/>
        <v/>
      </c>
      <c r="B1381" s="16"/>
      <c r="C1381" s="9"/>
      <c r="F1381" s="13"/>
      <c r="H1381" s="7"/>
      <c r="I1381" s="23"/>
    </row>
    <row r="1382" spans="1:9" x14ac:dyDescent="0.2">
      <c r="A1382" s="9" t="str">
        <f t="shared" si="17"/>
        <v/>
      </c>
      <c r="B1382" s="16"/>
      <c r="C1382" s="9"/>
      <c r="F1382" s="13"/>
      <c r="H1382" s="7"/>
      <c r="I1382" s="23"/>
    </row>
    <row r="1383" spans="1:9" x14ac:dyDescent="0.2">
      <c r="A1383" s="9" t="str">
        <f t="shared" si="17"/>
        <v/>
      </c>
      <c r="B1383" s="16"/>
      <c r="C1383" s="9"/>
      <c r="F1383" s="13"/>
      <c r="H1383" s="7"/>
      <c r="I1383" s="23"/>
    </row>
    <row r="1384" spans="1:9" x14ac:dyDescent="0.2">
      <c r="A1384" s="9" t="str">
        <f t="shared" si="17"/>
        <v/>
      </c>
      <c r="B1384" s="16"/>
      <c r="C1384" s="9"/>
      <c r="F1384" s="13"/>
      <c r="H1384" s="7"/>
      <c r="I1384" s="23"/>
    </row>
    <row r="1385" spans="1:9" x14ac:dyDescent="0.2">
      <c r="A1385" s="9" t="str">
        <f t="shared" si="17"/>
        <v/>
      </c>
      <c r="B1385" s="16"/>
      <c r="C1385" s="9"/>
      <c r="F1385" s="13"/>
      <c r="H1385" s="7"/>
      <c r="I1385" s="23"/>
    </row>
    <row r="1386" spans="1:9" x14ac:dyDescent="0.2">
      <c r="A1386" s="9" t="str">
        <f t="shared" si="17"/>
        <v/>
      </c>
      <c r="B1386" s="16"/>
      <c r="C1386" s="9"/>
      <c r="F1386" s="13"/>
      <c r="H1386" s="7"/>
      <c r="I1386" s="23"/>
    </row>
    <row r="1387" spans="1:9" x14ac:dyDescent="0.2">
      <c r="A1387" s="9" t="str">
        <f t="shared" si="17"/>
        <v/>
      </c>
      <c r="B1387" s="16"/>
      <c r="C1387" s="9"/>
      <c r="F1387" s="13"/>
      <c r="H1387" s="7"/>
      <c r="I1387" s="23"/>
    </row>
    <row r="1388" spans="1:9" x14ac:dyDescent="0.2">
      <c r="A1388" s="9" t="str">
        <f t="shared" si="17"/>
        <v/>
      </c>
      <c r="B1388" s="16"/>
      <c r="C1388" s="9"/>
      <c r="F1388" s="13"/>
      <c r="H1388" s="7"/>
      <c r="I1388" s="23"/>
    </row>
    <row r="1389" spans="1:9" x14ac:dyDescent="0.2">
      <c r="A1389" s="9" t="str">
        <f t="shared" si="17"/>
        <v/>
      </c>
      <c r="B1389" s="16"/>
      <c r="C1389" s="9"/>
      <c r="F1389" s="13"/>
      <c r="H1389" s="7"/>
      <c r="I1389" s="23"/>
    </row>
    <row r="1390" spans="1:9" x14ac:dyDescent="0.2">
      <c r="A1390" s="9" t="str">
        <f t="shared" si="17"/>
        <v/>
      </c>
      <c r="B1390" s="16"/>
      <c r="C1390" s="9"/>
      <c r="F1390" s="13"/>
      <c r="H1390" s="7"/>
      <c r="I1390" s="23"/>
    </row>
    <row r="1391" spans="1:9" x14ac:dyDescent="0.2">
      <c r="A1391" s="9" t="str">
        <f t="shared" si="17"/>
        <v/>
      </c>
      <c r="B1391" s="16"/>
      <c r="C1391" s="9"/>
      <c r="F1391" s="13"/>
      <c r="H1391" s="7"/>
      <c r="I1391" s="23"/>
    </row>
    <row r="1392" spans="1:9" x14ac:dyDescent="0.2">
      <c r="A1392" s="9" t="str">
        <f t="shared" si="17"/>
        <v/>
      </c>
      <c r="B1392" s="16"/>
      <c r="C1392" s="9"/>
      <c r="F1392" s="13"/>
      <c r="H1392" s="7"/>
      <c r="I1392" s="23"/>
    </row>
    <row r="1393" spans="1:9" x14ac:dyDescent="0.2">
      <c r="A1393" s="9" t="str">
        <f t="shared" si="17"/>
        <v/>
      </c>
      <c r="B1393" s="16"/>
      <c r="C1393" s="9"/>
      <c r="F1393" s="13"/>
      <c r="H1393" s="7"/>
      <c r="I1393" s="23"/>
    </row>
    <row r="1394" spans="1:9" x14ac:dyDescent="0.2">
      <c r="A1394" s="9" t="str">
        <f t="shared" si="17"/>
        <v/>
      </c>
      <c r="B1394" s="16"/>
      <c r="C1394" s="9"/>
      <c r="F1394" s="13"/>
      <c r="H1394" s="7"/>
      <c r="I1394" s="23"/>
    </row>
    <row r="1395" spans="1:9" x14ac:dyDescent="0.2">
      <c r="A1395" s="9" t="str">
        <f t="shared" si="17"/>
        <v/>
      </c>
      <c r="B1395" s="16"/>
      <c r="C1395" s="9"/>
      <c r="F1395" s="13"/>
      <c r="H1395" s="7"/>
      <c r="I1395" s="23"/>
    </row>
    <row r="1396" spans="1:9" x14ac:dyDescent="0.2">
      <c r="A1396" s="9" t="str">
        <f t="shared" si="17"/>
        <v/>
      </c>
      <c r="B1396" s="16"/>
      <c r="C1396" s="9"/>
      <c r="F1396" s="13"/>
      <c r="H1396" s="7"/>
      <c r="I1396" s="23"/>
    </row>
    <row r="1397" spans="1:9" x14ac:dyDescent="0.2">
      <c r="A1397" s="9" t="str">
        <f t="shared" si="17"/>
        <v/>
      </c>
      <c r="B1397" s="16"/>
      <c r="C1397" s="9"/>
      <c r="F1397" s="13"/>
      <c r="H1397" s="7"/>
      <c r="I1397" s="23"/>
    </row>
    <row r="1398" spans="1:9" x14ac:dyDescent="0.2">
      <c r="A1398" s="9" t="str">
        <f t="shared" si="17"/>
        <v/>
      </c>
      <c r="B1398" s="16"/>
      <c r="C1398" s="9"/>
      <c r="F1398" s="13"/>
      <c r="H1398" s="7"/>
      <c r="I1398" s="23"/>
    </row>
    <row r="1399" spans="1:9" x14ac:dyDescent="0.2">
      <c r="A1399" s="9" t="str">
        <f t="shared" si="17"/>
        <v/>
      </c>
      <c r="B1399" s="16"/>
      <c r="C1399" s="9"/>
      <c r="F1399" s="13"/>
      <c r="H1399" s="7"/>
      <c r="I1399" s="23"/>
    </row>
    <row r="1400" spans="1:9" x14ac:dyDescent="0.2">
      <c r="A1400" s="9" t="str">
        <f t="shared" si="17"/>
        <v/>
      </c>
      <c r="B1400" s="16"/>
      <c r="C1400" s="9"/>
      <c r="F1400" s="13"/>
      <c r="H1400" s="7"/>
      <c r="I1400" s="23"/>
    </row>
    <row r="1401" spans="1:9" x14ac:dyDescent="0.2">
      <c r="A1401" s="9" t="str">
        <f t="shared" si="17"/>
        <v/>
      </c>
      <c r="B1401" s="16"/>
      <c r="C1401" s="9"/>
      <c r="F1401" s="13"/>
      <c r="H1401" s="7"/>
      <c r="I1401" s="23"/>
    </row>
    <row r="1402" spans="1:9" x14ac:dyDescent="0.2">
      <c r="A1402" s="9" t="str">
        <f t="shared" si="17"/>
        <v/>
      </c>
      <c r="B1402" s="16"/>
      <c r="C1402" s="9"/>
      <c r="F1402" s="13"/>
      <c r="H1402" s="7"/>
      <c r="I1402" s="23"/>
    </row>
    <row r="1403" spans="1:9" x14ac:dyDescent="0.2">
      <c r="A1403" s="9" t="str">
        <f t="shared" si="17"/>
        <v/>
      </c>
      <c r="B1403" s="16"/>
      <c r="C1403" s="9"/>
      <c r="F1403" s="13"/>
      <c r="H1403" s="7"/>
      <c r="I1403" s="23"/>
    </row>
    <row r="1404" spans="1:9" x14ac:dyDescent="0.2">
      <c r="A1404" s="9" t="str">
        <f t="shared" si="17"/>
        <v/>
      </c>
      <c r="B1404" s="16"/>
      <c r="C1404" s="9"/>
      <c r="F1404" s="13"/>
      <c r="H1404" s="7"/>
      <c r="I1404" s="23"/>
    </row>
    <row r="1405" spans="1:9" x14ac:dyDescent="0.2">
      <c r="A1405" s="9" t="str">
        <f t="shared" si="17"/>
        <v/>
      </c>
      <c r="B1405" s="16"/>
      <c r="C1405" s="9"/>
      <c r="F1405" s="13"/>
      <c r="H1405" s="7"/>
      <c r="I1405" s="23"/>
    </row>
    <row r="1406" spans="1:9" x14ac:dyDescent="0.2">
      <c r="A1406" s="9" t="str">
        <f t="shared" si="17"/>
        <v/>
      </c>
      <c r="B1406" s="16"/>
      <c r="C1406" s="9"/>
      <c r="F1406" s="13"/>
      <c r="H1406" s="7"/>
      <c r="I1406" s="23"/>
    </row>
    <row r="1407" spans="1:9" x14ac:dyDescent="0.2">
      <c r="A1407" s="9" t="str">
        <f t="shared" si="17"/>
        <v/>
      </c>
      <c r="B1407" s="16"/>
      <c r="C1407" s="9"/>
      <c r="F1407" s="13"/>
      <c r="H1407" s="7"/>
      <c r="I1407" s="23"/>
    </row>
    <row r="1408" spans="1:9" x14ac:dyDescent="0.2">
      <c r="A1408" s="9" t="str">
        <f t="shared" si="17"/>
        <v/>
      </c>
      <c r="B1408" s="16"/>
      <c r="C1408" s="9"/>
      <c r="F1408" s="13"/>
      <c r="H1408" s="7"/>
      <c r="I1408" s="23"/>
    </row>
    <row r="1409" spans="1:9" x14ac:dyDescent="0.2">
      <c r="A1409" s="9" t="str">
        <f t="shared" si="17"/>
        <v/>
      </c>
      <c r="B1409" s="16"/>
      <c r="C1409" s="9"/>
      <c r="F1409" s="13"/>
      <c r="H1409" s="7"/>
      <c r="I1409" s="23"/>
    </row>
    <row r="1410" spans="1:9" x14ac:dyDescent="0.2">
      <c r="A1410" s="9" t="str">
        <f t="shared" si="17"/>
        <v/>
      </c>
      <c r="B1410" s="16"/>
      <c r="C1410" s="9"/>
      <c r="F1410" s="13"/>
      <c r="H1410" s="7"/>
      <c r="I1410" s="23"/>
    </row>
    <row r="1411" spans="1:9" x14ac:dyDescent="0.2">
      <c r="A1411" s="9" t="str">
        <f t="shared" si="17"/>
        <v/>
      </c>
      <c r="B1411" s="16"/>
      <c r="C1411" s="9"/>
      <c r="F1411" s="13"/>
      <c r="H1411" s="7"/>
      <c r="I1411" s="23"/>
    </row>
    <row r="1412" spans="1:9" x14ac:dyDescent="0.2">
      <c r="A1412" s="9" t="str">
        <f t="shared" si="17"/>
        <v/>
      </c>
      <c r="B1412" s="16"/>
      <c r="C1412" s="9"/>
      <c r="F1412" s="13"/>
      <c r="H1412" s="7"/>
      <c r="I1412" s="23"/>
    </row>
    <row r="1413" spans="1:9" x14ac:dyDescent="0.2">
      <c r="A1413" s="9" t="str">
        <f t="shared" si="17"/>
        <v/>
      </c>
      <c r="B1413" s="16"/>
      <c r="C1413" s="9"/>
      <c r="F1413" s="13"/>
      <c r="H1413" s="7"/>
      <c r="I1413" s="23"/>
    </row>
    <row r="1414" spans="1:9" x14ac:dyDescent="0.2">
      <c r="A1414" s="9" t="str">
        <f t="shared" si="17"/>
        <v/>
      </c>
      <c r="B1414" s="16"/>
      <c r="C1414" s="9"/>
      <c r="F1414" s="13"/>
      <c r="H1414" s="7"/>
      <c r="I1414" s="23"/>
    </row>
    <row r="1415" spans="1:9" x14ac:dyDescent="0.2">
      <c r="A1415" s="9" t="str">
        <f t="shared" si="17"/>
        <v/>
      </c>
      <c r="B1415" s="16"/>
      <c r="C1415" s="9"/>
      <c r="F1415" s="13"/>
      <c r="H1415" s="7"/>
      <c r="I1415" s="23"/>
    </row>
    <row r="1416" spans="1:9" x14ac:dyDescent="0.2">
      <c r="A1416" s="9" t="str">
        <f t="shared" si="17"/>
        <v/>
      </c>
      <c r="B1416" s="16"/>
      <c r="C1416" s="9"/>
      <c r="F1416" s="13"/>
      <c r="H1416" s="7"/>
      <c r="I1416" s="23"/>
    </row>
    <row r="1417" spans="1:9" x14ac:dyDescent="0.2">
      <c r="A1417" s="9" t="str">
        <f t="shared" si="17"/>
        <v/>
      </c>
      <c r="B1417" s="16"/>
      <c r="C1417" s="9"/>
      <c r="F1417" s="13"/>
      <c r="H1417" s="7"/>
      <c r="I1417" s="23"/>
    </row>
    <row r="1418" spans="1:9" x14ac:dyDescent="0.2">
      <c r="A1418" s="9" t="str">
        <f t="shared" si="17"/>
        <v/>
      </c>
      <c r="B1418" s="16"/>
      <c r="C1418" s="9"/>
      <c r="F1418" s="13"/>
      <c r="H1418" s="7"/>
      <c r="I1418" s="23"/>
    </row>
    <row r="1419" spans="1:9" x14ac:dyDescent="0.2">
      <c r="A1419" s="9" t="str">
        <f t="shared" si="17"/>
        <v/>
      </c>
      <c r="B1419" s="16"/>
      <c r="C1419" s="9"/>
      <c r="F1419" s="13"/>
      <c r="H1419" s="7"/>
      <c r="I1419" s="23"/>
    </row>
    <row r="1420" spans="1:9" x14ac:dyDescent="0.2">
      <c r="A1420" s="9" t="str">
        <f t="shared" si="17"/>
        <v/>
      </c>
      <c r="B1420" s="16"/>
      <c r="C1420" s="9"/>
      <c r="F1420" s="13"/>
      <c r="H1420" s="7"/>
      <c r="I1420" s="23"/>
    </row>
    <row r="1421" spans="1:9" x14ac:dyDescent="0.2">
      <c r="A1421" s="9" t="str">
        <f t="shared" si="17"/>
        <v/>
      </c>
      <c r="B1421" s="16"/>
      <c r="C1421" s="9"/>
      <c r="F1421" s="13"/>
      <c r="H1421" s="7"/>
      <c r="I1421" s="23"/>
    </row>
    <row r="1422" spans="1:9" x14ac:dyDescent="0.2">
      <c r="A1422" s="9" t="str">
        <f t="shared" si="17"/>
        <v/>
      </c>
      <c r="B1422" s="16"/>
      <c r="C1422" s="9"/>
      <c r="F1422" s="13"/>
      <c r="H1422" s="7"/>
      <c r="I1422" s="23"/>
    </row>
    <row r="1423" spans="1:9" x14ac:dyDescent="0.2">
      <c r="A1423" s="9" t="str">
        <f t="shared" si="17"/>
        <v/>
      </c>
      <c r="B1423" s="16"/>
      <c r="C1423" s="9"/>
      <c r="F1423" s="13"/>
      <c r="H1423" s="7"/>
      <c r="I1423" s="23"/>
    </row>
    <row r="1424" spans="1:9" x14ac:dyDescent="0.2">
      <c r="A1424" s="9" t="str">
        <f t="shared" si="17"/>
        <v/>
      </c>
      <c r="B1424" s="16"/>
      <c r="C1424" s="9"/>
      <c r="F1424" s="13"/>
      <c r="H1424" s="7"/>
      <c r="I1424" s="23"/>
    </row>
    <row r="1425" spans="1:9" x14ac:dyDescent="0.2">
      <c r="A1425" s="9" t="str">
        <f t="shared" si="17"/>
        <v/>
      </c>
      <c r="B1425" s="16"/>
      <c r="C1425" s="9"/>
      <c r="F1425" s="13"/>
      <c r="H1425" s="7"/>
      <c r="I1425" s="23"/>
    </row>
    <row r="1426" spans="1:9" x14ac:dyDescent="0.2">
      <c r="A1426" s="9" t="str">
        <f t="shared" si="17"/>
        <v/>
      </c>
      <c r="B1426" s="16"/>
      <c r="C1426" s="9"/>
      <c r="F1426" s="13"/>
      <c r="H1426" s="7"/>
      <c r="I1426" s="23"/>
    </row>
    <row r="1427" spans="1:9" x14ac:dyDescent="0.2">
      <c r="A1427" s="9" t="str">
        <f t="shared" si="17"/>
        <v/>
      </c>
      <c r="B1427" s="16"/>
      <c r="C1427" s="9"/>
      <c r="F1427" s="13"/>
      <c r="H1427" s="7"/>
      <c r="I1427" s="23"/>
    </row>
    <row r="1428" spans="1:9" x14ac:dyDescent="0.2">
      <c r="A1428" s="9" t="str">
        <f t="shared" ref="A1428:A1491" si="18">IF(LEN(B1075)&gt;0,TEXT(ROW(B1075)-3,"0000"),(IF(LEN(B1076)&gt;0,"unesite ev. broj nabave i ostale podatke","")))</f>
        <v/>
      </c>
      <c r="B1428" s="16"/>
      <c r="C1428" s="9"/>
      <c r="F1428" s="13"/>
      <c r="H1428" s="7"/>
      <c r="I1428" s="23"/>
    </row>
    <row r="1429" spans="1:9" x14ac:dyDescent="0.2">
      <c r="A1429" s="9" t="str">
        <f t="shared" si="18"/>
        <v/>
      </c>
      <c r="B1429" s="16"/>
      <c r="C1429" s="9"/>
      <c r="F1429" s="13"/>
      <c r="H1429" s="7"/>
      <c r="I1429" s="23"/>
    </row>
    <row r="1430" spans="1:9" x14ac:dyDescent="0.2">
      <c r="A1430" s="9" t="str">
        <f t="shared" si="18"/>
        <v/>
      </c>
      <c r="B1430" s="16"/>
      <c r="C1430" s="9"/>
      <c r="F1430" s="13"/>
      <c r="H1430" s="7"/>
      <c r="I1430" s="23"/>
    </row>
    <row r="1431" spans="1:9" x14ac:dyDescent="0.2">
      <c r="A1431" s="9" t="str">
        <f t="shared" si="18"/>
        <v/>
      </c>
      <c r="B1431" s="16"/>
      <c r="C1431" s="9"/>
      <c r="F1431" s="13"/>
      <c r="H1431" s="7"/>
      <c r="I1431" s="23"/>
    </row>
    <row r="1432" spans="1:9" x14ac:dyDescent="0.2">
      <c r="A1432" s="9" t="str">
        <f t="shared" si="18"/>
        <v/>
      </c>
      <c r="B1432" s="16"/>
      <c r="C1432" s="9"/>
      <c r="F1432" s="13"/>
      <c r="H1432" s="7"/>
      <c r="I1432" s="23"/>
    </row>
    <row r="1433" spans="1:9" x14ac:dyDescent="0.2">
      <c r="A1433" s="9" t="str">
        <f t="shared" si="18"/>
        <v/>
      </c>
      <c r="B1433" s="16"/>
      <c r="C1433" s="9"/>
      <c r="F1433" s="13"/>
      <c r="H1433" s="7"/>
      <c r="I1433" s="23"/>
    </row>
    <row r="1434" spans="1:9" x14ac:dyDescent="0.2">
      <c r="A1434" s="9" t="str">
        <f t="shared" si="18"/>
        <v/>
      </c>
      <c r="B1434" s="16"/>
      <c r="C1434" s="9"/>
      <c r="F1434" s="13"/>
      <c r="H1434" s="7"/>
      <c r="I1434" s="23"/>
    </row>
    <row r="1435" spans="1:9" x14ac:dyDescent="0.2">
      <c r="A1435" s="9" t="str">
        <f t="shared" si="18"/>
        <v/>
      </c>
      <c r="B1435" s="16"/>
      <c r="C1435" s="9"/>
      <c r="F1435" s="13"/>
      <c r="H1435" s="7"/>
      <c r="I1435" s="23"/>
    </row>
    <row r="1436" spans="1:9" x14ac:dyDescent="0.2">
      <c r="A1436" s="9" t="str">
        <f t="shared" si="18"/>
        <v/>
      </c>
      <c r="B1436" s="16"/>
      <c r="C1436" s="9"/>
      <c r="F1436" s="13"/>
      <c r="H1436" s="7"/>
      <c r="I1436" s="23"/>
    </row>
    <row r="1437" spans="1:9" x14ac:dyDescent="0.2">
      <c r="A1437" s="9" t="str">
        <f t="shared" si="18"/>
        <v/>
      </c>
      <c r="B1437" s="16"/>
      <c r="C1437" s="9"/>
      <c r="F1437" s="13"/>
      <c r="H1437" s="7"/>
      <c r="I1437" s="23"/>
    </row>
    <row r="1438" spans="1:9" x14ac:dyDescent="0.2">
      <c r="A1438" s="9" t="str">
        <f t="shared" si="18"/>
        <v/>
      </c>
      <c r="B1438" s="16"/>
      <c r="C1438" s="9"/>
      <c r="F1438" s="13"/>
      <c r="H1438" s="7"/>
      <c r="I1438" s="23"/>
    </row>
    <row r="1439" spans="1:9" x14ac:dyDescent="0.2">
      <c r="A1439" s="9" t="str">
        <f t="shared" si="18"/>
        <v/>
      </c>
      <c r="B1439" s="16"/>
      <c r="C1439" s="9"/>
      <c r="F1439" s="13"/>
      <c r="H1439" s="7"/>
      <c r="I1439" s="23"/>
    </row>
    <row r="1440" spans="1:9" x14ac:dyDescent="0.2">
      <c r="A1440" s="9" t="str">
        <f t="shared" si="18"/>
        <v/>
      </c>
      <c r="B1440" s="16"/>
      <c r="C1440" s="9"/>
      <c r="F1440" s="13"/>
      <c r="H1440" s="7"/>
      <c r="I1440" s="23"/>
    </row>
    <row r="1441" spans="1:9" x14ac:dyDescent="0.2">
      <c r="A1441" s="9" t="str">
        <f t="shared" si="18"/>
        <v/>
      </c>
      <c r="B1441" s="16"/>
      <c r="C1441" s="9"/>
      <c r="F1441" s="13"/>
      <c r="H1441" s="7"/>
      <c r="I1441" s="23"/>
    </row>
    <row r="1442" spans="1:9" x14ac:dyDescent="0.2">
      <c r="A1442" s="9" t="str">
        <f t="shared" si="18"/>
        <v/>
      </c>
      <c r="B1442" s="16"/>
      <c r="C1442" s="9"/>
      <c r="F1442" s="13"/>
      <c r="H1442" s="7"/>
      <c r="I1442" s="23"/>
    </row>
    <row r="1443" spans="1:9" x14ac:dyDescent="0.2">
      <c r="A1443" s="9" t="str">
        <f t="shared" si="18"/>
        <v/>
      </c>
      <c r="B1443" s="16"/>
      <c r="C1443" s="9"/>
      <c r="F1443" s="13"/>
      <c r="H1443" s="7"/>
      <c r="I1443" s="23"/>
    </row>
    <row r="1444" spans="1:9" x14ac:dyDescent="0.2">
      <c r="A1444" s="9" t="str">
        <f t="shared" si="18"/>
        <v/>
      </c>
      <c r="B1444" s="16"/>
      <c r="C1444" s="9"/>
      <c r="F1444" s="13"/>
      <c r="H1444" s="7"/>
      <c r="I1444" s="23"/>
    </row>
    <row r="1445" spans="1:9" x14ac:dyDescent="0.2">
      <c r="A1445" s="9" t="str">
        <f t="shared" si="18"/>
        <v/>
      </c>
      <c r="B1445" s="16"/>
      <c r="C1445" s="9"/>
      <c r="F1445" s="13"/>
      <c r="H1445" s="7"/>
      <c r="I1445" s="23"/>
    </row>
    <row r="1446" spans="1:9" x14ac:dyDescent="0.2">
      <c r="A1446" s="9" t="str">
        <f t="shared" si="18"/>
        <v/>
      </c>
      <c r="B1446" s="16"/>
      <c r="C1446" s="9"/>
      <c r="F1446" s="13"/>
      <c r="H1446" s="7"/>
      <c r="I1446" s="23"/>
    </row>
    <row r="1447" spans="1:9" x14ac:dyDescent="0.2">
      <c r="A1447" s="9" t="str">
        <f t="shared" si="18"/>
        <v/>
      </c>
      <c r="B1447" s="16"/>
      <c r="C1447" s="9"/>
      <c r="F1447" s="13"/>
      <c r="H1447" s="7"/>
      <c r="I1447" s="23"/>
    </row>
    <row r="1448" spans="1:9" x14ac:dyDescent="0.2">
      <c r="A1448" s="9" t="str">
        <f t="shared" si="18"/>
        <v/>
      </c>
      <c r="B1448" s="16"/>
      <c r="C1448" s="9"/>
      <c r="F1448" s="13"/>
      <c r="H1448" s="7"/>
      <c r="I1448" s="23"/>
    </row>
    <row r="1449" spans="1:9" x14ac:dyDescent="0.2">
      <c r="A1449" s="9" t="str">
        <f t="shared" si="18"/>
        <v/>
      </c>
      <c r="B1449" s="16"/>
      <c r="C1449" s="9"/>
      <c r="F1449" s="13"/>
      <c r="H1449" s="7"/>
      <c r="I1449" s="23"/>
    </row>
    <row r="1450" spans="1:9" x14ac:dyDescent="0.2">
      <c r="A1450" s="9" t="str">
        <f t="shared" si="18"/>
        <v/>
      </c>
      <c r="B1450" s="16"/>
      <c r="C1450" s="9"/>
      <c r="F1450" s="13"/>
      <c r="H1450" s="7"/>
      <c r="I1450" s="23"/>
    </row>
    <row r="1451" spans="1:9" x14ac:dyDescent="0.2">
      <c r="A1451" s="9" t="str">
        <f t="shared" si="18"/>
        <v/>
      </c>
      <c r="B1451" s="16"/>
      <c r="C1451" s="9"/>
      <c r="F1451" s="13"/>
      <c r="H1451" s="7"/>
      <c r="I1451" s="23"/>
    </row>
    <row r="1452" spans="1:9" x14ac:dyDescent="0.2">
      <c r="A1452" s="9" t="str">
        <f t="shared" si="18"/>
        <v/>
      </c>
      <c r="B1452" s="16"/>
      <c r="C1452" s="9"/>
      <c r="F1452" s="13"/>
      <c r="H1452" s="7"/>
      <c r="I1452" s="23"/>
    </row>
    <row r="1453" spans="1:9" x14ac:dyDescent="0.2">
      <c r="A1453" s="9" t="str">
        <f t="shared" si="18"/>
        <v/>
      </c>
      <c r="B1453" s="16"/>
      <c r="C1453" s="9"/>
      <c r="F1453" s="13"/>
      <c r="H1453" s="7"/>
      <c r="I1453" s="23"/>
    </row>
    <row r="1454" spans="1:9" x14ac:dyDescent="0.2">
      <c r="A1454" s="9" t="str">
        <f t="shared" si="18"/>
        <v/>
      </c>
      <c r="B1454" s="16"/>
      <c r="C1454" s="9"/>
      <c r="F1454" s="13"/>
      <c r="H1454" s="7"/>
      <c r="I1454" s="23"/>
    </row>
    <row r="1455" spans="1:9" x14ac:dyDescent="0.2">
      <c r="A1455" s="9" t="str">
        <f t="shared" si="18"/>
        <v/>
      </c>
      <c r="B1455" s="16"/>
      <c r="C1455" s="9"/>
      <c r="F1455" s="13"/>
      <c r="H1455" s="7"/>
      <c r="I1455" s="23"/>
    </row>
    <row r="1456" spans="1:9" x14ac:dyDescent="0.2">
      <c r="A1456" s="9" t="str">
        <f t="shared" si="18"/>
        <v/>
      </c>
      <c r="B1456" s="16"/>
      <c r="C1456" s="9"/>
      <c r="F1456" s="13"/>
      <c r="H1456" s="7"/>
      <c r="I1456" s="23"/>
    </row>
    <row r="1457" spans="1:9" x14ac:dyDescent="0.2">
      <c r="A1457" s="9" t="str">
        <f t="shared" si="18"/>
        <v/>
      </c>
      <c r="B1457" s="16"/>
      <c r="C1457" s="9"/>
      <c r="F1457" s="13"/>
      <c r="H1457" s="7"/>
      <c r="I1457" s="23"/>
    </row>
    <row r="1458" spans="1:9" x14ac:dyDescent="0.2">
      <c r="A1458" s="9" t="str">
        <f t="shared" si="18"/>
        <v/>
      </c>
      <c r="B1458" s="16"/>
      <c r="C1458" s="9"/>
      <c r="F1458" s="13"/>
      <c r="H1458" s="7"/>
      <c r="I1458" s="23"/>
    </row>
    <row r="1459" spans="1:9" x14ac:dyDescent="0.2">
      <c r="A1459" s="9" t="str">
        <f t="shared" si="18"/>
        <v/>
      </c>
      <c r="B1459" s="16"/>
      <c r="C1459" s="9"/>
      <c r="F1459" s="13"/>
      <c r="H1459" s="7"/>
      <c r="I1459" s="23"/>
    </row>
    <row r="1460" spans="1:9" x14ac:dyDescent="0.2">
      <c r="A1460" s="9" t="str">
        <f t="shared" si="18"/>
        <v/>
      </c>
      <c r="B1460" s="16"/>
      <c r="C1460" s="9"/>
      <c r="F1460" s="13"/>
      <c r="H1460" s="7"/>
      <c r="I1460" s="23"/>
    </row>
    <row r="1461" spans="1:9" x14ac:dyDescent="0.2">
      <c r="A1461" s="9" t="str">
        <f t="shared" si="18"/>
        <v/>
      </c>
      <c r="B1461" s="16"/>
      <c r="C1461" s="9"/>
      <c r="F1461" s="13"/>
      <c r="H1461" s="7"/>
      <c r="I1461" s="23"/>
    </row>
    <row r="1462" spans="1:9" x14ac:dyDescent="0.2">
      <c r="A1462" s="9" t="str">
        <f t="shared" si="18"/>
        <v/>
      </c>
      <c r="B1462" s="16"/>
      <c r="C1462" s="9"/>
      <c r="F1462" s="13"/>
      <c r="H1462" s="7"/>
      <c r="I1462" s="23"/>
    </row>
    <row r="1463" spans="1:9" x14ac:dyDescent="0.2">
      <c r="A1463" s="9" t="str">
        <f t="shared" si="18"/>
        <v/>
      </c>
      <c r="B1463" s="16"/>
      <c r="C1463" s="9"/>
      <c r="F1463" s="13"/>
      <c r="H1463" s="7"/>
      <c r="I1463" s="23"/>
    </row>
    <row r="1464" spans="1:9" x14ac:dyDescent="0.2">
      <c r="A1464" s="9" t="str">
        <f t="shared" si="18"/>
        <v/>
      </c>
      <c r="B1464" s="16"/>
      <c r="C1464" s="9"/>
      <c r="F1464" s="13"/>
      <c r="H1464" s="7"/>
      <c r="I1464" s="23"/>
    </row>
    <row r="1465" spans="1:9" x14ac:dyDescent="0.2">
      <c r="A1465" s="9" t="str">
        <f t="shared" si="18"/>
        <v/>
      </c>
      <c r="B1465" s="16"/>
      <c r="C1465" s="9"/>
      <c r="F1465" s="13"/>
      <c r="H1465" s="7"/>
      <c r="I1465" s="23"/>
    </row>
    <row r="1466" spans="1:9" x14ac:dyDescent="0.2">
      <c r="A1466" s="9" t="str">
        <f t="shared" si="18"/>
        <v/>
      </c>
      <c r="B1466" s="16"/>
      <c r="C1466" s="9"/>
      <c r="F1466" s="13"/>
      <c r="H1466" s="7"/>
      <c r="I1466" s="23"/>
    </row>
    <row r="1467" spans="1:9" x14ac:dyDescent="0.2">
      <c r="A1467" s="9" t="str">
        <f t="shared" si="18"/>
        <v/>
      </c>
      <c r="B1467" s="16"/>
      <c r="C1467" s="9"/>
      <c r="F1467" s="13"/>
      <c r="H1467" s="7"/>
      <c r="I1467" s="23"/>
    </row>
    <row r="1468" spans="1:9" x14ac:dyDescent="0.2">
      <c r="A1468" s="9" t="str">
        <f t="shared" si="18"/>
        <v/>
      </c>
      <c r="B1468" s="16"/>
      <c r="C1468" s="9"/>
      <c r="F1468" s="13"/>
      <c r="H1468" s="7"/>
      <c r="I1468" s="23"/>
    </row>
    <row r="1469" spans="1:9" x14ac:dyDescent="0.2">
      <c r="A1469" s="9" t="str">
        <f t="shared" si="18"/>
        <v/>
      </c>
      <c r="B1469" s="16"/>
      <c r="C1469" s="9"/>
      <c r="F1469" s="13"/>
      <c r="H1469" s="7"/>
      <c r="I1469" s="23"/>
    </row>
    <row r="1470" spans="1:9" x14ac:dyDescent="0.2">
      <c r="A1470" s="9" t="str">
        <f t="shared" si="18"/>
        <v/>
      </c>
      <c r="B1470" s="16"/>
      <c r="C1470" s="9"/>
      <c r="F1470" s="13"/>
      <c r="H1470" s="7"/>
      <c r="I1470" s="23"/>
    </row>
    <row r="1471" spans="1:9" x14ac:dyDescent="0.2">
      <c r="A1471" s="9" t="str">
        <f t="shared" si="18"/>
        <v/>
      </c>
      <c r="B1471" s="16"/>
      <c r="C1471" s="9"/>
      <c r="F1471" s="13"/>
      <c r="H1471" s="7"/>
      <c r="I1471" s="23"/>
    </row>
    <row r="1472" spans="1:9" x14ac:dyDescent="0.2">
      <c r="A1472" s="9" t="str">
        <f t="shared" si="18"/>
        <v/>
      </c>
      <c r="B1472" s="16"/>
      <c r="C1472" s="9"/>
      <c r="F1472" s="13"/>
      <c r="H1472" s="7"/>
      <c r="I1472" s="23"/>
    </row>
    <row r="1473" spans="1:9" x14ac:dyDescent="0.2">
      <c r="A1473" s="9" t="str">
        <f t="shared" si="18"/>
        <v/>
      </c>
      <c r="B1473" s="16"/>
      <c r="C1473" s="9"/>
      <c r="F1473" s="13"/>
      <c r="H1473" s="7"/>
      <c r="I1473" s="23"/>
    </row>
    <row r="1474" spans="1:9" x14ac:dyDescent="0.2">
      <c r="A1474" s="9" t="str">
        <f t="shared" si="18"/>
        <v/>
      </c>
      <c r="B1474" s="16"/>
      <c r="C1474" s="9"/>
      <c r="F1474" s="13"/>
      <c r="H1474" s="7"/>
      <c r="I1474" s="23"/>
    </row>
    <row r="1475" spans="1:9" x14ac:dyDescent="0.2">
      <c r="A1475" s="9" t="str">
        <f t="shared" si="18"/>
        <v/>
      </c>
      <c r="B1475" s="16"/>
      <c r="C1475" s="9"/>
      <c r="F1475" s="13"/>
      <c r="H1475" s="7"/>
      <c r="I1475" s="23"/>
    </row>
    <row r="1476" spans="1:9" x14ac:dyDescent="0.2">
      <c r="A1476" s="9" t="str">
        <f t="shared" si="18"/>
        <v/>
      </c>
      <c r="B1476" s="16"/>
      <c r="C1476" s="9"/>
      <c r="F1476" s="13"/>
      <c r="H1476" s="7"/>
      <c r="I1476" s="23"/>
    </row>
    <row r="1477" spans="1:9" x14ac:dyDescent="0.2">
      <c r="A1477" s="9" t="str">
        <f t="shared" si="18"/>
        <v/>
      </c>
      <c r="B1477" s="16"/>
      <c r="C1477" s="9"/>
      <c r="F1477" s="13"/>
      <c r="H1477" s="7"/>
      <c r="I1477" s="23"/>
    </row>
    <row r="1478" spans="1:9" x14ac:dyDescent="0.2">
      <c r="A1478" s="9" t="str">
        <f t="shared" si="18"/>
        <v/>
      </c>
      <c r="B1478" s="16"/>
      <c r="C1478" s="9"/>
      <c r="F1478" s="13"/>
      <c r="H1478" s="7"/>
      <c r="I1478" s="23"/>
    </row>
    <row r="1479" spans="1:9" x14ac:dyDescent="0.2">
      <c r="A1479" s="9" t="str">
        <f t="shared" si="18"/>
        <v/>
      </c>
      <c r="B1479" s="16"/>
      <c r="C1479" s="9"/>
      <c r="F1479" s="13"/>
      <c r="H1479" s="7"/>
      <c r="I1479" s="23"/>
    </row>
    <row r="1480" spans="1:9" x14ac:dyDescent="0.2">
      <c r="A1480" s="9" t="str">
        <f t="shared" si="18"/>
        <v/>
      </c>
      <c r="B1480" s="16"/>
      <c r="C1480" s="9"/>
      <c r="F1480" s="13"/>
      <c r="H1480" s="7"/>
      <c r="I1480" s="23"/>
    </row>
    <row r="1481" spans="1:9" x14ac:dyDescent="0.2">
      <c r="A1481" s="9" t="str">
        <f t="shared" si="18"/>
        <v/>
      </c>
      <c r="B1481" s="16"/>
      <c r="C1481" s="9"/>
      <c r="F1481" s="13"/>
      <c r="H1481" s="7"/>
      <c r="I1481" s="23"/>
    </row>
    <row r="1482" spans="1:9" x14ac:dyDescent="0.2">
      <c r="A1482" s="9" t="str">
        <f t="shared" si="18"/>
        <v/>
      </c>
      <c r="B1482" s="16"/>
      <c r="C1482" s="9"/>
      <c r="F1482" s="13"/>
      <c r="H1482" s="7"/>
      <c r="I1482" s="23"/>
    </row>
    <row r="1483" spans="1:9" x14ac:dyDescent="0.2">
      <c r="A1483" s="9" t="str">
        <f t="shared" si="18"/>
        <v/>
      </c>
      <c r="B1483" s="16"/>
      <c r="C1483" s="9"/>
      <c r="F1483" s="13"/>
      <c r="H1483" s="7"/>
      <c r="I1483" s="23"/>
    </row>
    <row r="1484" spans="1:9" x14ac:dyDescent="0.2">
      <c r="A1484" s="9" t="str">
        <f t="shared" si="18"/>
        <v/>
      </c>
      <c r="B1484" s="16"/>
      <c r="C1484" s="9"/>
      <c r="F1484" s="13"/>
      <c r="H1484" s="7"/>
      <c r="I1484" s="23"/>
    </row>
    <row r="1485" spans="1:9" x14ac:dyDescent="0.2">
      <c r="A1485" s="9" t="str">
        <f t="shared" si="18"/>
        <v/>
      </c>
      <c r="B1485" s="16"/>
      <c r="C1485" s="9"/>
      <c r="F1485" s="13"/>
      <c r="H1485" s="7"/>
      <c r="I1485" s="23"/>
    </row>
    <row r="1486" spans="1:9" x14ac:dyDescent="0.2">
      <c r="A1486" s="9" t="str">
        <f t="shared" si="18"/>
        <v/>
      </c>
      <c r="B1486" s="16"/>
      <c r="C1486" s="9"/>
      <c r="F1486" s="13"/>
      <c r="H1486" s="7"/>
      <c r="I1486" s="23"/>
    </row>
    <row r="1487" spans="1:9" x14ac:dyDescent="0.2">
      <c r="A1487" s="9" t="str">
        <f t="shared" si="18"/>
        <v/>
      </c>
      <c r="B1487" s="16"/>
      <c r="C1487" s="9"/>
      <c r="F1487" s="13"/>
      <c r="H1487" s="7"/>
      <c r="I1487" s="23"/>
    </row>
    <row r="1488" spans="1:9" x14ac:dyDescent="0.2">
      <c r="A1488" s="9" t="str">
        <f t="shared" si="18"/>
        <v/>
      </c>
      <c r="B1488" s="16"/>
      <c r="C1488" s="9"/>
      <c r="F1488" s="13"/>
      <c r="H1488" s="7"/>
      <c r="I1488" s="23"/>
    </row>
    <row r="1489" spans="1:9" x14ac:dyDescent="0.2">
      <c r="A1489" s="9" t="str">
        <f t="shared" si="18"/>
        <v/>
      </c>
      <c r="B1489" s="16"/>
      <c r="C1489" s="9"/>
      <c r="F1489" s="13"/>
      <c r="H1489" s="7"/>
      <c r="I1489" s="23"/>
    </row>
    <row r="1490" spans="1:9" x14ac:dyDescent="0.2">
      <c r="A1490" s="9" t="str">
        <f t="shared" si="18"/>
        <v/>
      </c>
      <c r="B1490" s="16"/>
      <c r="C1490" s="9"/>
      <c r="F1490" s="13"/>
      <c r="H1490" s="7"/>
      <c r="I1490" s="23"/>
    </row>
    <row r="1491" spans="1:9" x14ac:dyDescent="0.2">
      <c r="A1491" s="9" t="str">
        <f t="shared" si="18"/>
        <v/>
      </c>
      <c r="B1491" s="16"/>
      <c r="C1491" s="9"/>
      <c r="F1491" s="13"/>
      <c r="H1491" s="7"/>
      <c r="I1491" s="23"/>
    </row>
    <row r="1492" spans="1:9" x14ac:dyDescent="0.2">
      <c r="A1492" s="9" t="str">
        <f t="shared" ref="A1492:A1555" si="19">IF(LEN(B1139)&gt;0,TEXT(ROW(B1139)-3,"0000"),(IF(LEN(B1140)&gt;0,"unesite ev. broj nabave i ostale podatke","")))</f>
        <v/>
      </c>
      <c r="B1492" s="16"/>
      <c r="C1492" s="9"/>
      <c r="F1492" s="13"/>
      <c r="H1492" s="7"/>
      <c r="I1492" s="23"/>
    </row>
    <row r="1493" spans="1:9" x14ac:dyDescent="0.2">
      <c r="A1493" s="9" t="str">
        <f t="shared" si="19"/>
        <v/>
      </c>
      <c r="B1493" s="16"/>
      <c r="C1493" s="9"/>
      <c r="F1493" s="13"/>
      <c r="H1493" s="7"/>
      <c r="I1493" s="23"/>
    </row>
    <row r="1494" spans="1:9" x14ac:dyDescent="0.2">
      <c r="A1494" s="9" t="str">
        <f t="shared" si="19"/>
        <v/>
      </c>
      <c r="B1494" s="16"/>
      <c r="C1494" s="9"/>
      <c r="F1494" s="13"/>
      <c r="H1494" s="7"/>
      <c r="I1494" s="23"/>
    </row>
    <row r="1495" spans="1:9" x14ac:dyDescent="0.2">
      <c r="A1495" s="9" t="str">
        <f t="shared" si="19"/>
        <v/>
      </c>
      <c r="B1495" s="16"/>
      <c r="C1495" s="9"/>
      <c r="F1495" s="13"/>
      <c r="H1495" s="7"/>
      <c r="I1495" s="23"/>
    </row>
    <row r="1496" spans="1:9" x14ac:dyDescent="0.2">
      <c r="A1496" s="9" t="str">
        <f t="shared" si="19"/>
        <v/>
      </c>
      <c r="B1496" s="16"/>
      <c r="C1496" s="9"/>
      <c r="F1496" s="13"/>
      <c r="H1496" s="7"/>
      <c r="I1496" s="23"/>
    </row>
    <row r="1497" spans="1:9" x14ac:dyDescent="0.2">
      <c r="A1497" s="9" t="str">
        <f t="shared" si="19"/>
        <v/>
      </c>
      <c r="B1497" s="16"/>
      <c r="C1497" s="9"/>
      <c r="F1497" s="13"/>
      <c r="H1497" s="7"/>
      <c r="I1497" s="23"/>
    </row>
    <row r="1498" spans="1:9" x14ac:dyDescent="0.2">
      <c r="A1498" s="9" t="str">
        <f t="shared" si="19"/>
        <v/>
      </c>
      <c r="B1498" s="16"/>
      <c r="C1498" s="9"/>
      <c r="F1498" s="13"/>
      <c r="H1498" s="7"/>
      <c r="I1498" s="23"/>
    </row>
    <row r="1499" spans="1:9" x14ac:dyDescent="0.2">
      <c r="A1499" s="9" t="str">
        <f t="shared" si="19"/>
        <v/>
      </c>
      <c r="B1499" s="16"/>
      <c r="C1499" s="9"/>
      <c r="F1499" s="13"/>
      <c r="H1499" s="7"/>
      <c r="I1499" s="23"/>
    </row>
    <row r="1500" spans="1:9" x14ac:dyDescent="0.2">
      <c r="A1500" s="9" t="str">
        <f t="shared" si="19"/>
        <v/>
      </c>
      <c r="B1500" s="16"/>
      <c r="C1500" s="9"/>
      <c r="F1500" s="13"/>
      <c r="H1500" s="7"/>
      <c r="I1500" s="23"/>
    </row>
    <row r="1501" spans="1:9" x14ac:dyDescent="0.2">
      <c r="A1501" s="9" t="str">
        <f t="shared" si="19"/>
        <v/>
      </c>
      <c r="B1501" s="16"/>
      <c r="C1501" s="9"/>
      <c r="F1501" s="13"/>
      <c r="H1501" s="7"/>
      <c r="I1501" s="23"/>
    </row>
    <row r="1502" spans="1:9" x14ac:dyDescent="0.2">
      <c r="A1502" s="9" t="str">
        <f t="shared" si="19"/>
        <v/>
      </c>
      <c r="B1502" s="16"/>
      <c r="C1502" s="9"/>
      <c r="F1502" s="13"/>
      <c r="H1502" s="7"/>
      <c r="I1502" s="23"/>
    </row>
    <row r="1503" spans="1:9" x14ac:dyDescent="0.2">
      <c r="A1503" s="9" t="str">
        <f t="shared" si="19"/>
        <v/>
      </c>
      <c r="B1503" s="16"/>
      <c r="C1503" s="9"/>
      <c r="F1503" s="13"/>
      <c r="H1503" s="7"/>
      <c r="I1503" s="23"/>
    </row>
    <row r="1504" spans="1:9" x14ac:dyDescent="0.2">
      <c r="A1504" s="9" t="str">
        <f t="shared" si="19"/>
        <v/>
      </c>
      <c r="B1504" s="16"/>
      <c r="C1504" s="9"/>
      <c r="F1504" s="13"/>
      <c r="H1504" s="7"/>
      <c r="I1504" s="23"/>
    </row>
    <row r="1505" spans="1:9" x14ac:dyDescent="0.2">
      <c r="A1505" s="9" t="str">
        <f t="shared" si="19"/>
        <v/>
      </c>
      <c r="B1505" s="16"/>
      <c r="C1505" s="9"/>
      <c r="F1505" s="13"/>
      <c r="H1505" s="7"/>
      <c r="I1505" s="23"/>
    </row>
    <row r="1506" spans="1:9" x14ac:dyDescent="0.2">
      <c r="A1506" s="9" t="str">
        <f t="shared" si="19"/>
        <v/>
      </c>
      <c r="B1506" s="16"/>
      <c r="C1506" s="9"/>
      <c r="F1506" s="13"/>
      <c r="H1506" s="7"/>
      <c r="I1506" s="23"/>
    </row>
    <row r="1507" spans="1:9" x14ac:dyDescent="0.2">
      <c r="A1507" s="9" t="str">
        <f t="shared" si="19"/>
        <v/>
      </c>
      <c r="B1507" s="16"/>
      <c r="C1507" s="9"/>
      <c r="F1507" s="13"/>
      <c r="H1507" s="7"/>
      <c r="I1507" s="23"/>
    </row>
    <row r="1508" spans="1:9" x14ac:dyDescent="0.2">
      <c r="A1508" s="9" t="str">
        <f t="shared" si="19"/>
        <v/>
      </c>
      <c r="B1508" s="16"/>
      <c r="C1508" s="9"/>
      <c r="F1508" s="13"/>
      <c r="H1508" s="7"/>
      <c r="I1508" s="23"/>
    </row>
    <row r="1509" spans="1:9" x14ac:dyDescent="0.2">
      <c r="A1509" s="9" t="str">
        <f t="shared" si="19"/>
        <v/>
      </c>
      <c r="B1509" s="16"/>
      <c r="C1509" s="9"/>
      <c r="F1509" s="13"/>
      <c r="H1509" s="7"/>
      <c r="I1509" s="23"/>
    </row>
    <row r="1510" spans="1:9" x14ac:dyDescent="0.2">
      <c r="A1510" s="9" t="str">
        <f t="shared" si="19"/>
        <v/>
      </c>
      <c r="B1510" s="16"/>
      <c r="C1510" s="9"/>
      <c r="F1510" s="13"/>
      <c r="H1510" s="7"/>
      <c r="I1510" s="23"/>
    </row>
    <row r="1511" spans="1:9" x14ac:dyDescent="0.2">
      <c r="A1511" s="9" t="str">
        <f t="shared" si="19"/>
        <v/>
      </c>
      <c r="B1511" s="16"/>
      <c r="C1511" s="9"/>
      <c r="F1511" s="13"/>
      <c r="H1511" s="7"/>
      <c r="I1511" s="23"/>
    </row>
    <row r="1512" spans="1:9" x14ac:dyDescent="0.2">
      <c r="A1512" s="9" t="str">
        <f t="shared" si="19"/>
        <v/>
      </c>
      <c r="B1512" s="16"/>
      <c r="C1512" s="9"/>
      <c r="F1512" s="13"/>
      <c r="H1512" s="7"/>
      <c r="I1512" s="23"/>
    </row>
    <row r="1513" spans="1:9" x14ac:dyDescent="0.2">
      <c r="A1513" s="9" t="str">
        <f t="shared" si="19"/>
        <v/>
      </c>
      <c r="B1513" s="16"/>
      <c r="C1513" s="9"/>
      <c r="F1513" s="13"/>
      <c r="H1513" s="7"/>
      <c r="I1513" s="23"/>
    </row>
    <row r="1514" spans="1:9" x14ac:dyDescent="0.2">
      <c r="A1514" s="9" t="str">
        <f t="shared" si="19"/>
        <v/>
      </c>
      <c r="B1514" s="16"/>
      <c r="C1514" s="9"/>
      <c r="F1514" s="13"/>
      <c r="H1514" s="7"/>
      <c r="I1514" s="23"/>
    </row>
    <row r="1515" spans="1:9" x14ac:dyDescent="0.2">
      <c r="A1515" s="9" t="str">
        <f t="shared" si="19"/>
        <v/>
      </c>
      <c r="B1515" s="16"/>
      <c r="C1515" s="9"/>
      <c r="F1515" s="13"/>
      <c r="H1515" s="7"/>
      <c r="I1515" s="23"/>
    </row>
    <row r="1516" spans="1:9" x14ac:dyDescent="0.2">
      <c r="A1516" s="9" t="str">
        <f t="shared" si="19"/>
        <v/>
      </c>
      <c r="B1516" s="16"/>
      <c r="C1516" s="9"/>
      <c r="F1516" s="13"/>
      <c r="H1516" s="7"/>
      <c r="I1516" s="23"/>
    </row>
    <row r="1517" spans="1:9" x14ac:dyDescent="0.2">
      <c r="A1517" s="9" t="str">
        <f t="shared" si="19"/>
        <v/>
      </c>
      <c r="B1517" s="16"/>
      <c r="C1517" s="9"/>
      <c r="F1517" s="13"/>
      <c r="H1517" s="7"/>
      <c r="I1517" s="23"/>
    </row>
    <row r="1518" spans="1:9" x14ac:dyDescent="0.2">
      <c r="A1518" s="9" t="str">
        <f t="shared" si="19"/>
        <v/>
      </c>
      <c r="B1518" s="16"/>
      <c r="C1518" s="9"/>
      <c r="F1518" s="13"/>
      <c r="H1518" s="7"/>
      <c r="I1518" s="23"/>
    </row>
    <row r="1519" spans="1:9" x14ac:dyDescent="0.2">
      <c r="A1519" s="9" t="str">
        <f t="shared" si="19"/>
        <v/>
      </c>
      <c r="B1519" s="16"/>
      <c r="C1519" s="9"/>
      <c r="F1519" s="13"/>
      <c r="H1519" s="7"/>
      <c r="I1519" s="23"/>
    </row>
    <row r="1520" spans="1:9" x14ac:dyDescent="0.2">
      <c r="A1520" s="9" t="str">
        <f t="shared" si="19"/>
        <v/>
      </c>
      <c r="B1520" s="16"/>
      <c r="C1520" s="9"/>
      <c r="F1520" s="13"/>
      <c r="H1520" s="7"/>
      <c r="I1520" s="23"/>
    </row>
    <row r="1521" spans="1:9" x14ac:dyDescent="0.2">
      <c r="A1521" s="9" t="str">
        <f t="shared" si="19"/>
        <v/>
      </c>
      <c r="B1521" s="16"/>
      <c r="C1521" s="9"/>
      <c r="F1521" s="13"/>
      <c r="H1521" s="7"/>
      <c r="I1521" s="23"/>
    </row>
    <row r="1522" spans="1:9" x14ac:dyDescent="0.2">
      <c r="A1522" s="9" t="str">
        <f t="shared" si="19"/>
        <v/>
      </c>
      <c r="B1522" s="16"/>
      <c r="C1522" s="9"/>
      <c r="F1522" s="13"/>
      <c r="H1522" s="7"/>
      <c r="I1522" s="23"/>
    </row>
    <row r="1523" spans="1:9" x14ac:dyDescent="0.2">
      <c r="A1523" s="9" t="str">
        <f t="shared" si="19"/>
        <v/>
      </c>
      <c r="B1523" s="16"/>
      <c r="C1523" s="9"/>
      <c r="F1523" s="13"/>
      <c r="H1523" s="7"/>
      <c r="I1523" s="23"/>
    </row>
    <row r="1524" spans="1:9" x14ac:dyDescent="0.2">
      <c r="A1524" s="9" t="str">
        <f t="shared" si="19"/>
        <v/>
      </c>
      <c r="B1524" s="16"/>
      <c r="C1524" s="9"/>
      <c r="F1524" s="13"/>
      <c r="H1524" s="7"/>
      <c r="I1524" s="23"/>
    </row>
    <row r="1525" spans="1:9" x14ac:dyDescent="0.2">
      <c r="A1525" s="9" t="str">
        <f t="shared" si="19"/>
        <v/>
      </c>
      <c r="B1525" s="16"/>
      <c r="C1525" s="9"/>
      <c r="F1525" s="13"/>
      <c r="H1525" s="7"/>
      <c r="I1525" s="23"/>
    </row>
    <row r="1526" spans="1:9" x14ac:dyDescent="0.2">
      <c r="A1526" s="9" t="str">
        <f t="shared" si="19"/>
        <v/>
      </c>
      <c r="B1526" s="16"/>
      <c r="C1526" s="9"/>
      <c r="F1526" s="13"/>
      <c r="H1526" s="7"/>
      <c r="I1526" s="23"/>
    </row>
    <row r="1527" spans="1:9" x14ac:dyDescent="0.2">
      <c r="A1527" s="9" t="str">
        <f t="shared" si="19"/>
        <v/>
      </c>
      <c r="B1527" s="16"/>
      <c r="C1527" s="9"/>
      <c r="F1527" s="13"/>
      <c r="H1527" s="7"/>
      <c r="I1527" s="23"/>
    </row>
    <row r="1528" spans="1:9" x14ac:dyDescent="0.2">
      <c r="A1528" s="9" t="str">
        <f t="shared" si="19"/>
        <v/>
      </c>
      <c r="B1528" s="16"/>
      <c r="C1528" s="9"/>
      <c r="F1528" s="13"/>
      <c r="H1528" s="7"/>
      <c r="I1528" s="23"/>
    </row>
    <row r="1529" spans="1:9" x14ac:dyDescent="0.2">
      <c r="A1529" s="9" t="str">
        <f t="shared" si="19"/>
        <v/>
      </c>
      <c r="B1529" s="16"/>
      <c r="C1529" s="9"/>
      <c r="F1529" s="13"/>
      <c r="H1529" s="7"/>
      <c r="I1529" s="23"/>
    </row>
    <row r="1530" spans="1:9" x14ac:dyDescent="0.2">
      <c r="A1530" s="9" t="str">
        <f t="shared" si="19"/>
        <v/>
      </c>
      <c r="B1530" s="16"/>
      <c r="C1530" s="9"/>
      <c r="F1530" s="13"/>
      <c r="H1530" s="7"/>
      <c r="I1530" s="23"/>
    </row>
    <row r="1531" spans="1:9" x14ac:dyDescent="0.2">
      <c r="A1531" s="9" t="str">
        <f t="shared" si="19"/>
        <v/>
      </c>
      <c r="B1531" s="16"/>
      <c r="C1531" s="9"/>
      <c r="F1531" s="13"/>
      <c r="H1531" s="7"/>
      <c r="I1531" s="23"/>
    </row>
    <row r="1532" spans="1:9" x14ac:dyDescent="0.2">
      <c r="A1532" s="9" t="str">
        <f t="shared" si="19"/>
        <v/>
      </c>
      <c r="B1532" s="16"/>
      <c r="C1532" s="9"/>
      <c r="F1532" s="13"/>
      <c r="H1532" s="7"/>
      <c r="I1532" s="23"/>
    </row>
    <row r="1533" spans="1:9" x14ac:dyDescent="0.2">
      <c r="A1533" s="9" t="str">
        <f t="shared" si="19"/>
        <v/>
      </c>
      <c r="B1533" s="16"/>
      <c r="C1533" s="9"/>
      <c r="F1533" s="13"/>
      <c r="H1533" s="7"/>
      <c r="I1533" s="23"/>
    </row>
    <row r="1534" spans="1:9" x14ac:dyDescent="0.2">
      <c r="A1534" s="9" t="str">
        <f t="shared" si="19"/>
        <v/>
      </c>
      <c r="B1534" s="16"/>
      <c r="C1534" s="9"/>
      <c r="F1534" s="13"/>
      <c r="H1534" s="7"/>
      <c r="I1534" s="23"/>
    </row>
    <row r="1535" spans="1:9" x14ac:dyDescent="0.2">
      <c r="A1535" s="9" t="str">
        <f t="shared" si="19"/>
        <v/>
      </c>
      <c r="B1535" s="16"/>
      <c r="C1535" s="9"/>
      <c r="F1535" s="13"/>
      <c r="H1535" s="7"/>
      <c r="I1535" s="23"/>
    </row>
    <row r="1536" spans="1:9" x14ac:dyDescent="0.2">
      <c r="A1536" s="9" t="str">
        <f t="shared" si="19"/>
        <v/>
      </c>
      <c r="B1536" s="16"/>
      <c r="C1536" s="9"/>
      <c r="F1536" s="13"/>
      <c r="H1536" s="7"/>
      <c r="I1536" s="23"/>
    </row>
    <row r="1537" spans="1:9" x14ac:dyDescent="0.2">
      <c r="A1537" s="9" t="str">
        <f t="shared" si="19"/>
        <v/>
      </c>
      <c r="B1537" s="16"/>
      <c r="C1537" s="9"/>
      <c r="F1537" s="13"/>
      <c r="H1537" s="7"/>
      <c r="I1537" s="23"/>
    </row>
    <row r="1538" spans="1:9" x14ac:dyDescent="0.2">
      <c r="A1538" s="9" t="str">
        <f t="shared" si="19"/>
        <v/>
      </c>
      <c r="B1538" s="16"/>
      <c r="C1538" s="9"/>
      <c r="F1538" s="13"/>
      <c r="H1538" s="7"/>
      <c r="I1538" s="23"/>
    </row>
    <row r="1539" spans="1:9" x14ac:dyDescent="0.2">
      <c r="A1539" s="9" t="str">
        <f t="shared" si="19"/>
        <v/>
      </c>
      <c r="B1539" s="16"/>
      <c r="C1539" s="9"/>
      <c r="F1539" s="13"/>
      <c r="H1539" s="7"/>
      <c r="I1539" s="23"/>
    </row>
    <row r="1540" spans="1:9" x14ac:dyDescent="0.2">
      <c r="A1540" s="9" t="str">
        <f t="shared" si="19"/>
        <v/>
      </c>
      <c r="B1540" s="16"/>
      <c r="C1540" s="9"/>
      <c r="F1540" s="13"/>
      <c r="H1540" s="7"/>
      <c r="I1540" s="23"/>
    </row>
    <row r="1541" spans="1:9" x14ac:dyDescent="0.2">
      <c r="A1541" s="9" t="str">
        <f t="shared" si="19"/>
        <v/>
      </c>
      <c r="B1541" s="16"/>
      <c r="C1541" s="9"/>
      <c r="F1541" s="13"/>
      <c r="H1541" s="7"/>
      <c r="I1541" s="23"/>
    </row>
    <row r="1542" spans="1:9" x14ac:dyDescent="0.2">
      <c r="A1542" s="9" t="str">
        <f t="shared" si="19"/>
        <v/>
      </c>
      <c r="B1542" s="16"/>
      <c r="C1542" s="9"/>
      <c r="F1542" s="13"/>
      <c r="H1542" s="7"/>
      <c r="I1542" s="23"/>
    </row>
    <row r="1543" spans="1:9" x14ac:dyDescent="0.2">
      <c r="A1543" s="9" t="str">
        <f t="shared" si="19"/>
        <v/>
      </c>
      <c r="B1543" s="16"/>
      <c r="C1543" s="9"/>
      <c r="F1543" s="13"/>
      <c r="H1543" s="7"/>
      <c r="I1543" s="23"/>
    </row>
    <row r="1544" spans="1:9" x14ac:dyDescent="0.2">
      <c r="A1544" s="9" t="str">
        <f t="shared" si="19"/>
        <v/>
      </c>
      <c r="B1544" s="16"/>
      <c r="C1544" s="9"/>
      <c r="F1544" s="13"/>
      <c r="H1544" s="7"/>
      <c r="I1544" s="23"/>
    </row>
    <row r="1545" spans="1:9" x14ac:dyDescent="0.2">
      <c r="A1545" s="9" t="str">
        <f t="shared" si="19"/>
        <v/>
      </c>
      <c r="B1545" s="16"/>
      <c r="C1545" s="9"/>
      <c r="F1545" s="13"/>
      <c r="H1545" s="7"/>
      <c r="I1545" s="23"/>
    </row>
    <row r="1546" spans="1:9" x14ac:dyDescent="0.2">
      <c r="A1546" s="9" t="str">
        <f t="shared" si="19"/>
        <v/>
      </c>
      <c r="B1546" s="16"/>
      <c r="C1546" s="9"/>
      <c r="F1546" s="13"/>
      <c r="H1546" s="7"/>
      <c r="I1546" s="23"/>
    </row>
    <row r="1547" spans="1:9" x14ac:dyDescent="0.2">
      <c r="A1547" s="9" t="str">
        <f t="shared" si="19"/>
        <v/>
      </c>
      <c r="B1547" s="16"/>
      <c r="C1547" s="9"/>
      <c r="F1547" s="13"/>
      <c r="H1547" s="7"/>
      <c r="I1547" s="23"/>
    </row>
    <row r="1548" spans="1:9" x14ac:dyDescent="0.2">
      <c r="A1548" s="9" t="str">
        <f t="shared" si="19"/>
        <v/>
      </c>
      <c r="B1548" s="16"/>
      <c r="C1548" s="9"/>
      <c r="F1548" s="13"/>
      <c r="H1548" s="7"/>
      <c r="I1548" s="23"/>
    </row>
    <row r="1549" spans="1:9" x14ac:dyDescent="0.2">
      <c r="A1549" s="9" t="str">
        <f t="shared" si="19"/>
        <v/>
      </c>
      <c r="B1549" s="16"/>
      <c r="C1549" s="9"/>
      <c r="F1549" s="13"/>
      <c r="H1549" s="7"/>
      <c r="I1549" s="23"/>
    </row>
    <row r="1550" spans="1:9" x14ac:dyDescent="0.2">
      <c r="A1550" s="9" t="str">
        <f t="shared" si="19"/>
        <v/>
      </c>
      <c r="B1550" s="16"/>
      <c r="C1550" s="9"/>
      <c r="F1550" s="13"/>
      <c r="H1550" s="7"/>
      <c r="I1550" s="23"/>
    </row>
    <row r="1551" spans="1:9" x14ac:dyDescent="0.2">
      <c r="A1551" s="9" t="str">
        <f t="shared" si="19"/>
        <v/>
      </c>
      <c r="B1551" s="16"/>
      <c r="C1551" s="9"/>
      <c r="F1551" s="13"/>
      <c r="H1551" s="7"/>
      <c r="I1551" s="23"/>
    </row>
    <row r="1552" spans="1:9" x14ac:dyDescent="0.2">
      <c r="A1552" s="9" t="str">
        <f t="shared" si="19"/>
        <v/>
      </c>
      <c r="B1552" s="16"/>
      <c r="C1552" s="9"/>
      <c r="F1552" s="13"/>
      <c r="H1552" s="7"/>
      <c r="I1552" s="23"/>
    </row>
    <row r="1553" spans="1:9" x14ac:dyDescent="0.2">
      <c r="A1553" s="9" t="str">
        <f t="shared" si="19"/>
        <v/>
      </c>
      <c r="B1553" s="16"/>
      <c r="C1553" s="9"/>
      <c r="F1553" s="13"/>
      <c r="H1553" s="7"/>
      <c r="I1553" s="23"/>
    </row>
    <row r="1554" spans="1:9" x14ac:dyDescent="0.2">
      <c r="A1554" s="9" t="str">
        <f t="shared" si="19"/>
        <v/>
      </c>
      <c r="B1554" s="16"/>
      <c r="C1554" s="9"/>
      <c r="F1554" s="13"/>
      <c r="H1554" s="7"/>
      <c r="I1554" s="23"/>
    </row>
    <row r="1555" spans="1:9" x14ac:dyDescent="0.2">
      <c r="A1555" s="9" t="str">
        <f t="shared" si="19"/>
        <v/>
      </c>
      <c r="B1555" s="16"/>
      <c r="C1555" s="9"/>
      <c r="F1555" s="13"/>
      <c r="H1555" s="7"/>
      <c r="I1555" s="23"/>
    </row>
    <row r="1556" spans="1:9" x14ac:dyDescent="0.2">
      <c r="A1556" s="9" t="str">
        <f t="shared" ref="A1556:A1619" si="20">IF(LEN(B1203)&gt;0,TEXT(ROW(B1203)-3,"0000"),(IF(LEN(B1204)&gt;0,"unesite ev. broj nabave i ostale podatke","")))</f>
        <v/>
      </c>
      <c r="B1556" s="16"/>
      <c r="C1556" s="9"/>
      <c r="F1556" s="13"/>
      <c r="H1556" s="7"/>
      <c r="I1556" s="23"/>
    </row>
    <row r="1557" spans="1:9" x14ac:dyDescent="0.2">
      <c r="A1557" s="9" t="str">
        <f t="shared" si="20"/>
        <v/>
      </c>
      <c r="B1557" s="16"/>
      <c r="C1557" s="9"/>
      <c r="F1557" s="13"/>
      <c r="H1557" s="7"/>
      <c r="I1557" s="23"/>
    </row>
    <row r="1558" spans="1:9" x14ac:dyDescent="0.2">
      <c r="A1558" s="9" t="str">
        <f t="shared" si="20"/>
        <v/>
      </c>
      <c r="B1558" s="16"/>
      <c r="C1558" s="9"/>
      <c r="F1558" s="13"/>
      <c r="H1558" s="7"/>
      <c r="I1558" s="23"/>
    </row>
    <row r="1559" spans="1:9" x14ac:dyDescent="0.2">
      <c r="A1559" s="9" t="str">
        <f t="shared" si="20"/>
        <v/>
      </c>
      <c r="B1559" s="16"/>
      <c r="C1559" s="9"/>
      <c r="F1559" s="13"/>
      <c r="H1559" s="7"/>
      <c r="I1559" s="23"/>
    </row>
    <row r="1560" spans="1:9" x14ac:dyDescent="0.2">
      <c r="A1560" s="9" t="str">
        <f t="shared" si="20"/>
        <v/>
      </c>
      <c r="B1560" s="16"/>
      <c r="C1560" s="9"/>
      <c r="F1560" s="13"/>
      <c r="H1560" s="7"/>
      <c r="I1560" s="23"/>
    </row>
    <row r="1561" spans="1:9" x14ac:dyDescent="0.2">
      <c r="A1561" s="9" t="str">
        <f t="shared" si="20"/>
        <v/>
      </c>
      <c r="B1561" s="16"/>
      <c r="C1561" s="9"/>
      <c r="F1561" s="13"/>
      <c r="H1561" s="7"/>
      <c r="I1561" s="23"/>
    </row>
    <row r="1562" spans="1:9" x14ac:dyDescent="0.2">
      <c r="A1562" s="9" t="str">
        <f t="shared" si="20"/>
        <v/>
      </c>
      <c r="B1562" s="16"/>
      <c r="C1562" s="9"/>
      <c r="F1562" s="13"/>
      <c r="H1562" s="7"/>
      <c r="I1562" s="23"/>
    </row>
    <row r="1563" spans="1:9" x14ac:dyDescent="0.2">
      <c r="A1563" s="9" t="str">
        <f t="shared" si="20"/>
        <v/>
      </c>
      <c r="B1563" s="16"/>
      <c r="C1563" s="9"/>
      <c r="F1563" s="13"/>
      <c r="H1563" s="7"/>
      <c r="I1563" s="23"/>
    </row>
    <row r="1564" spans="1:9" x14ac:dyDescent="0.2">
      <c r="A1564" s="9" t="str">
        <f t="shared" si="20"/>
        <v/>
      </c>
      <c r="B1564" s="16"/>
      <c r="C1564" s="9"/>
      <c r="F1564" s="13"/>
      <c r="H1564" s="7"/>
      <c r="I1564" s="23"/>
    </row>
    <row r="1565" spans="1:9" x14ac:dyDescent="0.2">
      <c r="A1565" s="9" t="str">
        <f t="shared" si="20"/>
        <v/>
      </c>
      <c r="B1565" s="16"/>
      <c r="C1565" s="9"/>
      <c r="F1565" s="13"/>
      <c r="H1565" s="7"/>
      <c r="I1565" s="23"/>
    </row>
    <row r="1566" spans="1:9" x14ac:dyDescent="0.2">
      <c r="A1566" s="9" t="str">
        <f t="shared" si="20"/>
        <v/>
      </c>
      <c r="B1566" s="16"/>
      <c r="C1566" s="9"/>
      <c r="F1566" s="13"/>
      <c r="H1566" s="7"/>
      <c r="I1566" s="23"/>
    </row>
    <row r="1567" spans="1:9" x14ac:dyDescent="0.2">
      <c r="A1567" s="9" t="str">
        <f t="shared" si="20"/>
        <v/>
      </c>
      <c r="B1567" s="16"/>
      <c r="C1567" s="9"/>
      <c r="F1567" s="13"/>
      <c r="H1567" s="7"/>
      <c r="I1567" s="23"/>
    </row>
    <row r="1568" spans="1:9" x14ac:dyDescent="0.2">
      <c r="A1568" s="9" t="str">
        <f t="shared" si="20"/>
        <v/>
      </c>
      <c r="B1568" s="16"/>
      <c r="C1568" s="9"/>
      <c r="F1568" s="13"/>
      <c r="H1568" s="7"/>
      <c r="I1568" s="23"/>
    </row>
    <row r="1569" spans="1:9" x14ac:dyDescent="0.2">
      <c r="A1569" s="9" t="str">
        <f t="shared" si="20"/>
        <v/>
      </c>
      <c r="B1569" s="16"/>
      <c r="C1569" s="9"/>
      <c r="F1569" s="13"/>
      <c r="H1569" s="7"/>
      <c r="I1569" s="23"/>
    </row>
    <row r="1570" spans="1:9" x14ac:dyDescent="0.2">
      <c r="A1570" s="9" t="str">
        <f t="shared" si="20"/>
        <v/>
      </c>
      <c r="B1570" s="16"/>
      <c r="C1570" s="9"/>
      <c r="F1570" s="13"/>
      <c r="H1570" s="7"/>
      <c r="I1570" s="23"/>
    </row>
    <row r="1571" spans="1:9" x14ac:dyDescent="0.2">
      <c r="A1571" s="9" t="str">
        <f t="shared" si="20"/>
        <v/>
      </c>
      <c r="B1571" s="16"/>
      <c r="C1571" s="9"/>
      <c r="F1571" s="13"/>
      <c r="H1571" s="7"/>
      <c r="I1571" s="23"/>
    </row>
    <row r="1572" spans="1:9" x14ac:dyDescent="0.2">
      <c r="A1572" s="9" t="str">
        <f t="shared" si="20"/>
        <v/>
      </c>
      <c r="B1572" s="16"/>
      <c r="C1572" s="9"/>
      <c r="F1572" s="13"/>
      <c r="H1572" s="7"/>
      <c r="I1572" s="23"/>
    </row>
    <row r="1573" spans="1:9" x14ac:dyDescent="0.2">
      <c r="A1573" s="9" t="str">
        <f t="shared" si="20"/>
        <v/>
      </c>
      <c r="B1573" s="16"/>
      <c r="C1573" s="9"/>
      <c r="F1573" s="13"/>
      <c r="H1573" s="7"/>
      <c r="I1573" s="23"/>
    </row>
    <row r="1574" spans="1:9" x14ac:dyDescent="0.2">
      <c r="A1574" s="9" t="str">
        <f t="shared" si="20"/>
        <v/>
      </c>
      <c r="B1574" s="16"/>
      <c r="C1574" s="9"/>
      <c r="F1574" s="13"/>
      <c r="H1574" s="7"/>
      <c r="I1574" s="23"/>
    </row>
    <row r="1575" spans="1:9" x14ac:dyDescent="0.2">
      <c r="A1575" s="9" t="str">
        <f t="shared" si="20"/>
        <v/>
      </c>
      <c r="B1575" s="16"/>
      <c r="C1575" s="9"/>
      <c r="F1575" s="13"/>
      <c r="H1575" s="7"/>
      <c r="I1575" s="23"/>
    </row>
    <row r="1576" spans="1:9" x14ac:dyDescent="0.2">
      <c r="A1576" s="9" t="str">
        <f t="shared" si="20"/>
        <v/>
      </c>
      <c r="B1576" s="16"/>
      <c r="C1576" s="9"/>
      <c r="F1576" s="13"/>
      <c r="H1576" s="7"/>
      <c r="I1576" s="23"/>
    </row>
    <row r="1577" spans="1:9" x14ac:dyDescent="0.2">
      <c r="A1577" s="9" t="str">
        <f t="shared" si="20"/>
        <v/>
      </c>
      <c r="B1577" s="16"/>
      <c r="C1577" s="9"/>
      <c r="F1577" s="13"/>
      <c r="H1577" s="7"/>
      <c r="I1577" s="23"/>
    </row>
    <row r="1578" spans="1:9" x14ac:dyDescent="0.2">
      <c r="A1578" s="9" t="str">
        <f t="shared" si="20"/>
        <v/>
      </c>
      <c r="B1578" s="16"/>
      <c r="C1578" s="9"/>
      <c r="F1578" s="13"/>
      <c r="H1578" s="7"/>
      <c r="I1578" s="23"/>
    </row>
    <row r="1579" spans="1:9" x14ac:dyDescent="0.2">
      <c r="A1579" s="9" t="str">
        <f t="shared" si="20"/>
        <v/>
      </c>
      <c r="B1579" s="16"/>
      <c r="C1579" s="9"/>
      <c r="F1579" s="13"/>
      <c r="H1579" s="7"/>
      <c r="I1579" s="23"/>
    </row>
    <row r="1580" spans="1:9" x14ac:dyDescent="0.2">
      <c r="A1580" s="9" t="str">
        <f t="shared" si="20"/>
        <v/>
      </c>
      <c r="B1580" s="16"/>
      <c r="C1580" s="9"/>
      <c r="F1580" s="13"/>
      <c r="H1580" s="7"/>
      <c r="I1580" s="23"/>
    </row>
    <row r="1581" spans="1:9" x14ac:dyDescent="0.2">
      <c r="A1581" s="9" t="str">
        <f t="shared" si="20"/>
        <v/>
      </c>
      <c r="B1581" s="16"/>
      <c r="C1581" s="9"/>
      <c r="F1581" s="13"/>
      <c r="H1581" s="7"/>
      <c r="I1581" s="23"/>
    </row>
    <row r="1582" spans="1:9" x14ac:dyDescent="0.2">
      <c r="A1582" s="9" t="str">
        <f t="shared" si="20"/>
        <v/>
      </c>
      <c r="B1582" s="16"/>
      <c r="C1582" s="9"/>
      <c r="F1582" s="13"/>
      <c r="H1582" s="7"/>
      <c r="I1582" s="23"/>
    </row>
    <row r="1583" spans="1:9" x14ac:dyDescent="0.2">
      <c r="A1583" s="9" t="str">
        <f t="shared" si="20"/>
        <v/>
      </c>
      <c r="B1583" s="16"/>
      <c r="C1583" s="9"/>
      <c r="F1583" s="13"/>
      <c r="H1583" s="7"/>
      <c r="I1583" s="23"/>
    </row>
    <row r="1584" spans="1:9" x14ac:dyDescent="0.2">
      <c r="A1584" s="9" t="str">
        <f t="shared" si="20"/>
        <v/>
      </c>
      <c r="B1584" s="16"/>
      <c r="C1584" s="9"/>
      <c r="F1584" s="13"/>
      <c r="H1584" s="7"/>
      <c r="I1584" s="23"/>
    </row>
    <row r="1585" spans="1:9" x14ac:dyDescent="0.2">
      <c r="A1585" s="9" t="str">
        <f t="shared" si="20"/>
        <v/>
      </c>
      <c r="B1585" s="16"/>
      <c r="C1585" s="9"/>
      <c r="F1585" s="13"/>
      <c r="H1585" s="7"/>
      <c r="I1585" s="23"/>
    </row>
    <row r="1586" spans="1:9" x14ac:dyDescent="0.2">
      <c r="A1586" s="9" t="str">
        <f t="shared" si="20"/>
        <v/>
      </c>
      <c r="B1586" s="16"/>
      <c r="C1586" s="9"/>
      <c r="F1586" s="13"/>
      <c r="H1586" s="7"/>
      <c r="I1586" s="23"/>
    </row>
    <row r="1587" spans="1:9" x14ac:dyDescent="0.2">
      <c r="A1587" s="9" t="str">
        <f t="shared" si="20"/>
        <v/>
      </c>
      <c r="B1587" s="16"/>
      <c r="C1587" s="9"/>
      <c r="F1587" s="13"/>
      <c r="H1587" s="7"/>
      <c r="I1587" s="23"/>
    </row>
    <row r="1588" spans="1:9" x14ac:dyDescent="0.2">
      <c r="A1588" s="9" t="str">
        <f t="shared" si="20"/>
        <v/>
      </c>
      <c r="B1588" s="16"/>
      <c r="C1588" s="9"/>
      <c r="F1588" s="13"/>
      <c r="H1588" s="7"/>
      <c r="I1588" s="23"/>
    </row>
    <row r="1589" spans="1:9" x14ac:dyDescent="0.2">
      <c r="A1589" s="9" t="str">
        <f t="shared" si="20"/>
        <v/>
      </c>
      <c r="B1589" s="16"/>
      <c r="C1589" s="9"/>
      <c r="F1589" s="13"/>
      <c r="H1589" s="7"/>
      <c r="I1589" s="23"/>
    </row>
    <row r="1590" spans="1:9" x14ac:dyDescent="0.2">
      <c r="A1590" s="9" t="str">
        <f t="shared" si="20"/>
        <v/>
      </c>
      <c r="B1590" s="16"/>
      <c r="C1590" s="9"/>
      <c r="F1590" s="13"/>
      <c r="H1590" s="7"/>
      <c r="I1590" s="23"/>
    </row>
    <row r="1591" spans="1:9" x14ac:dyDescent="0.2">
      <c r="A1591" s="9" t="str">
        <f t="shared" si="20"/>
        <v/>
      </c>
      <c r="B1591" s="16"/>
      <c r="C1591" s="9"/>
      <c r="F1591" s="13"/>
      <c r="H1591" s="7"/>
      <c r="I1591" s="23"/>
    </row>
    <row r="1592" spans="1:9" x14ac:dyDescent="0.2">
      <c r="A1592" s="9" t="str">
        <f t="shared" si="20"/>
        <v/>
      </c>
      <c r="B1592" s="16"/>
      <c r="C1592" s="9"/>
      <c r="F1592" s="13"/>
      <c r="H1592" s="7"/>
      <c r="I1592" s="23"/>
    </row>
    <row r="1593" spans="1:9" x14ac:dyDescent="0.2">
      <c r="A1593" s="9" t="str">
        <f t="shared" si="20"/>
        <v/>
      </c>
      <c r="B1593" s="16"/>
      <c r="C1593" s="9"/>
      <c r="F1593" s="13"/>
      <c r="H1593" s="7"/>
      <c r="I1593" s="23"/>
    </row>
    <row r="1594" spans="1:9" x14ac:dyDescent="0.2">
      <c r="A1594" s="9" t="str">
        <f t="shared" si="20"/>
        <v/>
      </c>
      <c r="B1594" s="16"/>
      <c r="C1594" s="9"/>
      <c r="F1594" s="13"/>
      <c r="H1594" s="7"/>
      <c r="I1594" s="23"/>
    </row>
    <row r="1595" spans="1:9" x14ac:dyDescent="0.2">
      <c r="A1595" s="9" t="str">
        <f t="shared" si="20"/>
        <v/>
      </c>
      <c r="B1595" s="16"/>
      <c r="C1595" s="9"/>
      <c r="F1595" s="13"/>
      <c r="H1595" s="7"/>
      <c r="I1595" s="23"/>
    </row>
    <row r="1596" spans="1:9" x14ac:dyDescent="0.2">
      <c r="A1596" s="9" t="str">
        <f t="shared" si="20"/>
        <v/>
      </c>
      <c r="B1596" s="16"/>
      <c r="C1596" s="9"/>
      <c r="F1596" s="13"/>
      <c r="H1596" s="7"/>
      <c r="I1596" s="23"/>
    </row>
    <row r="1597" spans="1:9" x14ac:dyDescent="0.2">
      <c r="A1597" s="9" t="str">
        <f t="shared" si="20"/>
        <v/>
      </c>
      <c r="B1597" s="16"/>
      <c r="C1597" s="9"/>
      <c r="F1597" s="13"/>
      <c r="H1597" s="7"/>
      <c r="I1597" s="23"/>
    </row>
    <row r="1598" spans="1:9" x14ac:dyDescent="0.2">
      <c r="A1598" s="9" t="str">
        <f t="shared" si="20"/>
        <v/>
      </c>
      <c r="B1598" s="16"/>
      <c r="C1598" s="9"/>
      <c r="F1598" s="13"/>
      <c r="H1598" s="7"/>
      <c r="I1598" s="23"/>
    </row>
    <row r="1599" spans="1:9" x14ac:dyDescent="0.2">
      <c r="A1599" s="9" t="str">
        <f t="shared" si="20"/>
        <v/>
      </c>
      <c r="B1599" s="16"/>
      <c r="C1599" s="9"/>
      <c r="F1599" s="13"/>
      <c r="H1599" s="7"/>
      <c r="I1599" s="23"/>
    </row>
    <row r="1600" spans="1:9" x14ac:dyDescent="0.2">
      <c r="A1600" s="9" t="str">
        <f t="shared" si="20"/>
        <v/>
      </c>
      <c r="B1600" s="16"/>
      <c r="C1600" s="9"/>
      <c r="F1600" s="13"/>
      <c r="H1600" s="7"/>
      <c r="I1600" s="23"/>
    </row>
    <row r="1601" spans="1:9" x14ac:dyDescent="0.2">
      <c r="A1601" s="9" t="str">
        <f t="shared" si="20"/>
        <v/>
      </c>
      <c r="B1601" s="16"/>
      <c r="C1601" s="9"/>
      <c r="F1601" s="13"/>
      <c r="H1601" s="7"/>
      <c r="I1601" s="23"/>
    </row>
    <row r="1602" spans="1:9" x14ac:dyDescent="0.2">
      <c r="A1602" s="9" t="str">
        <f t="shared" si="20"/>
        <v/>
      </c>
      <c r="B1602" s="16"/>
      <c r="C1602" s="9"/>
      <c r="F1602" s="13"/>
      <c r="H1602" s="7"/>
      <c r="I1602" s="23"/>
    </row>
    <row r="1603" spans="1:9" x14ac:dyDescent="0.2">
      <c r="A1603" s="9" t="str">
        <f t="shared" si="20"/>
        <v/>
      </c>
      <c r="B1603" s="16"/>
      <c r="C1603" s="9"/>
      <c r="F1603" s="13"/>
      <c r="H1603" s="7"/>
      <c r="I1603" s="23"/>
    </row>
    <row r="1604" spans="1:9" x14ac:dyDescent="0.2">
      <c r="A1604" s="9" t="str">
        <f t="shared" si="20"/>
        <v/>
      </c>
      <c r="B1604" s="16"/>
      <c r="C1604" s="9"/>
      <c r="F1604" s="13"/>
      <c r="H1604" s="7"/>
      <c r="I1604" s="23"/>
    </row>
    <row r="1605" spans="1:9" x14ac:dyDescent="0.2">
      <c r="A1605" s="9" t="str">
        <f t="shared" si="20"/>
        <v/>
      </c>
      <c r="B1605" s="16"/>
      <c r="C1605" s="9"/>
      <c r="F1605" s="13"/>
      <c r="H1605" s="7"/>
      <c r="I1605" s="23"/>
    </row>
    <row r="1606" spans="1:9" x14ac:dyDescent="0.2">
      <c r="A1606" s="9" t="str">
        <f t="shared" si="20"/>
        <v/>
      </c>
      <c r="B1606" s="16"/>
      <c r="C1606" s="9"/>
      <c r="F1606" s="13"/>
      <c r="H1606" s="7"/>
      <c r="I1606" s="23"/>
    </row>
    <row r="1607" spans="1:9" x14ac:dyDescent="0.2">
      <c r="A1607" s="9" t="str">
        <f t="shared" si="20"/>
        <v/>
      </c>
      <c r="B1607" s="16"/>
      <c r="C1607" s="9"/>
      <c r="F1607" s="13"/>
      <c r="H1607" s="7"/>
      <c r="I1607" s="23"/>
    </row>
    <row r="1608" spans="1:9" x14ac:dyDescent="0.2">
      <c r="A1608" s="9" t="str">
        <f t="shared" si="20"/>
        <v/>
      </c>
      <c r="B1608" s="16"/>
      <c r="C1608" s="9"/>
      <c r="F1608" s="13"/>
      <c r="H1608" s="7"/>
      <c r="I1608" s="23"/>
    </row>
    <row r="1609" spans="1:9" x14ac:dyDescent="0.2">
      <c r="A1609" s="9" t="str">
        <f t="shared" si="20"/>
        <v/>
      </c>
      <c r="B1609" s="16"/>
      <c r="C1609" s="9"/>
      <c r="F1609" s="13"/>
      <c r="H1609" s="7"/>
      <c r="I1609" s="23"/>
    </row>
    <row r="1610" spans="1:9" x14ac:dyDescent="0.2">
      <c r="A1610" s="9" t="str">
        <f t="shared" si="20"/>
        <v/>
      </c>
      <c r="B1610" s="16"/>
      <c r="C1610" s="9"/>
      <c r="F1610" s="13"/>
      <c r="H1610" s="7"/>
      <c r="I1610" s="23"/>
    </row>
    <row r="1611" spans="1:9" x14ac:dyDescent="0.2">
      <c r="A1611" s="9" t="str">
        <f t="shared" si="20"/>
        <v/>
      </c>
      <c r="B1611" s="16"/>
      <c r="C1611" s="9"/>
      <c r="F1611" s="13"/>
      <c r="H1611" s="7"/>
      <c r="I1611" s="23"/>
    </row>
    <row r="1612" spans="1:9" x14ac:dyDescent="0.2">
      <c r="A1612" s="9" t="str">
        <f t="shared" si="20"/>
        <v/>
      </c>
      <c r="B1612" s="16"/>
      <c r="C1612" s="9"/>
      <c r="F1612" s="13"/>
      <c r="H1612" s="7"/>
      <c r="I1612" s="23"/>
    </row>
    <row r="1613" spans="1:9" x14ac:dyDescent="0.2">
      <c r="A1613" s="9" t="str">
        <f t="shared" si="20"/>
        <v/>
      </c>
      <c r="B1613" s="16"/>
      <c r="C1613" s="9"/>
      <c r="F1613" s="13"/>
      <c r="H1613" s="7"/>
      <c r="I1613" s="23"/>
    </row>
    <row r="1614" spans="1:9" x14ac:dyDescent="0.2">
      <c r="A1614" s="9" t="str">
        <f t="shared" si="20"/>
        <v/>
      </c>
      <c r="B1614" s="16"/>
      <c r="C1614" s="9"/>
      <c r="F1614" s="13"/>
      <c r="H1614" s="7"/>
      <c r="I1614" s="23"/>
    </row>
    <row r="1615" spans="1:9" x14ac:dyDescent="0.2">
      <c r="A1615" s="9" t="str">
        <f t="shared" si="20"/>
        <v/>
      </c>
      <c r="B1615" s="16"/>
      <c r="C1615" s="9"/>
      <c r="F1615" s="13"/>
      <c r="H1615" s="7"/>
      <c r="I1615" s="23"/>
    </row>
    <row r="1616" spans="1:9" x14ac:dyDescent="0.2">
      <c r="A1616" s="9" t="str">
        <f t="shared" si="20"/>
        <v/>
      </c>
      <c r="B1616" s="16"/>
      <c r="C1616" s="9"/>
      <c r="F1616" s="13"/>
      <c r="H1616" s="7"/>
      <c r="I1616" s="23"/>
    </row>
    <row r="1617" spans="1:9" x14ac:dyDescent="0.2">
      <c r="A1617" s="9" t="str">
        <f t="shared" si="20"/>
        <v/>
      </c>
      <c r="B1617" s="16"/>
      <c r="C1617" s="9"/>
      <c r="F1617" s="13"/>
      <c r="H1617" s="7"/>
      <c r="I1617" s="23"/>
    </row>
    <row r="1618" spans="1:9" x14ac:dyDescent="0.2">
      <c r="A1618" s="9" t="str">
        <f t="shared" si="20"/>
        <v/>
      </c>
      <c r="B1618" s="16"/>
      <c r="C1618" s="9"/>
      <c r="F1618" s="13"/>
      <c r="H1618" s="7"/>
      <c r="I1618" s="23"/>
    </row>
    <row r="1619" spans="1:9" x14ac:dyDescent="0.2">
      <c r="A1619" s="9" t="str">
        <f t="shared" si="20"/>
        <v/>
      </c>
      <c r="B1619" s="16"/>
      <c r="C1619" s="9"/>
      <c r="F1619" s="13"/>
      <c r="H1619" s="7"/>
      <c r="I1619" s="23"/>
    </row>
    <row r="1620" spans="1:9" x14ac:dyDescent="0.2">
      <c r="A1620" s="9" t="str">
        <f t="shared" ref="A1620:A1683" si="21">IF(LEN(B1267)&gt;0,TEXT(ROW(B1267)-3,"0000"),(IF(LEN(B1268)&gt;0,"unesite ev. broj nabave i ostale podatke","")))</f>
        <v/>
      </c>
      <c r="B1620" s="16"/>
      <c r="C1620" s="9"/>
      <c r="F1620" s="13"/>
      <c r="H1620" s="7"/>
      <c r="I1620" s="23"/>
    </row>
    <row r="1621" spans="1:9" x14ac:dyDescent="0.2">
      <c r="A1621" s="9" t="str">
        <f t="shared" si="21"/>
        <v/>
      </c>
      <c r="B1621" s="16"/>
      <c r="C1621" s="9"/>
      <c r="F1621" s="13"/>
      <c r="H1621" s="7"/>
      <c r="I1621" s="23"/>
    </row>
    <row r="1622" spans="1:9" x14ac:dyDescent="0.2">
      <c r="A1622" s="9" t="str">
        <f t="shared" si="21"/>
        <v/>
      </c>
      <c r="B1622" s="16"/>
      <c r="C1622" s="9"/>
      <c r="F1622" s="13"/>
      <c r="H1622" s="7"/>
      <c r="I1622" s="23"/>
    </row>
    <row r="1623" spans="1:9" x14ac:dyDescent="0.2">
      <c r="A1623" s="9" t="str">
        <f t="shared" si="21"/>
        <v/>
      </c>
      <c r="B1623" s="16"/>
      <c r="C1623" s="9"/>
      <c r="F1623" s="13"/>
      <c r="H1623" s="7"/>
      <c r="I1623" s="23"/>
    </row>
    <row r="1624" spans="1:9" x14ac:dyDescent="0.2">
      <c r="A1624" s="9" t="str">
        <f t="shared" si="21"/>
        <v/>
      </c>
      <c r="B1624" s="16"/>
      <c r="C1624" s="9"/>
      <c r="F1624" s="13"/>
      <c r="H1624" s="7"/>
      <c r="I1624" s="23"/>
    </row>
    <row r="1625" spans="1:9" x14ac:dyDescent="0.2">
      <c r="A1625" s="9" t="str">
        <f t="shared" si="21"/>
        <v/>
      </c>
      <c r="B1625" s="16"/>
      <c r="C1625" s="9"/>
      <c r="F1625" s="13"/>
      <c r="H1625" s="7"/>
      <c r="I1625" s="23"/>
    </row>
    <row r="1626" spans="1:9" x14ac:dyDescent="0.2">
      <c r="A1626" s="9" t="str">
        <f t="shared" si="21"/>
        <v/>
      </c>
      <c r="B1626" s="16"/>
      <c r="C1626" s="9"/>
      <c r="F1626" s="13"/>
      <c r="H1626" s="7"/>
      <c r="I1626" s="23"/>
    </row>
    <row r="1627" spans="1:9" x14ac:dyDescent="0.2">
      <c r="A1627" s="9" t="str">
        <f t="shared" si="21"/>
        <v/>
      </c>
      <c r="B1627" s="16"/>
      <c r="C1627" s="9"/>
      <c r="F1627" s="13"/>
      <c r="H1627" s="7"/>
      <c r="I1627" s="23"/>
    </row>
    <row r="1628" spans="1:9" x14ac:dyDescent="0.2">
      <c r="A1628" s="9" t="str">
        <f t="shared" si="21"/>
        <v/>
      </c>
      <c r="B1628" s="16"/>
      <c r="C1628" s="9"/>
      <c r="F1628" s="13"/>
      <c r="H1628" s="7"/>
      <c r="I1628" s="23"/>
    </row>
    <row r="1629" spans="1:9" x14ac:dyDescent="0.2">
      <c r="A1629" s="9" t="str">
        <f t="shared" si="21"/>
        <v/>
      </c>
      <c r="B1629" s="16"/>
      <c r="C1629" s="9"/>
      <c r="F1629" s="13"/>
      <c r="H1629" s="7"/>
      <c r="I1629" s="23"/>
    </row>
    <row r="1630" spans="1:9" x14ac:dyDescent="0.2">
      <c r="A1630" s="9" t="str">
        <f t="shared" si="21"/>
        <v/>
      </c>
      <c r="B1630" s="16"/>
      <c r="C1630" s="9"/>
      <c r="F1630" s="13"/>
      <c r="H1630" s="7"/>
      <c r="I1630" s="23"/>
    </row>
    <row r="1631" spans="1:9" x14ac:dyDescent="0.2">
      <c r="A1631" s="9" t="str">
        <f t="shared" si="21"/>
        <v/>
      </c>
      <c r="B1631" s="16"/>
      <c r="C1631" s="9"/>
      <c r="F1631" s="13"/>
      <c r="H1631" s="7"/>
      <c r="I1631" s="23"/>
    </row>
    <row r="1632" spans="1:9" x14ac:dyDescent="0.2">
      <c r="A1632" s="9" t="str">
        <f t="shared" si="21"/>
        <v/>
      </c>
      <c r="B1632" s="16"/>
      <c r="C1632" s="9"/>
      <c r="F1632" s="13"/>
      <c r="H1632" s="7"/>
      <c r="I1632" s="23"/>
    </row>
    <row r="1633" spans="1:9" x14ac:dyDescent="0.2">
      <c r="A1633" s="9" t="str">
        <f t="shared" si="21"/>
        <v/>
      </c>
      <c r="B1633" s="16"/>
      <c r="C1633" s="9"/>
      <c r="F1633" s="13"/>
      <c r="H1633" s="7"/>
      <c r="I1633" s="23"/>
    </row>
    <row r="1634" spans="1:9" x14ac:dyDescent="0.2">
      <c r="A1634" s="9" t="str">
        <f t="shared" si="21"/>
        <v/>
      </c>
      <c r="B1634" s="16"/>
      <c r="C1634" s="9"/>
      <c r="F1634" s="13"/>
      <c r="H1634" s="7"/>
      <c r="I1634" s="23"/>
    </row>
    <row r="1635" spans="1:9" x14ac:dyDescent="0.2">
      <c r="A1635" s="9" t="str">
        <f t="shared" si="21"/>
        <v/>
      </c>
      <c r="B1635" s="16"/>
      <c r="C1635" s="9"/>
      <c r="F1635" s="13"/>
      <c r="H1635" s="7"/>
      <c r="I1635" s="23"/>
    </row>
    <row r="1636" spans="1:9" x14ac:dyDescent="0.2">
      <c r="A1636" s="9" t="str">
        <f t="shared" si="21"/>
        <v/>
      </c>
      <c r="B1636" s="16"/>
      <c r="C1636" s="9"/>
      <c r="F1636" s="13"/>
      <c r="H1636" s="7"/>
      <c r="I1636" s="23"/>
    </row>
    <row r="1637" spans="1:9" x14ac:dyDescent="0.2">
      <c r="A1637" s="9" t="str">
        <f t="shared" si="21"/>
        <v/>
      </c>
      <c r="B1637" s="16"/>
      <c r="C1637" s="9"/>
      <c r="F1637" s="13"/>
      <c r="H1637" s="7"/>
      <c r="I1637" s="23"/>
    </row>
    <row r="1638" spans="1:9" x14ac:dyDescent="0.2">
      <c r="A1638" s="9" t="str">
        <f t="shared" si="21"/>
        <v/>
      </c>
      <c r="B1638" s="16"/>
      <c r="C1638" s="9"/>
      <c r="F1638" s="13"/>
      <c r="H1638" s="7"/>
      <c r="I1638" s="23"/>
    </row>
    <row r="1639" spans="1:9" x14ac:dyDescent="0.2">
      <c r="A1639" s="9" t="str">
        <f t="shared" si="21"/>
        <v/>
      </c>
      <c r="B1639" s="16"/>
      <c r="C1639" s="9"/>
      <c r="F1639" s="13"/>
      <c r="H1639" s="7"/>
      <c r="I1639" s="23"/>
    </row>
    <row r="1640" spans="1:9" x14ac:dyDescent="0.2">
      <c r="A1640" s="9" t="str">
        <f t="shared" si="21"/>
        <v/>
      </c>
      <c r="B1640" s="16"/>
      <c r="C1640" s="9"/>
      <c r="F1640" s="13"/>
      <c r="H1640" s="7"/>
      <c r="I1640" s="23"/>
    </row>
    <row r="1641" spans="1:9" x14ac:dyDescent="0.2">
      <c r="A1641" s="9" t="str">
        <f t="shared" si="21"/>
        <v/>
      </c>
      <c r="B1641" s="16"/>
      <c r="C1641" s="9"/>
      <c r="F1641" s="13"/>
      <c r="H1641" s="7"/>
      <c r="I1641" s="23"/>
    </row>
    <row r="1642" spans="1:9" x14ac:dyDescent="0.2">
      <c r="A1642" s="9" t="str">
        <f t="shared" si="21"/>
        <v/>
      </c>
      <c r="B1642" s="16"/>
      <c r="C1642" s="9"/>
      <c r="F1642" s="13"/>
      <c r="H1642" s="7"/>
      <c r="I1642" s="23"/>
    </row>
    <row r="1643" spans="1:9" x14ac:dyDescent="0.2">
      <c r="A1643" s="9" t="str">
        <f t="shared" si="21"/>
        <v/>
      </c>
      <c r="B1643" s="16"/>
      <c r="C1643" s="9"/>
      <c r="F1643" s="13"/>
      <c r="H1643" s="7"/>
      <c r="I1643" s="23"/>
    </row>
    <row r="1644" spans="1:9" x14ac:dyDescent="0.2">
      <c r="A1644" s="9" t="str">
        <f t="shared" si="21"/>
        <v/>
      </c>
      <c r="B1644" s="16"/>
      <c r="C1644" s="9"/>
      <c r="F1644" s="13"/>
      <c r="H1644" s="7"/>
      <c r="I1644" s="23"/>
    </row>
    <row r="1645" spans="1:9" x14ac:dyDescent="0.2">
      <c r="A1645" s="9" t="str">
        <f t="shared" si="21"/>
        <v/>
      </c>
      <c r="B1645" s="16"/>
      <c r="C1645" s="9"/>
      <c r="F1645" s="13"/>
      <c r="H1645" s="7"/>
      <c r="I1645" s="23"/>
    </row>
    <row r="1646" spans="1:9" x14ac:dyDescent="0.2">
      <c r="A1646" s="9" t="str">
        <f t="shared" si="21"/>
        <v/>
      </c>
      <c r="B1646" s="16"/>
      <c r="C1646" s="9"/>
      <c r="F1646" s="13"/>
      <c r="H1646" s="7"/>
      <c r="I1646" s="23"/>
    </row>
    <row r="1647" spans="1:9" x14ac:dyDescent="0.2">
      <c r="A1647" s="9" t="str">
        <f t="shared" si="21"/>
        <v/>
      </c>
      <c r="B1647" s="16"/>
      <c r="C1647" s="9"/>
      <c r="F1647" s="13"/>
      <c r="H1647" s="7"/>
      <c r="I1647" s="23"/>
    </row>
    <row r="1648" spans="1:9" x14ac:dyDescent="0.2">
      <c r="A1648" s="9" t="str">
        <f t="shared" si="21"/>
        <v/>
      </c>
      <c r="B1648" s="16"/>
      <c r="C1648" s="9"/>
      <c r="F1648" s="13"/>
      <c r="H1648" s="7"/>
      <c r="I1648" s="23"/>
    </row>
    <row r="1649" spans="1:9" x14ac:dyDescent="0.2">
      <c r="A1649" s="9" t="str">
        <f t="shared" si="21"/>
        <v/>
      </c>
      <c r="B1649" s="16"/>
      <c r="C1649" s="9"/>
      <c r="F1649" s="13"/>
      <c r="H1649" s="7"/>
      <c r="I1649" s="23"/>
    </row>
    <row r="1650" spans="1:9" x14ac:dyDescent="0.2">
      <c r="A1650" s="9" t="str">
        <f t="shared" si="21"/>
        <v/>
      </c>
      <c r="B1650" s="16"/>
      <c r="C1650" s="9"/>
      <c r="F1650" s="13"/>
      <c r="H1650" s="7"/>
      <c r="I1650" s="23"/>
    </row>
    <row r="1651" spans="1:9" x14ac:dyDescent="0.2">
      <c r="A1651" s="9" t="str">
        <f t="shared" si="21"/>
        <v/>
      </c>
      <c r="B1651" s="16"/>
      <c r="C1651" s="9"/>
      <c r="F1651" s="13"/>
      <c r="H1651" s="7"/>
      <c r="I1651" s="23"/>
    </row>
    <row r="1652" spans="1:9" x14ac:dyDescent="0.2">
      <c r="A1652" s="9" t="str">
        <f t="shared" si="21"/>
        <v/>
      </c>
      <c r="B1652" s="16"/>
      <c r="C1652" s="9"/>
      <c r="F1652" s="13"/>
      <c r="H1652" s="7"/>
      <c r="I1652" s="23"/>
    </row>
    <row r="1653" spans="1:9" x14ac:dyDescent="0.2">
      <c r="A1653" s="9" t="str">
        <f t="shared" si="21"/>
        <v/>
      </c>
      <c r="B1653" s="16"/>
      <c r="C1653" s="9"/>
      <c r="F1653" s="13"/>
      <c r="H1653" s="7"/>
      <c r="I1653" s="23"/>
    </row>
    <row r="1654" spans="1:9" x14ac:dyDescent="0.2">
      <c r="A1654" s="9" t="str">
        <f t="shared" si="21"/>
        <v/>
      </c>
      <c r="B1654" s="16"/>
      <c r="C1654" s="9"/>
      <c r="F1654" s="13"/>
      <c r="H1654" s="7"/>
      <c r="I1654" s="23"/>
    </row>
    <row r="1655" spans="1:9" x14ac:dyDescent="0.2">
      <c r="A1655" s="9" t="str">
        <f t="shared" si="21"/>
        <v/>
      </c>
      <c r="B1655" s="16"/>
      <c r="C1655" s="9"/>
      <c r="F1655" s="13"/>
      <c r="H1655" s="7"/>
      <c r="I1655" s="23"/>
    </row>
    <row r="1656" spans="1:9" x14ac:dyDescent="0.2">
      <c r="A1656" s="9" t="str">
        <f t="shared" si="21"/>
        <v/>
      </c>
      <c r="B1656" s="16"/>
      <c r="C1656" s="9"/>
      <c r="F1656" s="13"/>
      <c r="H1656" s="7"/>
      <c r="I1656" s="23"/>
    </row>
    <row r="1657" spans="1:9" x14ac:dyDescent="0.2">
      <c r="A1657" s="9" t="str">
        <f t="shared" si="21"/>
        <v/>
      </c>
      <c r="B1657" s="16"/>
      <c r="C1657" s="9"/>
      <c r="F1657" s="13"/>
      <c r="H1657" s="7"/>
      <c r="I1657" s="23"/>
    </row>
    <row r="1658" spans="1:9" x14ac:dyDescent="0.2">
      <c r="A1658" s="9" t="str">
        <f t="shared" si="21"/>
        <v/>
      </c>
      <c r="B1658" s="16"/>
      <c r="C1658" s="9"/>
      <c r="F1658" s="13"/>
      <c r="H1658" s="7"/>
      <c r="I1658" s="23"/>
    </row>
    <row r="1659" spans="1:9" x14ac:dyDescent="0.2">
      <c r="A1659" s="9" t="str">
        <f t="shared" si="21"/>
        <v/>
      </c>
      <c r="B1659" s="16"/>
      <c r="C1659" s="9"/>
      <c r="F1659" s="13"/>
      <c r="H1659" s="7"/>
      <c r="I1659" s="23"/>
    </row>
    <row r="1660" spans="1:9" x14ac:dyDescent="0.2">
      <c r="A1660" s="9" t="str">
        <f t="shared" si="21"/>
        <v/>
      </c>
      <c r="B1660" s="16"/>
      <c r="C1660" s="9"/>
      <c r="F1660" s="13"/>
      <c r="H1660" s="7"/>
      <c r="I1660" s="23"/>
    </row>
    <row r="1661" spans="1:9" x14ac:dyDescent="0.2">
      <c r="A1661" s="9" t="str">
        <f t="shared" si="21"/>
        <v/>
      </c>
      <c r="B1661" s="16"/>
      <c r="C1661" s="9"/>
      <c r="F1661" s="13"/>
      <c r="H1661" s="7"/>
      <c r="I1661" s="23"/>
    </row>
    <row r="1662" spans="1:9" x14ac:dyDescent="0.2">
      <c r="A1662" s="9" t="str">
        <f t="shared" si="21"/>
        <v/>
      </c>
      <c r="B1662" s="16"/>
      <c r="C1662" s="9"/>
      <c r="F1662" s="13"/>
      <c r="H1662" s="7"/>
      <c r="I1662" s="23"/>
    </row>
    <row r="1663" spans="1:9" x14ac:dyDescent="0.2">
      <c r="A1663" s="9" t="str">
        <f t="shared" si="21"/>
        <v/>
      </c>
      <c r="B1663" s="16"/>
      <c r="C1663" s="9"/>
      <c r="F1663" s="13"/>
      <c r="H1663" s="7"/>
      <c r="I1663" s="23"/>
    </row>
    <row r="1664" spans="1:9" x14ac:dyDescent="0.2">
      <c r="A1664" s="9" t="str">
        <f t="shared" si="21"/>
        <v/>
      </c>
      <c r="B1664" s="16"/>
      <c r="C1664" s="9"/>
      <c r="F1664" s="13"/>
      <c r="H1664" s="7"/>
      <c r="I1664" s="23"/>
    </row>
    <row r="1665" spans="1:9" x14ac:dyDescent="0.2">
      <c r="A1665" s="9" t="str">
        <f t="shared" si="21"/>
        <v/>
      </c>
      <c r="B1665" s="16"/>
      <c r="C1665" s="9"/>
      <c r="F1665" s="13"/>
      <c r="H1665" s="7"/>
      <c r="I1665" s="23"/>
    </row>
    <row r="1666" spans="1:9" x14ac:dyDescent="0.2">
      <c r="A1666" s="9" t="str">
        <f t="shared" si="21"/>
        <v/>
      </c>
      <c r="B1666" s="16"/>
      <c r="C1666" s="9"/>
      <c r="F1666" s="13"/>
      <c r="H1666" s="7"/>
      <c r="I1666" s="23"/>
    </row>
    <row r="1667" spans="1:9" x14ac:dyDescent="0.2">
      <c r="A1667" s="9" t="str">
        <f t="shared" si="21"/>
        <v/>
      </c>
      <c r="B1667" s="16"/>
      <c r="C1667" s="9"/>
      <c r="F1667" s="13"/>
      <c r="H1667" s="7"/>
      <c r="I1667" s="23"/>
    </row>
    <row r="1668" spans="1:9" x14ac:dyDescent="0.2">
      <c r="A1668" s="9" t="str">
        <f t="shared" si="21"/>
        <v/>
      </c>
      <c r="B1668" s="16"/>
      <c r="C1668" s="9"/>
      <c r="F1668" s="13"/>
      <c r="H1668" s="7"/>
      <c r="I1668" s="23"/>
    </row>
    <row r="1669" spans="1:9" x14ac:dyDescent="0.2">
      <c r="A1669" s="9" t="str">
        <f t="shared" si="21"/>
        <v/>
      </c>
      <c r="B1669" s="16"/>
      <c r="C1669" s="9"/>
      <c r="F1669" s="13"/>
      <c r="H1669" s="7"/>
      <c r="I1669" s="23"/>
    </row>
    <row r="1670" spans="1:9" x14ac:dyDescent="0.2">
      <c r="A1670" s="9" t="str">
        <f t="shared" si="21"/>
        <v/>
      </c>
      <c r="B1670" s="16"/>
      <c r="C1670" s="9"/>
      <c r="F1670" s="13"/>
      <c r="H1670" s="7"/>
      <c r="I1670" s="23"/>
    </row>
    <row r="1671" spans="1:9" x14ac:dyDescent="0.2">
      <c r="A1671" s="9" t="str">
        <f t="shared" si="21"/>
        <v/>
      </c>
      <c r="B1671" s="16"/>
      <c r="C1671" s="9"/>
      <c r="F1671" s="13"/>
      <c r="H1671" s="7"/>
      <c r="I1671" s="23"/>
    </row>
    <row r="1672" spans="1:9" x14ac:dyDescent="0.2">
      <c r="A1672" s="9" t="str">
        <f t="shared" si="21"/>
        <v/>
      </c>
      <c r="B1672" s="16"/>
      <c r="C1672" s="9"/>
      <c r="F1672" s="13"/>
      <c r="H1672" s="7"/>
      <c r="I1672" s="23"/>
    </row>
    <row r="1673" spans="1:9" x14ac:dyDescent="0.2">
      <c r="A1673" s="9" t="str">
        <f t="shared" si="21"/>
        <v/>
      </c>
      <c r="B1673" s="16"/>
      <c r="C1673" s="9"/>
      <c r="F1673" s="13"/>
      <c r="H1673" s="7"/>
      <c r="I1673" s="23"/>
    </row>
    <row r="1674" spans="1:9" x14ac:dyDescent="0.2">
      <c r="A1674" s="9" t="str">
        <f t="shared" si="21"/>
        <v/>
      </c>
      <c r="B1674" s="16"/>
      <c r="C1674" s="9"/>
      <c r="F1674" s="13"/>
      <c r="H1674" s="7"/>
      <c r="I1674" s="23"/>
    </row>
    <row r="1675" spans="1:9" x14ac:dyDescent="0.2">
      <c r="A1675" s="9" t="str">
        <f t="shared" si="21"/>
        <v/>
      </c>
      <c r="B1675" s="16"/>
      <c r="C1675" s="9"/>
      <c r="F1675" s="13"/>
      <c r="H1675" s="7"/>
      <c r="I1675" s="23"/>
    </row>
    <row r="1676" spans="1:9" x14ac:dyDescent="0.2">
      <c r="A1676" s="9" t="str">
        <f t="shared" si="21"/>
        <v/>
      </c>
      <c r="B1676" s="16"/>
      <c r="C1676" s="9"/>
      <c r="F1676" s="13"/>
      <c r="H1676" s="7"/>
      <c r="I1676" s="23"/>
    </row>
    <row r="1677" spans="1:9" x14ac:dyDescent="0.2">
      <c r="A1677" s="9" t="str">
        <f t="shared" si="21"/>
        <v/>
      </c>
      <c r="B1677" s="16"/>
      <c r="C1677" s="9"/>
      <c r="F1677" s="13"/>
      <c r="H1677" s="7"/>
      <c r="I1677" s="23"/>
    </row>
    <row r="1678" spans="1:9" x14ac:dyDescent="0.2">
      <c r="A1678" s="9" t="str">
        <f t="shared" si="21"/>
        <v/>
      </c>
      <c r="B1678" s="16"/>
      <c r="C1678" s="9"/>
      <c r="F1678" s="13"/>
      <c r="H1678" s="7"/>
      <c r="I1678" s="23"/>
    </row>
    <row r="1679" spans="1:9" x14ac:dyDescent="0.2">
      <c r="A1679" s="9" t="str">
        <f t="shared" si="21"/>
        <v/>
      </c>
      <c r="B1679" s="16"/>
      <c r="C1679" s="9"/>
      <c r="F1679" s="13"/>
      <c r="H1679" s="7"/>
      <c r="I1679" s="23"/>
    </row>
    <row r="1680" spans="1:9" x14ac:dyDescent="0.2">
      <c r="A1680" s="9" t="str">
        <f t="shared" si="21"/>
        <v/>
      </c>
      <c r="B1680" s="16"/>
      <c r="C1680" s="9"/>
      <c r="F1680" s="13"/>
      <c r="H1680" s="7"/>
      <c r="I1680" s="23"/>
    </row>
    <row r="1681" spans="1:9" x14ac:dyDescent="0.2">
      <c r="A1681" s="9" t="str">
        <f t="shared" si="21"/>
        <v/>
      </c>
      <c r="B1681" s="16"/>
      <c r="C1681" s="9"/>
      <c r="F1681" s="13"/>
      <c r="H1681" s="7"/>
      <c r="I1681" s="23"/>
    </row>
    <row r="1682" spans="1:9" x14ac:dyDescent="0.2">
      <c r="A1682" s="9" t="str">
        <f t="shared" si="21"/>
        <v/>
      </c>
      <c r="B1682" s="16"/>
      <c r="C1682" s="9"/>
      <c r="F1682" s="13"/>
      <c r="H1682" s="7"/>
      <c r="I1682" s="23"/>
    </row>
    <row r="1683" spans="1:9" x14ac:dyDescent="0.2">
      <c r="A1683" s="9" t="str">
        <f t="shared" si="21"/>
        <v/>
      </c>
      <c r="B1683" s="16"/>
      <c r="C1683" s="9"/>
      <c r="F1683" s="13"/>
      <c r="H1683" s="7"/>
      <c r="I1683" s="23"/>
    </row>
    <row r="1684" spans="1:9" x14ac:dyDescent="0.2">
      <c r="A1684" s="9" t="str">
        <f t="shared" ref="A1684:A1747" si="22">IF(LEN(B1331)&gt;0,TEXT(ROW(B1331)-3,"0000"),(IF(LEN(B1332)&gt;0,"unesite ev. broj nabave i ostale podatke","")))</f>
        <v/>
      </c>
      <c r="B1684" s="16"/>
      <c r="C1684" s="9"/>
      <c r="F1684" s="13"/>
      <c r="H1684" s="7"/>
      <c r="I1684" s="23"/>
    </row>
    <row r="1685" spans="1:9" x14ac:dyDescent="0.2">
      <c r="A1685" s="9" t="str">
        <f t="shared" si="22"/>
        <v/>
      </c>
      <c r="B1685" s="16"/>
      <c r="C1685" s="9"/>
      <c r="F1685" s="13"/>
      <c r="H1685" s="7"/>
      <c r="I1685" s="23"/>
    </row>
    <row r="1686" spans="1:9" x14ac:dyDescent="0.2">
      <c r="A1686" s="9" t="str">
        <f t="shared" si="22"/>
        <v/>
      </c>
      <c r="B1686" s="16"/>
      <c r="C1686" s="9"/>
      <c r="F1686" s="13"/>
      <c r="H1686" s="7"/>
      <c r="I1686" s="23"/>
    </row>
    <row r="1687" spans="1:9" x14ac:dyDescent="0.2">
      <c r="A1687" s="9" t="str">
        <f t="shared" si="22"/>
        <v/>
      </c>
      <c r="B1687" s="16"/>
      <c r="C1687" s="9"/>
      <c r="F1687" s="13"/>
      <c r="H1687" s="7"/>
      <c r="I1687" s="23"/>
    </row>
    <row r="1688" spans="1:9" x14ac:dyDescent="0.2">
      <c r="A1688" s="9" t="str">
        <f t="shared" si="22"/>
        <v/>
      </c>
      <c r="B1688" s="16"/>
      <c r="C1688" s="9"/>
      <c r="F1688" s="13"/>
      <c r="H1688" s="7"/>
      <c r="I1688" s="23"/>
    </row>
    <row r="1689" spans="1:9" x14ac:dyDescent="0.2">
      <c r="A1689" s="9" t="str">
        <f t="shared" si="22"/>
        <v/>
      </c>
      <c r="B1689" s="16"/>
      <c r="C1689" s="9"/>
      <c r="F1689" s="13"/>
      <c r="H1689" s="7"/>
      <c r="I1689" s="23"/>
    </row>
    <row r="1690" spans="1:9" x14ac:dyDescent="0.2">
      <c r="A1690" s="9" t="str">
        <f t="shared" si="22"/>
        <v/>
      </c>
      <c r="B1690" s="16"/>
      <c r="C1690" s="9"/>
      <c r="F1690" s="13"/>
      <c r="H1690" s="7"/>
      <c r="I1690" s="23"/>
    </row>
    <row r="1691" spans="1:9" x14ac:dyDescent="0.2">
      <c r="A1691" s="9" t="str">
        <f t="shared" si="22"/>
        <v/>
      </c>
      <c r="B1691" s="16"/>
      <c r="C1691" s="9"/>
      <c r="F1691" s="13"/>
      <c r="H1691" s="7"/>
      <c r="I1691" s="23"/>
    </row>
    <row r="1692" spans="1:9" x14ac:dyDescent="0.2">
      <c r="A1692" s="9" t="str">
        <f t="shared" si="22"/>
        <v/>
      </c>
      <c r="B1692" s="16"/>
      <c r="C1692" s="9"/>
      <c r="F1692" s="13"/>
      <c r="H1692" s="7"/>
      <c r="I1692" s="23"/>
    </row>
    <row r="1693" spans="1:9" x14ac:dyDescent="0.2">
      <c r="A1693" s="9" t="str">
        <f t="shared" si="22"/>
        <v/>
      </c>
      <c r="B1693" s="16"/>
      <c r="C1693" s="9"/>
      <c r="F1693" s="13"/>
      <c r="H1693" s="7"/>
      <c r="I1693" s="23"/>
    </row>
    <row r="1694" spans="1:9" x14ac:dyDescent="0.2">
      <c r="A1694" s="9" t="str">
        <f t="shared" si="22"/>
        <v/>
      </c>
      <c r="B1694" s="16"/>
      <c r="C1694" s="9"/>
      <c r="F1694" s="13"/>
      <c r="H1694" s="7"/>
      <c r="I1694" s="23"/>
    </row>
    <row r="1695" spans="1:9" x14ac:dyDescent="0.2">
      <c r="A1695" s="9" t="str">
        <f t="shared" si="22"/>
        <v/>
      </c>
      <c r="B1695" s="16"/>
      <c r="C1695" s="9"/>
      <c r="F1695" s="13"/>
      <c r="H1695" s="7"/>
      <c r="I1695" s="23"/>
    </row>
    <row r="1696" spans="1:9" x14ac:dyDescent="0.2">
      <c r="A1696" s="9" t="str">
        <f t="shared" si="22"/>
        <v/>
      </c>
      <c r="B1696" s="16"/>
      <c r="C1696" s="9"/>
      <c r="F1696" s="13"/>
      <c r="H1696" s="7"/>
      <c r="I1696" s="23"/>
    </row>
    <row r="1697" spans="1:9" x14ac:dyDescent="0.2">
      <c r="A1697" s="9" t="str">
        <f t="shared" si="22"/>
        <v/>
      </c>
      <c r="B1697" s="16"/>
      <c r="C1697" s="9"/>
      <c r="F1697" s="13"/>
      <c r="H1697" s="7"/>
      <c r="I1697" s="23"/>
    </row>
    <row r="1698" spans="1:9" x14ac:dyDescent="0.2">
      <c r="A1698" s="9" t="str">
        <f t="shared" si="22"/>
        <v/>
      </c>
      <c r="B1698" s="16"/>
      <c r="C1698" s="9"/>
      <c r="F1698" s="13"/>
      <c r="H1698" s="7"/>
      <c r="I1698" s="23"/>
    </row>
    <row r="1699" spans="1:9" x14ac:dyDescent="0.2">
      <c r="A1699" s="9" t="str">
        <f t="shared" si="22"/>
        <v/>
      </c>
      <c r="B1699" s="16"/>
      <c r="C1699" s="9"/>
      <c r="F1699" s="13"/>
      <c r="H1699" s="7"/>
      <c r="I1699" s="23"/>
    </row>
    <row r="1700" spans="1:9" x14ac:dyDescent="0.2">
      <c r="A1700" s="9" t="str">
        <f t="shared" si="22"/>
        <v/>
      </c>
      <c r="B1700" s="16"/>
      <c r="C1700" s="9"/>
      <c r="F1700" s="13"/>
      <c r="H1700" s="7"/>
      <c r="I1700" s="23"/>
    </row>
    <row r="1701" spans="1:9" x14ac:dyDescent="0.2">
      <c r="A1701" s="9" t="str">
        <f t="shared" si="22"/>
        <v/>
      </c>
      <c r="B1701" s="16"/>
      <c r="C1701" s="9"/>
      <c r="F1701" s="13"/>
      <c r="H1701" s="7"/>
      <c r="I1701" s="23"/>
    </row>
    <row r="1702" spans="1:9" x14ac:dyDescent="0.2">
      <c r="A1702" s="9" t="str">
        <f t="shared" si="22"/>
        <v/>
      </c>
      <c r="B1702" s="16"/>
      <c r="C1702" s="9"/>
      <c r="F1702" s="13"/>
      <c r="H1702" s="7"/>
      <c r="I1702" s="23"/>
    </row>
    <row r="1703" spans="1:9" x14ac:dyDescent="0.2">
      <c r="A1703" s="9" t="str">
        <f t="shared" si="22"/>
        <v/>
      </c>
      <c r="B1703" s="16"/>
      <c r="C1703" s="9"/>
      <c r="F1703" s="13"/>
      <c r="H1703" s="7"/>
      <c r="I1703" s="23"/>
    </row>
    <row r="1704" spans="1:9" x14ac:dyDescent="0.2">
      <c r="A1704" s="9" t="str">
        <f t="shared" si="22"/>
        <v/>
      </c>
      <c r="B1704" s="16"/>
      <c r="C1704" s="9"/>
      <c r="F1704" s="13"/>
      <c r="H1704" s="7"/>
      <c r="I1704" s="23"/>
    </row>
    <row r="1705" spans="1:9" x14ac:dyDescent="0.2">
      <c r="A1705" s="9" t="str">
        <f t="shared" si="22"/>
        <v/>
      </c>
      <c r="B1705" s="16"/>
      <c r="C1705" s="9"/>
      <c r="F1705" s="13"/>
      <c r="H1705" s="7"/>
      <c r="I1705" s="23"/>
    </row>
    <row r="1706" spans="1:9" x14ac:dyDescent="0.2">
      <c r="A1706" s="9" t="str">
        <f t="shared" si="22"/>
        <v/>
      </c>
      <c r="B1706" s="16"/>
      <c r="C1706" s="9"/>
      <c r="F1706" s="13"/>
      <c r="H1706" s="7"/>
      <c r="I1706" s="23"/>
    </row>
    <row r="1707" spans="1:9" x14ac:dyDescent="0.2">
      <c r="A1707" s="9" t="str">
        <f t="shared" si="22"/>
        <v/>
      </c>
      <c r="B1707" s="16"/>
      <c r="C1707" s="9"/>
      <c r="F1707" s="13"/>
      <c r="H1707" s="7"/>
      <c r="I1707" s="23"/>
    </row>
    <row r="1708" spans="1:9" x14ac:dyDescent="0.2">
      <c r="A1708" s="9" t="str">
        <f t="shared" si="22"/>
        <v/>
      </c>
      <c r="B1708" s="16"/>
      <c r="C1708" s="9"/>
      <c r="F1708" s="13"/>
      <c r="H1708" s="7"/>
      <c r="I1708" s="23"/>
    </row>
    <row r="1709" spans="1:9" x14ac:dyDescent="0.2">
      <c r="A1709" s="9" t="str">
        <f t="shared" si="22"/>
        <v/>
      </c>
      <c r="B1709" s="16"/>
      <c r="C1709" s="9"/>
      <c r="F1709" s="13"/>
      <c r="H1709" s="7"/>
      <c r="I1709" s="23"/>
    </row>
    <row r="1710" spans="1:9" x14ac:dyDescent="0.2">
      <c r="A1710" s="9" t="str">
        <f t="shared" si="22"/>
        <v/>
      </c>
      <c r="B1710" s="16"/>
      <c r="C1710" s="9"/>
      <c r="F1710" s="13"/>
      <c r="H1710" s="7"/>
      <c r="I1710" s="23"/>
    </row>
    <row r="1711" spans="1:9" x14ac:dyDescent="0.2">
      <c r="A1711" s="9" t="str">
        <f t="shared" si="22"/>
        <v/>
      </c>
      <c r="B1711" s="16"/>
      <c r="C1711" s="9"/>
      <c r="F1711" s="13"/>
      <c r="H1711" s="7"/>
      <c r="I1711" s="23"/>
    </row>
    <row r="1712" spans="1:9" x14ac:dyDescent="0.2">
      <c r="A1712" s="9" t="str">
        <f t="shared" si="22"/>
        <v/>
      </c>
      <c r="B1712" s="16"/>
      <c r="C1712" s="9"/>
      <c r="F1712" s="13"/>
      <c r="H1712" s="7"/>
      <c r="I1712" s="23"/>
    </row>
    <row r="1713" spans="1:9" x14ac:dyDescent="0.2">
      <c r="A1713" s="9" t="str">
        <f t="shared" si="22"/>
        <v/>
      </c>
      <c r="B1713" s="16"/>
      <c r="C1713" s="9"/>
      <c r="F1713" s="13"/>
      <c r="H1713" s="7"/>
      <c r="I1713" s="23"/>
    </row>
    <row r="1714" spans="1:9" x14ac:dyDescent="0.2">
      <c r="A1714" s="9" t="str">
        <f t="shared" si="22"/>
        <v/>
      </c>
      <c r="B1714" s="16"/>
      <c r="C1714" s="9"/>
      <c r="F1714" s="13"/>
      <c r="H1714" s="7"/>
      <c r="I1714" s="23"/>
    </row>
    <row r="1715" spans="1:9" x14ac:dyDescent="0.2">
      <c r="A1715" s="9" t="str">
        <f t="shared" si="22"/>
        <v/>
      </c>
      <c r="B1715" s="16"/>
      <c r="C1715" s="9"/>
      <c r="F1715" s="13"/>
      <c r="H1715" s="7"/>
      <c r="I1715" s="23"/>
    </row>
    <row r="1716" spans="1:9" x14ac:dyDescent="0.2">
      <c r="A1716" s="9" t="str">
        <f t="shared" si="22"/>
        <v/>
      </c>
      <c r="B1716" s="16"/>
      <c r="C1716" s="9"/>
      <c r="F1716" s="13"/>
      <c r="H1716" s="7"/>
      <c r="I1716" s="23"/>
    </row>
    <row r="1717" spans="1:9" x14ac:dyDescent="0.2">
      <c r="A1717" s="9" t="str">
        <f t="shared" si="22"/>
        <v/>
      </c>
      <c r="B1717" s="16"/>
      <c r="C1717" s="9"/>
      <c r="F1717" s="13"/>
      <c r="H1717" s="7"/>
      <c r="I1717" s="23"/>
    </row>
    <row r="1718" spans="1:9" x14ac:dyDescent="0.2">
      <c r="A1718" s="9" t="str">
        <f t="shared" si="22"/>
        <v/>
      </c>
      <c r="B1718" s="16"/>
      <c r="C1718" s="9"/>
      <c r="F1718" s="13"/>
      <c r="H1718" s="7"/>
      <c r="I1718" s="23"/>
    </row>
    <row r="1719" spans="1:9" x14ac:dyDescent="0.2">
      <c r="A1719" s="9" t="str">
        <f t="shared" si="22"/>
        <v/>
      </c>
      <c r="B1719" s="16"/>
      <c r="C1719" s="9"/>
      <c r="F1719" s="13"/>
      <c r="H1719" s="7"/>
      <c r="I1719" s="23"/>
    </row>
    <row r="1720" spans="1:9" x14ac:dyDescent="0.2">
      <c r="A1720" s="9" t="str">
        <f t="shared" si="22"/>
        <v/>
      </c>
      <c r="B1720" s="16"/>
      <c r="C1720" s="9"/>
      <c r="F1720" s="13"/>
      <c r="H1720" s="7"/>
      <c r="I1720" s="23"/>
    </row>
    <row r="1721" spans="1:9" x14ac:dyDescent="0.2">
      <c r="A1721" s="9" t="str">
        <f t="shared" si="22"/>
        <v/>
      </c>
      <c r="B1721" s="16"/>
      <c r="C1721" s="9"/>
      <c r="F1721" s="13"/>
      <c r="H1721" s="7"/>
      <c r="I1721" s="23"/>
    </row>
    <row r="1722" spans="1:9" x14ac:dyDescent="0.2">
      <c r="A1722" s="9" t="str">
        <f t="shared" si="22"/>
        <v/>
      </c>
      <c r="B1722" s="16"/>
      <c r="C1722" s="9"/>
      <c r="F1722" s="13"/>
      <c r="H1722" s="7"/>
      <c r="I1722" s="23"/>
    </row>
    <row r="1723" spans="1:9" x14ac:dyDescent="0.2">
      <c r="A1723" s="9" t="str">
        <f t="shared" si="22"/>
        <v/>
      </c>
      <c r="B1723" s="16"/>
      <c r="C1723" s="9"/>
      <c r="F1723" s="13"/>
      <c r="H1723" s="7"/>
      <c r="I1723" s="23"/>
    </row>
    <row r="1724" spans="1:9" x14ac:dyDescent="0.2">
      <c r="A1724" s="9" t="str">
        <f t="shared" si="22"/>
        <v/>
      </c>
      <c r="B1724" s="16"/>
      <c r="C1724" s="9"/>
      <c r="F1724" s="13"/>
      <c r="H1724" s="7"/>
      <c r="I1724" s="23"/>
    </row>
    <row r="1725" spans="1:9" x14ac:dyDescent="0.2">
      <c r="A1725" s="9" t="str">
        <f t="shared" si="22"/>
        <v/>
      </c>
      <c r="B1725" s="16"/>
      <c r="C1725" s="9"/>
      <c r="F1725" s="13"/>
      <c r="H1725" s="7"/>
      <c r="I1725" s="23"/>
    </row>
    <row r="1726" spans="1:9" x14ac:dyDescent="0.2">
      <c r="A1726" s="9" t="str">
        <f t="shared" si="22"/>
        <v/>
      </c>
      <c r="B1726" s="16"/>
      <c r="C1726" s="9"/>
      <c r="F1726" s="13"/>
      <c r="H1726" s="7"/>
      <c r="I1726" s="23"/>
    </row>
    <row r="1727" spans="1:9" x14ac:dyDescent="0.2">
      <c r="A1727" s="9" t="str">
        <f t="shared" si="22"/>
        <v/>
      </c>
      <c r="B1727" s="16"/>
      <c r="C1727" s="9"/>
      <c r="F1727" s="13"/>
      <c r="H1727" s="7"/>
      <c r="I1727" s="23"/>
    </row>
    <row r="1728" spans="1:9" x14ac:dyDescent="0.2">
      <c r="A1728" s="9" t="str">
        <f t="shared" si="22"/>
        <v/>
      </c>
      <c r="B1728" s="16"/>
      <c r="C1728" s="9"/>
      <c r="F1728" s="13"/>
      <c r="H1728" s="7"/>
      <c r="I1728" s="23"/>
    </row>
    <row r="1729" spans="1:9" x14ac:dyDescent="0.2">
      <c r="A1729" s="9" t="str">
        <f t="shared" si="22"/>
        <v/>
      </c>
      <c r="B1729" s="16"/>
      <c r="C1729" s="9"/>
      <c r="F1729" s="13"/>
      <c r="H1729" s="7"/>
      <c r="I1729" s="23"/>
    </row>
    <row r="1730" spans="1:9" x14ac:dyDescent="0.2">
      <c r="A1730" s="9" t="str">
        <f t="shared" si="22"/>
        <v/>
      </c>
      <c r="B1730" s="16"/>
      <c r="C1730" s="9"/>
      <c r="F1730" s="13"/>
      <c r="H1730" s="7"/>
      <c r="I1730" s="23"/>
    </row>
    <row r="1731" spans="1:9" x14ac:dyDescent="0.2">
      <c r="A1731" s="9" t="str">
        <f t="shared" si="22"/>
        <v/>
      </c>
      <c r="B1731" s="16"/>
      <c r="C1731" s="9"/>
      <c r="F1731" s="13"/>
      <c r="H1731" s="7"/>
      <c r="I1731" s="23"/>
    </row>
    <row r="1732" spans="1:9" x14ac:dyDescent="0.2">
      <c r="A1732" s="9" t="str">
        <f t="shared" si="22"/>
        <v/>
      </c>
      <c r="B1732" s="16"/>
      <c r="C1732" s="9"/>
      <c r="F1732" s="13"/>
      <c r="H1732" s="7"/>
      <c r="I1732" s="23"/>
    </row>
    <row r="1733" spans="1:9" x14ac:dyDescent="0.2">
      <c r="A1733" s="9" t="str">
        <f t="shared" si="22"/>
        <v/>
      </c>
      <c r="B1733" s="16"/>
      <c r="C1733" s="9"/>
      <c r="F1733" s="13"/>
      <c r="H1733" s="7"/>
      <c r="I1733" s="23"/>
    </row>
    <row r="1734" spans="1:9" x14ac:dyDescent="0.2">
      <c r="A1734" s="9" t="str">
        <f t="shared" si="22"/>
        <v/>
      </c>
      <c r="B1734" s="16"/>
      <c r="C1734" s="9"/>
      <c r="F1734" s="13"/>
      <c r="H1734" s="7"/>
      <c r="I1734" s="23"/>
    </row>
    <row r="1735" spans="1:9" x14ac:dyDescent="0.2">
      <c r="A1735" s="9" t="str">
        <f t="shared" si="22"/>
        <v/>
      </c>
      <c r="B1735" s="16"/>
      <c r="C1735" s="9"/>
      <c r="F1735" s="13"/>
      <c r="H1735" s="7"/>
      <c r="I1735" s="23"/>
    </row>
    <row r="1736" spans="1:9" x14ac:dyDescent="0.2">
      <c r="A1736" s="9" t="str">
        <f t="shared" si="22"/>
        <v/>
      </c>
      <c r="B1736" s="16"/>
      <c r="C1736" s="9"/>
      <c r="F1736" s="13"/>
      <c r="H1736" s="7"/>
      <c r="I1736" s="23"/>
    </row>
    <row r="1737" spans="1:9" x14ac:dyDescent="0.2">
      <c r="A1737" s="9" t="str">
        <f t="shared" si="22"/>
        <v/>
      </c>
      <c r="B1737" s="16"/>
      <c r="C1737" s="9"/>
      <c r="F1737" s="13"/>
      <c r="H1737" s="7"/>
      <c r="I1737" s="23"/>
    </row>
    <row r="1738" spans="1:9" x14ac:dyDescent="0.2">
      <c r="A1738" s="9" t="str">
        <f t="shared" si="22"/>
        <v/>
      </c>
      <c r="B1738" s="16"/>
      <c r="C1738" s="9"/>
      <c r="F1738" s="13"/>
      <c r="H1738" s="7"/>
      <c r="I1738" s="23"/>
    </row>
    <row r="1739" spans="1:9" x14ac:dyDescent="0.2">
      <c r="A1739" s="9" t="str">
        <f t="shared" si="22"/>
        <v/>
      </c>
      <c r="B1739" s="16"/>
      <c r="C1739" s="9"/>
      <c r="F1739" s="13"/>
      <c r="H1739" s="7"/>
      <c r="I1739" s="23"/>
    </row>
    <row r="1740" spans="1:9" x14ac:dyDescent="0.2">
      <c r="A1740" s="9" t="str">
        <f t="shared" si="22"/>
        <v/>
      </c>
      <c r="B1740" s="16"/>
      <c r="C1740" s="9"/>
      <c r="F1740" s="13"/>
      <c r="H1740" s="7"/>
      <c r="I1740" s="23"/>
    </row>
    <row r="1741" spans="1:9" x14ac:dyDescent="0.2">
      <c r="A1741" s="9" t="str">
        <f t="shared" si="22"/>
        <v/>
      </c>
      <c r="B1741" s="16"/>
      <c r="C1741" s="9"/>
      <c r="F1741" s="13"/>
      <c r="H1741" s="7"/>
      <c r="I1741" s="23"/>
    </row>
    <row r="1742" spans="1:9" x14ac:dyDescent="0.2">
      <c r="A1742" s="9" t="str">
        <f t="shared" si="22"/>
        <v/>
      </c>
      <c r="B1742" s="16"/>
      <c r="C1742" s="9"/>
      <c r="F1742" s="13"/>
      <c r="H1742" s="7"/>
      <c r="I1742" s="23"/>
    </row>
    <row r="1743" spans="1:9" x14ac:dyDescent="0.2">
      <c r="A1743" s="9" t="str">
        <f t="shared" si="22"/>
        <v/>
      </c>
      <c r="B1743" s="16"/>
      <c r="C1743" s="9"/>
      <c r="F1743" s="13"/>
      <c r="H1743" s="7"/>
      <c r="I1743" s="23"/>
    </row>
    <row r="1744" spans="1:9" x14ac:dyDescent="0.2">
      <c r="A1744" s="9" t="str">
        <f t="shared" si="22"/>
        <v/>
      </c>
      <c r="B1744" s="16"/>
      <c r="C1744" s="9"/>
      <c r="F1744" s="13"/>
      <c r="H1744" s="7"/>
      <c r="I1744" s="23"/>
    </row>
    <row r="1745" spans="1:9" x14ac:dyDescent="0.2">
      <c r="A1745" s="9" t="str">
        <f t="shared" si="22"/>
        <v/>
      </c>
      <c r="B1745" s="16"/>
      <c r="C1745" s="9"/>
      <c r="F1745" s="13"/>
      <c r="H1745" s="7"/>
      <c r="I1745" s="23"/>
    </row>
    <row r="1746" spans="1:9" x14ac:dyDescent="0.2">
      <c r="A1746" s="9" t="str">
        <f t="shared" si="22"/>
        <v/>
      </c>
      <c r="B1746" s="16"/>
      <c r="C1746" s="9"/>
      <c r="F1746" s="13"/>
      <c r="H1746" s="7"/>
      <c r="I1746" s="23"/>
    </row>
    <row r="1747" spans="1:9" x14ac:dyDescent="0.2">
      <c r="A1747" s="9" t="str">
        <f t="shared" si="22"/>
        <v/>
      </c>
      <c r="B1747" s="16"/>
      <c r="C1747" s="9"/>
      <c r="F1747" s="13"/>
      <c r="H1747" s="7"/>
      <c r="I1747" s="23"/>
    </row>
    <row r="1748" spans="1:9" x14ac:dyDescent="0.2">
      <c r="A1748" s="9" t="str">
        <f t="shared" ref="A1748:A1811" si="23">IF(LEN(B1395)&gt;0,TEXT(ROW(B1395)-3,"0000"),(IF(LEN(B1396)&gt;0,"unesite ev. broj nabave i ostale podatke","")))</f>
        <v/>
      </c>
      <c r="B1748" s="16"/>
      <c r="C1748" s="9"/>
      <c r="F1748" s="13"/>
      <c r="H1748" s="7"/>
      <c r="I1748" s="23"/>
    </row>
    <row r="1749" spans="1:9" x14ac:dyDescent="0.2">
      <c r="A1749" s="9" t="str">
        <f t="shared" si="23"/>
        <v/>
      </c>
      <c r="B1749" s="16"/>
      <c r="C1749" s="9"/>
      <c r="F1749" s="13"/>
      <c r="H1749" s="7"/>
      <c r="I1749" s="23"/>
    </row>
    <row r="1750" spans="1:9" x14ac:dyDescent="0.2">
      <c r="A1750" s="9" t="str">
        <f t="shared" si="23"/>
        <v/>
      </c>
      <c r="B1750" s="16"/>
      <c r="C1750" s="9"/>
      <c r="F1750" s="13"/>
      <c r="H1750" s="7"/>
      <c r="I1750" s="23"/>
    </row>
    <row r="1751" spans="1:9" x14ac:dyDescent="0.2">
      <c r="A1751" s="9" t="str">
        <f t="shared" si="23"/>
        <v/>
      </c>
      <c r="B1751" s="16"/>
      <c r="C1751" s="9"/>
      <c r="F1751" s="13"/>
      <c r="H1751" s="7"/>
      <c r="I1751" s="23"/>
    </row>
    <row r="1752" spans="1:9" x14ac:dyDescent="0.2">
      <c r="A1752" s="9" t="str">
        <f t="shared" si="23"/>
        <v/>
      </c>
      <c r="B1752" s="16"/>
      <c r="C1752" s="9"/>
      <c r="F1752" s="13"/>
      <c r="H1752" s="7"/>
      <c r="I1752" s="23"/>
    </row>
    <row r="1753" spans="1:9" x14ac:dyDescent="0.2">
      <c r="A1753" s="9" t="str">
        <f t="shared" si="23"/>
        <v/>
      </c>
      <c r="B1753" s="16"/>
      <c r="C1753" s="9"/>
      <c r="F1753" s="13"/>
      <c r="H1753" s="7"/>
      <c r="I1753" s="23"/>
    </row>
    <row r="1754" spans="1:9" x14ac:dyDescent="0.2">
      <c r="A1754" s="9" t="str">
        <f t="shared" si="23"/>
        <v/>
      </c>
      <c r="B1754" s="16"/>
      <c r="C1754" s="9"/>
      <c r="F1754" s="13"/>
      <c r="H1754" s="7"/>
      <c r="I1754" s="23"/>
    </row>
    <row r="1755" spans="1:9" x14ac:dyDescent="0.2">
      <c r="A1755" s="9" t="str">
        <f t="shared" si="23"/>
        <v/>
      </c>
      <c r="B1755" s="16"/>
      <c r="C1755" s="9"/>
      <c r="F1755" s="13"/>
      <c r="H1755" s="7"/>
      <c r="I1755" s="23"/>
    </row>
    <row r="1756" spans="1:9" x14ac:dyDescent="0.2">
      <c r="A1756" s="9" t="str">
        <f t="shared" si="23"/>
        <v/>
      </c>
      <c r="B1756" s="16"/>
      <c r="C1756" s="9"/>
      <c r="F1756" s="13"/>
      <c r="H1756" s="7"/>
      <c r="I1756" s="23"/>
    </row>
    <row r="1757" spans="1:9" x14ac:dyDescent="0.2">
      <c r="A1757" s="9" t="str">
        <f t="shared" si="23"/>
        <v/>
      </c>
      <c r="B1757" s="16"/>
      <c r="C1757" s="9"/>
      <c r="F1757" s="13"/>
      <c r="H1757" s="7"/>
      <c r="I1757" s="23"/>
    </row>
    <row r="1758" spans="1:9" x14ac:dyDescent="0.2">
      <c r="A1758" s="9" t="str">
        <f t="shared" si="23"/>
        <v/>
      </c>
      <c r="B1758" s="16"/>
      <c r="C1758" s="9"/>
      <c r="F1758" s="13"/>
      <c r="H1758" s="7"/>
      <c r="I1758" s="23"/>
    </row>
    <row r="1759" spans="1:9" x14ac:dyDescent="0.2">
      <c r="A1759" s="9" t="str">
        <f t="shared" si="23"/>
        <v/>
      </c>
      <c r="B1759" s="16"/>
      <c r="C1759" s="9"/>
      <c r="F1759" s="13"/>
      <c r="H1759" s="7"/>
      <c r="I1759" s="23"/>
    </row>
    <row r="1760" spans="1:9" x14ac:dyDescent="0.2">
      <c r="A1760" s="9" t="str">
        <f t="shared" si="23"/>
        <v/>
      </c>
      <c r="B1760" s="16"/>
      <c r="C1760" s="9"/>
      <c r="F1760" s="13"/>
      <c r="H1760" s="7"/>
      <c r="I1760" s="23"/>
    </row>
    <row r="1761" spans="1:9" x14ac:dyDescent="0.2">
      <c r="A1761" s="9" t="str">
        <f t="shared" si="23"/>
        <v/>
      </c>
      <c r="B1761" s="16"/>
      <c r="C1761" s="9"/>
      <c r="F1761" s="13"/>
      <c r="H1761" s="7"/>
      <c r="I1761" s="23"/>
    </row>
    <row r="1762" spans="1:9" x14ac:dyDescent="0.2">
      <c r="A1762" s="9" t="str">
        <f t="shared" si="23"/>
        <v/>
      </c>
      <c r="B1762" s="16"/>
      <c r="C1762" s="9"/>
      <c r="H1762" s="7"/>
      <c r="I1762" s="23"/>
    </row>
    <row r="1763" spans="1:9" x14ac:dyDescent="0.2">
      <c r="A1763" s="9" t="str">
        <f t="shared" si="23"/>
        <v/>
      </c>
      <c r="B1763" s="16"/>
      <c r="C1763" s="9"/>
      <c r="H1763" s="7"/>
      <c r="I1763" s="23"/>
    </row>
    <row r="1764" spans="1:9" x14ac:dyDescent="0.2">
      <c r="A1764" s="9" t="str">
        <f t="shared" si="23"/>
        <v/>
      </c>
      <c r="B1764" s="16"/>
      <c r="C1764" s="9"/>
      <c r="H1764" s="7"/>
      <c r="I1764" s="23"/>
    </row>
    <row r="1765" spans="1:9" x14ac:dyDescent="0.2">
      <c r="A1765" s="9" t="str">
        <f t="shared" si="23"/>
        <v/>
      </c>
      <c r="B1765" s="16"/>
      <c r="C1765" s="9"/>
      <c r="H1765" s="7"/>
      <c r="I1765" s="23"/>
    </row>
    <row r="1766" spans="1:9" x14ac:dyDescent="0.2">
      <c r="A1766" s="9" t="str">
        <f t="shared" si="23"/>
        <v/>
      </c>
      <c r="B1766" s="16"/>
      <c r="C1766" s="9"/>
      <c r="H1766" s="7"/>
      <c r="I1766" s="23"/>
    </row>
    <row r="1767" spans="1:9" x14ac:dyDescent="0.2">
      <c r="A1767" s="9" t="str">
        <f t="shared" si="23"/>
        <v/>
      </c>
      <c r="B1767" s="16"/>
      <c r="C1767" s="9"/>
      <c r="H1767" s="7"/>
      <c r="I1767" s="23"/>
    </row>
    <row r="1768" spans="1:9" x14ac:dyDescent="0.2">
      <c r="A1768" s="9" t="str">
        <f t="shared" si="23"/>
        <v/>
      </c>
      <c r="B1768" s="16"/>
      <c r="C1768" s="9"/>
      <c r="H1768" s="7"/>
      <c r="I1768" s="23"/>
    </row>
    <row r="1769" spans="1:9" x14ac:dyDescent="0.2">
      <c r="A1769" s="9" t="str">
        <f t="shared" si="23"/>
        <v/>
      </c>
      <c r="B1769" s="16"/>
      <c r="C1769" s="9"/>
      <c r="H1769" s="7"/>
      <c r="I1769" s="23"/>
    </row>
    <row r="1770" spans="1:9" x14ac:dyDescent="0.2">
      <c r="A1770" s="9" t="str">
        <f t="shared" si="23"/>
        <v/>
      </c>
      <c r="B1770" s="16"/>
      <c r="C1770" s="9"/>
      <c r="H1770" s="7"/>
      <c r="I1770" s="23"/>
    </row>
    <row r="1771" spans="1:9" x14ac:dyDescent="0.2">
      <c r="A1771" s="9" t="str">
        <f t="shared" si="23"/>
        <v/>
      </c>
      <c r="B1771" s="16"/>
      <c r="C1771" s="9"/>
      <c r="H1771" s="7"/>
      <c r="I1771" s="23"/>
    </row>
    <row r="1772" spans="1:9" x14ac:dyDescent="0.2">
      <c r="A1772" s="9" t="str">
        <f t="shared" si="23"/>
        <v/>
      </c>
      <c r="B1772" s="16"/>
      <c r="C1772" s="9"/>
      <c r="H1772" s="7"/>
      <c r="I1772" s="23"/>
    </row>
    <row r="1773" spans="1:9" x14ac:dyDescent="0.2">
      <c r="A1773" s="9" t="str">
        <f t="shared" si="23"/>
        <v/>
      </c>
      <c r="B1773" s="16"/>
      <c r="C1773" s="9"/>
      <c r="H1773" s="7"/>
      <c r="I1773" s="23"/>
    </row>
    <row r="1774" spans="1:9" x14ac:dyDescent="0.2">
      <c r="A1774" s="9" t="str">
        <f t="shared" si="23"/>
        <v/>
      </c>
      <c r="B1774" s="16"/>
      <c r="C1774" s="9"/>
      <c r="H1774" s="7"/>
      <c r="I1774" s="23"/>
    </row>
    <row r="1775" spans="1:9" x14ac:dyDescent="0.2">
      <c r="A1775" s="9" t="str">
        <f t="shared" si="23"/>
        <v/>
      </c>
      <c r="B1775" s="16"/>
      <c r="C1775" s="9"/>
      <c r="H1775" s="7"/>
      <c r="I1775" s="23"/>
    </row>
    <row r="1776" spans="1:9" x14ac:dyDescent="0.2">
      <c r="A1776" s="9" t="str">
        <f t="shared" si="23"/>
        <v/>
      </c>
      <c r="B1776" s="16"/>
      <c r="C1776" s="9"/>
      <c r="H1776" s="7"/>
      <c r="I1776" s="23"/>
    </row>
    <row r="1777" spans="1:9" x14ac:dyDescent="0.2">
      <c r="A1777" s="9" t="str">
        <f t="shared" si="23"/>
        <v/>
      </c>
      <c r="B1777" s="16"/>
      <c r="C1777" s="9"/>
      <c r="H1777" s="7"/>
      <c r="I1777" s="23"/>
    </row>
    <row r="1778" spans="1:9" x14ac:dyDescent="0.2">
      <c r="A1778" s="9" t="str">
        <f t="shared" si="23"/>
        <v/>
      </c>
      <c r="B1778" s="16"/>
      <c r="C1778" s="9"/>
      <c r="H1778" s="7"/>
      <c r="I1778" s="23"/>
    </row>
    <row r="1779" spans="1:9" x14ac:dyDescent="0.2">
      <c r="A1779" s="9" t="str">
        <f t="shared" si="23"/>
        <v/>
      </c>
      <c r="B1779" s="16"/>
      <c r="C1779" s="9"/>
      <c r="H1779" s="7"/>
      <c r="I1779" s="23"/>
    </row>
    <row r="1780" spans="1:9" x14ac:dyDescent="0.2">
      <c r="A1780" s="9" t="str">
        <f t="shared" si="23"/>
        <v/>
      </c>
      <c r="B1780" s="16"/>
      <c r="C1780" s="9"/>
      <c r="H1780" s="7"/>
      <c r="I1780" s="23"/>
    </row>
    <row r="1781" spans="1:9" x14ac:dyDescent="0.2">
      <c r="A1781" s="9" t="str">
        <f t="shared" si="23"/>
        <v/>
      </c>
      <c r="B1781" s="16"/>
      <c r="C1781" s="9"/>
      <c r="H1781" s="7"/>
      <c r="I1781" s="23"/>
    </row>
    <row r="1782" spans="1:9" x14ac:dyDescent="0.2">
      <c r="A1782" s="9" t="str">
        <f t="shared" si="23"/>
        <v/>
      </c>
      <c r="B1782" s="16"/>
      <c r="C1782" s="9"/>
      <c r="H1782" s="7"/>
      <c r="I1782" s="23"/>
    </row>
    <row r="1783" spans="1:9" x14ac:dyDescent="0.2">
      <c r="A1783" s="9" t="str">
        <f t="shared" si="23"/>
        <v/>
      </c>
      <c r="B1783" s="16"/>
      <c r="C1783" s="9"/>
      <c r="H1783" s="7"/>
      <c r="I1783" s="23"/>
    </row>
    <row r="1784" spans="1:9" x14ac:dyDescent="0.2">
      <c r="A1784" s="9" t="str">
        <f t="shared" si="23"/>
        <v/>
      </c>
      <c r="B1784" s="16"/>
      <c r="C1784" s="9"/>
      <c r="H1784" s="7"/>
      <c r="I1784" s="23"/>
    </row>
    <row r="1785" spans="1:9" x14ac:dyDescent="0.2">
      <c r="A1785" s="9" t="str">
        <f t="shared" si="23"/>
        <v/>
      </c>
      <c r="B1785" s="16"/>
      <c r="C1785" s="9"/>
      <c r="H1785" s="7"/>
      <c r="I1785" s="23"/>
    </row>
    <row r="1786" spans="1:9" x14ac:dyDescent="0.2">
      <c r="A1786" s="9" t="str">
        <f t="shared" si="23"/>
        <v/>
      </c>
      <c r="B1786" s="16"/>
      <c r="C1786" s="9"/>
      <c r="H1786" s="7"/>
      <c r="I1786" s="23"/>
    </row>
    <row r="1787" spans="1:9" x14ac:dyDescent="0.2">
      <c r="A1787" s="9" t="str">
        <f t="shared" si="23"/>
        <v/>
      </c>
      <c r="B1787" s="16"/>
      <c r="C1787" s="9"/>
      <c r="H1787" s="7"/>
      <c r="I1787" s="23"/>
    </row>
    <row r="1788" spans="1:9" x14ac:dyDescent="0.2">
      <c r="A1788" s="9" t="str">
        <f t="shared" si="23"/>
        <v/>
      </c>
      <c r="B1788" s="16"/>
      <c r="C1788" s="9"/>
      <c r="H1788" s="7"/>
      <c r="I1788" s="23"/>
    </row>
    <row r="1789" spans="1:9" x14ac:dyDescent="0.2">
      <c r="A1789" s="9" t="str">
        <f t="shared" si="23"/>
        <v/>
      </c>
      <c r="B1789" s="16"/>
      <c r="C1789" s="9"/>
      <c r="H1789" s="7"/>
      <c r="I1789" s="23"/>
    </row>
    <row r="1790" spans="1:9" x14ac:dyDescent="0.2">
      <c r="A1790" s="9" t="str">
        <f t="shared" si="23"/>
        <v/>
      </c>
      <c r="B1790" s="16"/>
      <c r="C1790" s="9"/>
      <c r="H1790" s="7"/>
      <c r="I1790" s="23"/>
    </row>
    <row r="1791" spans="1:9" x14ac:dyDescent="0.2">
      <c r="A1791" s="9" t="str">
        <f t="shared" si="23"/>
        <v/>
      </c>
      <c r="B1791" s="16"/>
      <c r="C1791" s="9"/>
      <c r="H1791" s="7"/>
      <c r="I1791" s="23"/>
    </row>
    <row r="1792" spans="1:9" x14ac:dyDescent="0.2">
      <c r="A1792" s="9" t="str">
        <f t="shared" si="23"/>
        <v/>
      </c>
      <c r="B1792" s="16"/>
      <c r="C1792" s="9"/>
      <c r="H1792" s="7"/>
      <c r="I1792" s="23"/>
    </row>
    <row r="1793" spans="1:9" x14ac:dyDescent="0.2">
      <c r="A1793" s="9" t="str">
        <f t="shared" si="23"/>
        <v/>
      </c>
      <c r="B1793" s="16"/>
      <c r="C1793" s="9"/>
      <c r="H1793" s="7"/>
      <c r="I1793" s="23"/>
    </row>
    <row r="1794" spans="1:9" x14ac:dyDescent="0.2">
      <c r="A1794" s="9" t="str">
        <f t="shared" si="23"/>
        <v/>
      </c>
      <c r="B1794" s="16"/>
      <c r="C1794" s="9"/>
      <c r="H1794" s="7"/>
      <c r="I1794" s="23"/>
    </row>
    <row r="1795" spans="1:9" x14ac:dyDescent="0.2">
      <c r="A1795" s="9" t="str">
        <f t="shared" si="23"/>
        <v/>
      </c>
      <c r="B1795" s="16"/>
      <c r="C1795" s="9"/>
      <c r="H1795" s="7"/>
      <c r="I1795" s="23"/>
    </row>
    <row r="1796" spans="1:9" x14ac:dyDescent="0.2">
      <c r="A1796" s="9" t="str">
        <f t="shared" si="23"/>
        <v/>
      </c>
      <c r="B1796" s="16"/>
      <c r="C1796" s="9"/>
      <c r="H1796" s="7"/>
      <c r="I1796" s="23"/>
    </row>
    <row r="1797" spans="1:9" x14ac:dyDescent="0.2">
      <c r="A1797" s="9" t="str">
        <f t="shared" si="23"/>
        <v/>
      </c>
      <c r="B1797" s="16"/>
      <c r="C1797" s="9"/>
      <c r="H1797" s="7"/>
      <c r="I1797" s="23"/>
    </row>
    <row r="1798" spans="1:9" x14ac:dyDescent="0.2">
      <c r="A1798" s="9" t="str">
        <f t="shared" si="23"/>
        <v/>
      </c>
      <c r="B1798" s="16"/>
      <c r="C1798" s="9"/>
      <c r="H1798" s="7"/>
      <c r="I1798" s="23"/>
    </row>
    <row r="1799" spans="1:9" x14ac:dyDescent="0.2">
      <c r="A1799" s="9" t="str">
        <f t="shared" si="23"/>
        <v/>
      </c>
      <c r="B1799" s="16"/>
      <c r="C1799" s="9"/>
      <c r="H1799" s="7"/>
      <c r="I1799" s="23"/>
    </row>
    <row r="1800" spans="1:9" x14ac:dyDescent="0.2">
      <c r="A1800" s="9" t="str">
        <f t="shared" si="23"/>
        <v/>
      </c>
      <c r="B1800" s="16"/>
      <c r="C1800" s="9"/>
      <c r="H1800" s="7"/>
      <c r="I1800" s="23"/>
    </row>
    <row r="1801" spans="1:9" x14ac:dyDescent="0.2">
      <c r="A1801" s="9" t="str">
        <f t="shared" si="23"/>
        <v/>
      </c>
      <c r="B1801" s="16"/>
      <c r="C1801" s="9"/>
      <c r="H1801" s="7"/>
      <c r="I1801" s="23"/>
    </row>
    <row r="1802" spans="1:9" x14ac:dyDescent="0.2">
      <c r="A1802" s="9" t="str">
        <f t="shared" si="23"/>
        <v/>
      </c>
      <c r="B1802" s="16"/>
      <c r="C1802" s="9"/>
      <c r="H1802" s="7"/>
      <c r="I1802" s="23"/>
    </row>
    <row r="1803" spans="1:9" x14ac:dyDescent="0.2">
      <c r="A1803" s="9" t="str">
        <f t="shared" si="23"/>
        <v/>
      </c>
      <c r="B1803" s="16"/>
      <c r="C1803" s="9"/>
      <c r="H1803" s="7"/>
      <c r="I1803" s="23"/>
    </row>
    <row r="1804" spans="1:9" x14ac:dyDescent="0.2">
      <c r="A1804" s="9" t="str">
        <f t="shared" si="23"/>
        <v/>
      </c>
      <c r="B1804" s="16"/>
      <c r="C1804" s="9"/>
      <c r="H1804" s="7"/>
      <c r="I1804" s="23"/>
    </row>
    <row r="1805" spans="1:9" x14ac:dyDescent="0.2">
      <c r="A1805" s="9" t="str">
        <f t="shared" si="23"/>
        <v/>
      </c>
      <c r="B1805" s="16"/>
      <c r="C1805" s="9"/>
      <c r="H1805" s="7"/>
      <c r="I1805" s="23"/>
    </row>
    <row r="1806" spans="1:9" x14ac:dyDescent="0.2">
      <c r="A1806" s="9" t="str">
        <f t="shared" si="23"/>
        <v/>
      </c>
      <c r="B1806" s="16"/>
      <c r="C1806" s="9"/>
      <c r="H1806" s="7"/>
      <c r="I1806" s="23"/>
    </row>
    <row r="1807" spans="1:9" x14ac:dyDescent="0.2">
      <c r="A1807" s="9" t="str">
        <f t="shared" si="23"/>
        <v/>
      </c>
      <c r="B1807" s="16"/>
      <c r="C1807" s="9"/>
      <c r="H1807" s="7"/>
      <c r="I1807" s="23"/>
    </row>
    <row r="1808" spans="1:9" x14ac:dyDescent="0.2">
      <c r="A1808" s="9" t="str">
        <f t="shared" si="23"/>
        <v/>
      </c>
      <c r="B1808" s="16"/>
      <c r="C1808" s="9"/>
      <c r="H1808" s="7"/>
      <c r="I1808" s="23"/>
    </row>
    <row r="1809" spans="1:9" x14ac:dyDescent="0.2">
      <c r="A1809" s="9" t="str">
        <f t="shared" si="23"/>
        <v/>
      </c>
      <c r="B1809" s="16"/>
      <c r="C1809" s="9"/>
      <c r="H1809" s="7"/>
      <c r="I1809" s="23"/>
    </row>
    <row r="1810" spans="1:9" x14ac:dyDescent="0.2">
      <c r="A1810" s="9" t="str">
        <f t="shared" si="23"/>
        <v/>
      </c>
      <c r="B1810" s="16"/>
      <c r="C1810" s="9"/>
      <c r="H1810" s="7"/>
      <c r="I1810" s="23"/>
    </row>
    <row r="1811" spans="1:9" x14ac:dyDescent="0.2">
      <c r="A1811" s="9" t="str">
        <f t="shared" si="23"/>
        <v/>
      </c>
      <c r="B1811" s="16"/>
      <c r="C1811" s="9"/>
      <c r="H1811" s="7"/>
      <c r="I1811" s="23"/>
    </row>
    <row r="1812" spans="1:9" x14ac:dyDescent="0.2">
      <c r="A1812" s="9" t="str">
        <f t="shared" ref="A1812:A1875" si="24">IF(LEN(B1459)&gt;0,TEXT(ROW(B1459)-3,"0000"),(IF(LEN(B1460)&gt;0,"unesite ev. broj nabave i ostale podatke","")))</f>
        <v/>
      </c>
      <c r="B1812" s="16"/>
      <c r="C1812" s="9"/>
      <c r="H1812" s="7"/>
      <c r="I1812" s="23"/>
    </row>
    <row r="1813" spans="1:9" x14ac:dyDescent="0.2">
      <c r="A1813" s="9" t="str">
        <f t="shared" si="24"/>
        <v/>
      </c>
      <c r="B1813" s="16"/>
      <c r="C1813" s="9"/>
      <c r="H1813" s="7"/>
      <c r="I1813" s="23"/>
    </row>
    <row r="1814" spans="1:9" x14ac:dyDescent="0.2">
      <c r="A1814" s="9" t="str">
        <f t="shared" si="24"/>
        <v/>
      </c>
      <c r="B1814" s="16"/>
      <c r="C1814" s="9"/>
      <c r="H1814" s="7"/>
      <c r="I1814" s="23"/>
    </row>
    <row r="1815" spans="1:9" x14ac:dyDescent="0.2">
      <c r="A1815" s="9" t="str">
        <f t="shared" si="24"/>
        <v/>
      </c>
      <c r="B1815" s="16"/>
      <c r="C1815" s="9"/>
      <c r="H1815" s="7"/>
      <c r="I1815" s="23"/>
    </row>
    <row r="1816" spans="1:9" x14ac:dyDescent="0.2">
      <c r="A1816" s="9" t="str">
        <f t="shared" si="24"/>
        <v/>
      </c>
      <c r="B1816" s="16"/>
      <c r="C1816" s="9"/>
      <c r="H1816" s="7"/>
      <c r="I1816" s="23"/>
    </row>
    <row r="1817" spans="1:9" x14ac:dyDescent="0.2">
      <c r="A1817" s="9" t="str">
        <f t="shared" si="24"/>
        <v/>
      </c>
      <c r="B1817" s="16"/>
      <c r="C1817" s="9"/>
      <c r="H1817" s="7"/>
      <c r="I1817" s="23"/>
    </row>
    <row r="1818" spans="1:9" x14ac:dyDescent="0.2">
      <c r="A1818" s="9" t="str">
        <f t="shared" si="24"/>
        <v/>
      </c>
      <c r="B1818" s="16"/>
      <c r="C1818" s="9"/>
      <c r="H1818" s="7"/>
      <c r="I1818" s="23"/>
    </row>
    <row r="1819" spans="1:9" x14ac:dyDescent="0.2">
      <c r="A1819" s="9" t="str">
        <f t="shared" si="24"/>
        <v/>
      </c>
      <c r="B1819" s="16"/>
      <c r="C1819" s="9"/>
      <c r="H1819" s="7"/>
      <c r="I1819" s="23"/>
    </row>
    <row r="1820" spans="1:9" x14ac:dyDescent="0.2">
      <c r="A1820" s="9" t="str">
        <f t="shared" si="24"/>
        <v/>
      </c>
      <c r="B1820" s="16"/>
      <c r="C1820" s="9"/>
      <c r="H1820" s="7"/>
      <c r="I1820" s="23"/>
    </row>
    <row r="1821" spans="1:9" x14ac:dyDescent="0.2">
      <c r="A1821" s="9" t="str">
        <f t="shared" si="24"/>
        <v/>
      </c>
      <c r="B1821" s="16"/>
      <c r="C1821" s="9"/>
      <c r="H1821" s="7"/>
      <c r="I1821" s="23"/>
    </row>
    <row r="1822" spans="1:9" x14ac:dyDescent="0.2">
      <c r="A1822" s="9" t="str">
        <f t="shared" si="24"/>
        <v/>
      </c>
      <c r="B1822" s="16"/>
      <c r="C1822" s="9"/>
      <c r="H1822" s="7"/>
      <c r="I1822" s="23"/>
    </row>
    <row r="1823" spans="1:9" x14ac:dyDescent="0.2">
      <c r="A1823" s="9" t="str">
        <f t="shared" si="24"/>
        <v/>
      </c>
      <c r="B1823" s="16"/>
      <c r="C1823" s="9"/>
      <c r="H1823" s="7"/>
      <c r="I1823" s="23"/>
    </row>
    <row r="1824" spans="1:9" x14ac:dyDescent="0.2">
      <c r="A1824" s="9" t="str">
        <f t="shared" si="24"/>
        <v/>
      </c>
      <c r="B1824" s="16"/>
      <c r="C1824" s="9"/>
      <c r="H1824" s="7"/>
      <c r="I1824" s="23"/>
    </row>
    <row r="1825" spans="1:9" x14ac:dyDescent="0.2">
      <c r="A1825" s="9" t="str">
        <f t="shared" si="24"/>
        <v/>
      </c>
      <c r="B1825" s="16"/>
      <c r="C1825" s="9"/>
      <c r="H1825" s="7"/>
      <c r="I1825" s="23"/>
    </row>
    <row r="1826" spans="1:9" x14ac:dyDescent="0.2">
      <c r="A1826" s="9" t="str">
        <f t="shared" si="24"/>
        <v/>
      </c>
      <c r="B1826" s="16"/>
      <c r="C1826" s="9"/>
      <c r="H1826" s="7"/>
      <c r="I1826" s="23"/>
    </row>
    <row r="1827" spans="1:9" x14ac:dyDescent="0.2">
      <c r="A1827" s="9" t="str">
        <f t="shared" si="24"/>
        <v/>
      </c>
      <c r="B1827" s="16"/>
      <c r="C1827" s="9"/>
      <c r="H1827" s="7"/>
      <c r="I1827" s="23"/>
    </row>
    <row r="1828" spans="1:9" x14ac:dyDescent="0.2">
      <c r="A1828" s="9" t="str">
        <f t="shared" si="24"/>
        <v/>
      </c>
      <c r="B1828" s="16"/>
      <c r="C1828" s="9"/>
      <c r="H1828" s="7"/>
      <c r="I1828" s="23"/>
    </row>
    <row r="1829" spans="1:9" x14ac:dyDescent="0.2">
      <c r="A1829" s="9" t="str">
        <f t="shared" si="24"/>
        <v/>
      </c>
      <c r="B1829" s="16"/>
      <c r="C1829" s="9"/>
      <c r="H1829" s="7"/>
      <c r="I1829" s="23"/>
    </row>
    <row r="1830" spans="1:9" x14ac:dyDescent="0.2">
      <c r="A1830" s="9" t="str">
        <f t="shared" si="24"/>
        <v/>
      </c>
      <c r="B1830" s="16"/>
      <c r="C1830" s="9"/>
      <c r="H1830" s="7"/>
      <c r="I1830" s="23"/>
    </row>
    <row r="1831" spans="1:9" x14ac:dyDescent="0.2">
      <c r="A1831" s="9" t="str">
        <f t="shared" si="24"/>
        <v/>
      </c>
      <c r="B1831" s="16"/>
      <c r="C1831" s="9"/>
      <c r="H1831" s="7"/>
      <c r="I1831" s="23"/>
    </row>
    <row r="1832" spans="1:9" x14ac:dyDescent="0.2">
      <c r="A1832" s="9" t="str">
        <f t="shared" si="24"/>
        <v/>
      </c>
      <c r="B1832" s="16"/>
      <c r="C1832" s="9"/>
      <c r="H1832" s="7"/>
      <c r="I1832" s="23"/>
    </row>
    <row r="1833" spans="1:9" x14ac:dyDescent="0.2">
      <c r="A1833" s="9" t="str">
        <f t="shared" si="24"/>
        <v/>
      </c>
      <c r="B1833" s="16"/>
      <c r="C1833" s="9"/>
      <c r="H1833" s="7"/>
      <c r="I1833" s="23"/>
    </row>
    <row r="1834" spans="1:9" x14ac:dyDescent="0.2">
      <c r="A1834" s="9" t="str">
        <f t="shared" si="24"/>
        <v/>
      </c>
      <c r="B1834" s="16"/>
      <c r="C1834" s="9"/>
      <c r="H1834" s="7"/>
      <c r="I1834" s="23"/>
    </row>
    <row r="1835" spans="1:9" x14ac:dyDescent="0.2">
      <c r="A1835" s="9" t="str">
        <f t="shared" si="24"/>
        <v/>
      </c>
      <c r="B1835" s="16"/>
      <c r="C1835" s="9"/>
      <c r="H1835" s="7"/>
      <c r="I1835" s="23"/>
    </row>
    <row r="1836" spans="1:9" x14ac:dyDescent="0.2">
      <c r="A1836" s="9" t="str">
        <f t="shared" si="24"/>
        <v/>
      </c>
      <c r="B1836" s="16"/>
      <c r="C1836" s="9"/>
      <c r="H1836" s="7"/>
      <c r="I1836" s="23"/>
    </row>
    <row r="1837" spans="1:9" x14ac:dyDescent="0.2">
      <c r="A1837" s="9" t="str">
        <f t="shared" si="24"/>
        <v/>
      </c>
      <c r="B1837" s="16"/>
      <c r="C1837" s="9"/>
      <c r="H1837" s="7"/>
      <c r="I1837" s="23"/>
    </row>
    <row r="1838" spans="1:9" x14ac:dyDescent="0.2">
      <c r="A1838" s="9" t="str">
        <f t="shared" si="24"/>
        <v/>
      </c>
      <c r="B1838" s="16"/>
      <c r="C1838" s="9"/>
      <c r="H1838" s="7"/>
      <c r="I1838" s="23"/>
    </row>
    <row r="1839" spans="1:9" x14ac:dyDescent="0.2">
      <c r="A1839" s="9" t="str">
        <f t="shared" si="24"/>
        <v/>
      </c>
      <c r="B1839" s="16"/>
      <c r="C1839" s="9"/>
      <c r="H1839" s="7"/>
      <c r="I1839" s="23"/>
    </row>
    <row r="1840" spans="1:9" x14ac:dyDescent="0.2">
      <c r="A1840" s="9" t="str">
        <f t="shared" si="24"/>
        <v/>
      </c>
      <c r="B1840" s="16"/>
      <c r="C1840" s="9"/>
      <c r="H1840" s="7"/>
      <c r="I1840" s="23"/>
    </row>
    <row r="1841" spans="1:9" x14ac:dyDescent="0.2">
      <c r="A1841" s="9" t="str">
        <f t="shared" si="24"/>
        <v/>
      </c>
      <c r="B1841" s="16"/>
      <c r="C1841" s="9"/>
      <c r="H1841" s="7"/>
      <c r="I1841" s="23"/>
    </row>
    <row r="1842" spans="1:9" x14ac:dyDescent="0.2">
      <c r="A1842" s="9" t="str">
        <f t="shared" si="24"/>
        <v/>
      </c>
      <c r="B1842" s="16"/>
      <c r="C1842" s="9"/>
      <c r="H1842" s="7"/>
      <c r="I1842" s="23"/>
    </row>
    <row r="1843" spans="1:9" x14ac:dyDescent="0.2">
      <c r="A1843" s="9" t="str">
        <f t="shared" si="24"/>
        <v/>
      </c>
      <c r="B1843" s="16"/>
      <c r="C1843" s="9"/>
      <c r="H1843" s="7"/>
      <c r="I1843" s="23"/>
    </row>
    <row r="1844" spans="1:9" x14ac:dyDescent="0.2">
      <c r="A1844" s="9" t="str">
        <f t="shared" si="24"/>
        <v/>
      </c>
      <c r="B1844" s="16"/>
      <c r="C1844" s="9"/>
      <c r="H1844" s="7"/>
      <c r="I1844" s="23"/>
    </row>
    <row r="1845" spans="1:9" x14ac:dyDescent="0.2">
      <c r="A1845" s="9" t="str">
        <f t="shared" si="24"/>
        <v/>
      </c>
      <c r="B1845" s="16"/>
      <c r="C1845" s="9"/>
      <c r="H1845" s="7"/>
      <c r="I1845" s="23"/>
    </row>
    <row r="1846" spans="1:9" x14ac:dyDescent="0.2">
      <c r="A1846" s="9" t="str">
        <f t="shared" si="24"/>
        <v/>
      </c>
      <c r="B1846" s="16"/>
      <c r="C1846" s="9"/>
      <c r="H1846" s="7"/>
      <c r="I1846" s="23"/>
    </row>
    <row r="1847" spans="1:9" x14ac:dyDescent="0.2">
      <c r="A1847" s="9" t="str">
        <f t="shared" si="24"/>
        <v/>
      </c>
      <c r="B1847" s="16"/>
      <c r="C1847" s="9"/>
      <c r="H1847" s="7"/>
      <c r="I1847" s="23"/>
    </row>
    <row r="1848" spans="1:9" x14ac:dyDescent="0.2">
      <c r="A1848" s="9" t="str">
        <f t="shared" si="24"/>
        <v/>
      </c>
      <c r="B1848" s="16"/>
      <c r="C1848" s="9"/>
      <c r="H1848" s="7"/>
      <c r="I1848" s="23"/>
    </row>
    <row r="1849" spans="1:9" x14ac:dyDescent="0.2">
      <c r="A1849" s="9" t="str">
        <f t="shared" si="24"/>
        <v/>
      </c>
      <c r="B1849" s="16"/>
      <c r="C1849" s="9"/>
      <c r="H1849" s="7"/>
      <c r="I1849" s="23"/>
    </row>
    <row r="1850" spans="1:9" x14ac:dyDescent="0.2">
      <c r="A1850" s="9" t="str">
        <f t="shared" si="24"/>
        <v/>
      </c>
      <c r="B1850" s="16"/>
      <c r="C1850" s="9"/>
      <c r="H1850" s="7"/>
      <c r="I1850" s="23"/>
    </row>
    <row r="1851" spans="1:9" x14ac:dyDescent="0.2">
      <c r="A1851" s="9" t="str">
        <f t="shared" si="24"/>
        <v/>
      </c>
      <c r="B1851" s="16"/>
      <c r="C1851" s="9"/>
      <c r="H1851" s="7"/>
      <c r="I1851" s="23"/>
    </row>
    <row r="1852" spans="1:9" x14ac:dyDescent="0.2">
      <c r="A1852" s="9" t="str">
        <f t="shared" si="24"/>
        <v/>
      </c>
      <c r="B1852" s="16"/>
      <c r="C1852" s="9"/>
      <c r="H1852" s="7"/>
      <c r="I1852" s="23"/>
    </row>
    <row r="1853" spans="1:9" x14ac:dyDescent="0.2">
      <c r="A1853" s="9" t="str">
        <f t="shared" si="24"/>
        <v/>
      </c>
      <c r="B1853" s="16"/>
      <c r="C1853" s="9"/>
      <c r="H1853" s="7"/>
      <c r="I1853" s="23"/>
    </row>
    <row r="1854" spans="1:9" x14ac:dyDescent="0.2">
      <c r="A1854" s="9" t="str">
        <f t="shared" si="24"/>
        <v/>
      </c>
      <c r="B1854" s="16"/>
      <c r="C1854" s="9"/>
      <c r="H1854" s="7"/>
      <c r="I1854" s="23"/>
    </row>
    <row r="1855" spans="1:9" x14ac:dyDescent="0.2">
      <c r="A1855" s="9" t="str">
        <f t="shared" si="24"/>
        <v/>
      </c>
      <c r="B1855" s="16"/>
      <c r="C1855" s="9"/>
      <c r="H1855" s="7"/>
      <c r="I1855" s="23"/>
    </row>
    <row r="1856" spans="1:9" x14ac:dyDescent="0.2">
      <c r="A1856" s="9" t="str">
        <f t="shared" si="24"/>
        <v/>
      </c>
      <c r="B1856" s="16"/>
      <c r="C1856" s="9"/>
      <c r="H1856" s="7"/>
      <c r="I1856" s="23"/>
    </row>
    <row r="1857" spans="1:9" x14ac:dyDescent="0.2">
      <c r="A1857" s="9" t="str">
        <f t="shared" si="24"/>
        <v/>
      </c>
      <c r="B1857" s="16"/>
      <c r="C1857" s="9"/>
      <c r="H1857" s="7"/>
      <c r="I1857" s="23"/>
    </row>
    <row r="1858" spans="1:9" x14ac:dyDescent="0.2">
      <c r="A1858" s="9" t="str">
        <f t="shared" si="24"/>
        <v/>
      </c>
      <c r="B1858" s="16"/>
      <c r="C1858" s="9"/>
      <c r="H1858" s="7"/>
      <c r="I1858" s="23"/>
    </row>
    <row r="1859" spans="1:9" x14ac:dyDescent="0.2">
      <c r="A1859" s="9" t="str">
        <f t="shared" si="24"/>
        <v/>
      </c>
      <c r="B1859" s="16"/>
      <c r="C1859" s="9"/>
      <c r="H1859" s="7"/>
      <c r="I1859" s="23"/>
    </row>
    <row r="1860" spans="1:9" x14ac:dyDescent="0.2">
      <c r="A1860" s="9" t="str">
        <f t="shared" si="24"/>
        <v/>
      </c>
      <c r="B1860" s="16"/>
      <c r="C1860" s="9"/>
      <c r="H1860" s="7"/>
      <c r="I1860" s="23"/>
    </row>
    <row r="1861" spans="1:9" x14ac:dyDescent="0.2">
      <c r="A1861" s="9" t="str">
        <f t="shared" si="24"/>
        <v/>
      </c>
      <c r="B1861" s="16"/>
      <c r="C1861" s="9"/>
      <c r="H1861" s="7"/>
      <c r="I1861" s="23"/>
    </row>
    <row r="1862" spans="1:9" x14ac:dyDescent="0.2">
      <c r="A1862" s="9" t="str">
        <f t="shared" si="24"/>
        <v/>
      </c>
      <c r="B1862" s="16"/>
      <c r="C1862" s="9"/>
      <c r="H1862" s="7"/>
      <c r="I1862" s="23"/>
    </row>
    <row r="1863" spans="1:9" x14ac:dyDescent="0.2">
      <c r="A1863" s="9" t="str">
        <f t="shared" si="24"/>
        <v/>
      </c>
      <c r="B1863" s="16"/>
      <c r="C1863" s="9"/>
      <c r="H1863" s="7"/>
      <c r="I1863" s="23"/>
    </row>
    <row r="1864" spans="1:9" x14ac:dyDescent="0.2">
      <c r="A1864" s="9" t="str">
        <f t="shared" si="24"/>
        <v/>
      </c>
      <c r="B1864" s="16"/>
      <c r="C1864" s="9"/>
      <c r="H1864" s="7"/>
      <c r="I1864" s="23"/>
    </row>
    <row r="1865" spans="1:9" x14ac:dyDescent="0.2">
      <c r="A1865" s="9" t="str">
        <f t="shared" si="24"/>
        <v/>
      </c>
      <c r="B1865" s="16"/>
      <c r="C1865" s="9"/>
      <c r="H1865" s="7"/>
      <c r="I1865" s="23"/>
    </row>
    <row r="1866" spans="1:9" x14ac:dyDescent="0.2">
      <c r="A1866" s="9" t="str">
        <f t="shared" si="24"/>
        <v/>
      </c>
      <c r="B1866" s="16"/>
      <c r="C1866" s="9"/>
      <c r="H1866" s="7"/>
      <c r="I1866" s="23"/>
    </row>
    <row r="1867" spans="1:9" x14ac:dyDescent="0.2">
      <c r="A1867" s="9" t="str">
        <f t="shared" si="24"/>
        <v/>
      </c>
      <c r="B1867" s="16"/>
      <c r="C1867" s="9"/>
      <c r="H1867" s="7"/>
      <c r="I1867" s="23"/>
    </row>
    <row r="1868" spans="1:9" x14ac:dyDescent="0.2">
      <c r="A1868" s="9" t="str">
        <f t="shared" si="24"/>
        <v/>
      </c>
      <c r="B1868" s="16"/>
      <c r="C1868" s="9"/>
      <c r="H1868" s="7"/>
      <c r="I1868" s="23"/>
    </row>
    <row r="1869" spans="1:9" x14ac:dyDescent="0.2">
      <c r="A1869" s="9" t="str">
        <f t="shared" si="24"/>
        <v/>
      </c>
      <c r="B1869" s="16"/>
      <c r="C1869" s="9"/>
      <c r="H1869" s="7"/>
      <c r="I1869" s="23"/>
    </row>
    <row r="1870" spans="1:9" x14ac:dyDescent="0.2">
      <c r="A1870" s="9" t="str">
        <f t="shared" si="24"/>
        <v/>
      </c>
      <c r="B1870" s="16"/>
      <c r="C1870" s="9"/>
      <c r="H1870" s="7"/>
      <c r="I1870" s="23"/>
    </row>
    <row r="1871" spans="1:9" x14ac:dyDescent="0.2">
      <c r="A1871" s="9" t="str">
        <f t="shared" si="24"/>
        <v/>
      </c>
      <c r="B1871" s="16"/>
      <c r="C1871" s="9"/>
      <c r="H1871" s="7"/>
      <c r="I1871" s="23"/>
    </row>
    <row r="1872" spans="1:9" x14ac:dyDescent="0.2">
      <c r="A1872" s="9" t="str">
        <f t="shared" si="24"/>
        <v/>
      </c>
      <c r="B1872" s="16"/>
      <c r="C1872" s="9"/>
      <c r="H1872" s="7"/>
      <c r="I1872" s="23"/>
    </row>
    <row r="1873" spans="1:9" x14ac:dyDescent="0.2">
      <c r="A1873" s="9" t="str">
        <f t="shared" si="24"/>
        <v/>
      </c>
      <c r="B1873" s="16"/>
      <c r="C1873" s="9"/>
      <c r="H1873" s="7"/>
      <c r="I1873" s="23"/>
    </row>
    <row r="1874" spans="1:9" x14ac:dyDescent="0.2">
      <c r="A1874" s="9" t="str">
        <f t="shared" si="24"/>
        <v/>
      </c>
      <c r="B1874" s="16"/>
      <c r="C1874" s="9"/>
      <c r="H1874" s="7"/>
      <c r="I1874" s="23"/>
    </row>
    <row r="1875" spans="1:9" x14ac:dyDescent="0.2">
      <c r="A1875" s="9" t="str">
        <f t="shared" si="24"/>
        <v/>
      </c>
      <c r="B1875" s="16"/>
      <c r="C1875" s="9"/>
      <c r="H1875" s="7"/>
      <c r="I1875" s="23"/>
    </row>
    <row r="1876" spans="1:9" x14ac:dyDescent="0.2">
      <c r="A1876" s="9" t="str">
        <f t="shared" ref="A1876:A1939" si="25">IF(LEN(B1523)&gt;0,TEXT(ROW(B1523)-3,"0000"),(IF(LEN(B1524)&gt;0,"unesite ev. broj nabave i ostale podatke","")))</f>
        <v/>
      </c>
      <c r="B1876" s="16"/>
      <c r="C1876" s="9"/>
      <c r="H1876" s="7"/>
      <c r="I1876" s="23"/>
    </row>
    <row r="1877" spans="1:9" x14ac:dyDescent="0.2">
      <c r="A1877" s="9" t="str">
        <f t="shared" si="25"/>
        <v/>
      </c>
      <c r="B1877" s="16"/>
      <c r="C1877" s="9"/>
      <c r="H1877" s="7"/>
      <c r="I1877" s="23"/>
    </row>
    <row r="1878" spans="1:9" x14ac:dyDescent="0.2">
      <c r="A1878" s="9" t="str">
        <f t="shared" si="25"/>
        <v/>
      </c>
      <c r="B1878" s="16"/>
      <c r="C1878" s="9"/>
      <c r="H1878" s="7"/>
      <c r="I1878" s="23"/>
    </row>
    <row r="1879" spans="1:9" x14ac:dyDescent="0.2">
      <c r="A1879" s="9" t="str">
        <f t="shared" si="25"/>
        <v/>
      </c>
      <c r="B1879" s="16"/>
      <c r="C1879" s="9"/>
      <c r="H1879" s="7"/>
      <c r="I1879" s="23"/>
    </row>
    <row r="1880" spans="1:9" x14ac:dyDescent="0.2">
      <c r="A1880" s="9" t="str">
        <f t="shared" si="25"/>
        <v/>
      </c>
      <c r="B1880" s="16"/>
      <c r="C1880" s="9"/>
      <c r="H1880" s="7"/>
      <c r="I1880" s="23"/>
    </row>
    <row r="1881" spans="1:9" x14ac:dyDescent="0.2">
      <c r="A1881" s="9" t="str">
        <f t="shared" si="25"/>
        <v/>
      </c>
      <c r="B1881" s="16"/>
      <c r="C1881" s="9"/>
      <c r="H1881" s="7"/>
      <c r="I1881" s="23"/>
    </row>
    <row r="1882" spans="1:9" x14ac:dyDescent="0.2">
      <c r="A1882" s="9" t="str">
        <f t="shared" si="25"/>
        <v/>
      </c>
      <c r="B1882" s="16"/>
      <c r="C1882" s="9"/>
      <c r="H1882" s="7"/>
      <c r="I1882" s="23"/>
    </row>
    <row r="1883" spans="1:9" x14ac:dyDescent="0.2">
      <c r="A1883" s="9" t="str">
        <f t="shared" si="25"/>
        <v/>
      </c>
      <c r="B1883" s="16"/>
      <c r="C1883" s="9"/>
      <c r="H1883" s="7"/>
      <c r="I1883" s="23"/>
    </row>
    <row r="1884" spans="1:9" x14ac:dyDescent="0.2">
      <c r="A1884" s="9" t="str">
        <f t="shared" si="25"/>
        <v/>
      </c>
      <c r="B1884" s="16"/>
      <c r="C1884" s="9"/>
      <c r="H1884" s="7"/>
      <c r="I1884" s="23"/>
    </row>
    <row r="1885" spans="1:9" x14ac:dyDescent="0.2">
      <c r="A1885" s="9" t="str">
        <f t="shared" si="25"/>
        <v/>
      </c>
      <c r="B1885" s="16"/>
      <c r="C1885" s="9"/>
      <c r="H1885" s="7"/>
      <c r="I1885" s="23"/>
    </row>
    <row r="1886" spans="1:9" x14ac:dyDescent="0.2">
      <c r="A1886" s="9" t="str">
        <f t="shared" si="25"/>
        <v/>
      </c>
      <c r="B1886" s="16"/>
      <c r="C1886" s="9"/>
      <c r="H1886" s="7"/>
      <c r="I1886" s="23"/>
    </row>
    <row r="1887" spans="1:9" x14ac:dyDescent="0.2">
      <c r="A1887" s="9" t="str">
        <f t="shared" si="25"/>
        <v/>
      </c>
      <c r="B1887" s="16"/>
      <c r="C1887" s="9"/>
      <c r="H1887" s="7"/>
      <c r="I1887" s="23"/>
    </row>
    <row r="1888" spans="1:9" x14ac:dyDescent="0.2">
      <c r="A1888" s="9" t="str">
        <f t="shared" si="25"/>
        <v/>
      </c>
      <c r="B1888" s="16"/>
      <c r="C1888" s="9"/>
      <c r="H1888" s="7"/>
      <c r="I1888" s="23"/>
    </row>
    <row r="1889" spans="1:9" x14ac:dyDescent="0.2">
      <c r="A1889" s="9" t="str">
        <f t="shared" si="25"/>
        <v/>
      </c>
      <c r="B1889" s="16"/>
      <c r="C1889" s="9"/>
      <c r="H1889" s="7"/>
      <c r="I1889" s="23"/>
    </row>
    <row r="1890" spans="1:9" x14ac:dyDescent="0.2">
      <c r="A1890" s="9" t="str">
        <f t="shared" si="25"/>
        <v/>
      </c>
      <c r="B1890" s="16"/>
      <c r="C1890" s="9"/>
      <c r="H1890" s="7"/>
      <c r="I1890" s="23"/>
    </row>
    <row r="1891" spans="1:9" x14ac:dyDescent="0.2">
      <c r="A1891" s="9" t="str">
        <f t="shared" si="25"/>
        <v/>
      </c>
      <c r="B1891" s="16"/>
      <c r="C1891" s="9"/>
      <c r="H1891" s="7"/>
      <c r="I1891" s="23"/>
    </row>
    <row r="1892" spans="1:9" x14ac:dyDescent="0.2">
      <c r="A1892" s="9" t="str">
        <f t="shared" si="25"/>
        <v/>
      </c>
      <c r="B1892" s="16"/>
      <c r="C1892" s="9"/>
      <c r="H1892" s="7"/>
      <c r="I1892" s="23"/>
    </row>
    <row r="1893" spans="1:9" x14ac:dyDescent="0.2">
      <c r="A1893" s="9" t="str">
        <f t="shared" si="25"/>
        <v/>
      </c>
      <c r="B1893" s="16"/>
      <c r="C1893" s="9"/>
      <c r="H1893" s="7"/>
      <c r="I1893" s="23"/>
    </row>
    <row r="1894" spans="1:9" x14ac:dyDescent="0.2">
      <c r="A1894" s="9" t="str">
        <f t="shared" si="25"/>
        <v/>
      </c>
      <c r="B1894" s="16"/>
      <c r="C1894" s="9"/>
      <c r="H1894" s="7"/>
      <c r="I1894" s="23"/>
    </row>
    <row r="1895" spans="1:9" x14ac:dyDescent="0.2">
      <c r="A1895" s="9" t="str">
        <f t="shared" si="25"/>
        <v/>
      </c>
      <c r="B1895" s="16"/>
      <c r="C1895" s="9"/>
      <c r="H1895" s="7"/>
      <c r="I1895" s="23"/>
    </row>
    <row r="1896" spans="1:9" x14ac:dyDescent="0.2">
      <c r="A1896" s="9" t="str">
        <f t="shared" si="25"/>
        <v/>
      </c>
      <c r="B1896" s="16"/>
      <c r="C1896" s="9"/>
      <c r="H1896" s="7"/>
      <c r="I1896" s="23"/>
    </row>
    <row r="1897" spans="1:9" x14ac:dyDescent="0.2">
      <c r="A1897" s="9" t="str">
        <f t="shared" si="25"/>
        <v/>
      </c>
      <c r="B1897" s="16"/>
      <c r="C1897" s="9"/>
      <c r="H1897" s="7"/>
      <c r="I1897" s="23"/>
    </row>
    <row r="1898" spans="1:9" x14ac:dyDescent="0.2">
      <c r="A1898" s="9" t="str">
        <f t="shared" si="25"/>
        <v/>
      </c>
      <c r="B1898" s="16"/>
      <c r="C1898" s="9"/>
      <c r="H1898" s="7"/>
      <c r="I1898" s="23"/>
    </row>
    <row r="1899" spans="1:9" x14ac:dyDescent="0.2">
      <c r="A1899" s="9" t="str">
        <f t="shared" si="25"/>
        <v/>
      </c>
      <c r="B1899" s="16"/>
      <c r="C1899" s="9"/>
      <c r="H1899" s="7"/>
      <c r="I1899" s="23"/>
    </row>
    <row r="1900" spans="1:9" x14ac:dyDescent="0.2">
      <c r="A1900" s="9" t="str">
        <f t="shared" si="25"/>
        <v/>
      </c>
      <c r="B1900" s="16"/>
      <c r="C1900" s="9"/>
      <c r="H1900" s="7"/>
      <c r="I1900" s="23"/>
    </row>
    <row r="1901" spans="1:9" x14ac:dyDescent="0.2">
      <c r="A1901" s="9" t="str">
        <f t="shared" si="25"/>
        <v/>
      </c>
      <c r="B1901" s="16"/>
      <c r="C1901" s="9"/>
      <c r="H1901" s="7"/>
      <c r="I1901" s="23"/>
    </row>
    <row r="1902" spans="1:9" x14ac:dyDescent="0.2">
      <c r="A1902" s="9" t="str">
        <f t="shared" si="25"/>
        <v/>
      </c>
      <c r="B1902" s="16"/>
      <c r="C1902" s="9"/>
      <c r="H1902" s="7"/>
      <c r="I1902" s="23"/>
    </row>
    <row r="1903" spans="1:9" x14ac:dyDescent="0.2">
      <c r="A1903" s="9" t="str">
        <f t="shared" si="25"/>
        <v/>
      </c>
      <c r="B1903" s="16"/>
      <c r="C1903" s="9"/>
      <c r="H1903" s="7"/>
      <c r="I1903" s="23"/>
    </row>
    <row r="1904" spans="1:9" x14ac:dyDescent="0.2">
      <c r="A1904" s="9" t="str">
        <f t="shared" si="25"/>
        <v/>
      </c>
      <c r="B1904" s="16"/>
      <c r="C1904" s="9"/>
      <c r="H1904" s="7"/>
      <c r="I1904" s="23"/>
    </row>
    <row r="1905" spans="1:9" x14ac:dyDescent="0.2">
      <c r="A1905" s="9" t="str">
        <f t="shared" si="25"/>
        <v/>
      </c>
      <c r="B1905" s="16"/>
      <c r="C1905" s="9"/>
      <c r="H1905" s="7"/>
      <c r="I1905" s="23"/>
    </row>
    <row r="1906" spans="1:9" x14ac:dyDescent="0.2">
      <c r="A1906" s="9" t="str">
        <f t="shared" si="25"/>
        <v/>
      </c>
      <c r="B1906" s="16"/>
      <c r="C1906" s="9"/>
      <c r="H1906" s="7"/>
      <c r="I1906" s="23"/>
    </row>
    <row r="1907" spans="1:9" x14ac:dyDescent="0.2">
      <c r="A1907" s="9" t="str">
        <f t="shared" si="25"/>
        <v/>
      </c>
      <c r="B1907" s="16"/>
      <c r="C1907" s="9"/>
      <c r="H1907" s="7"/>
      <c r="I1907" s="23"/>
    </row>
    <row r="1908" spans="1:9" x14ac:dyDescent="0.2">
      <c r="A1908" s="9" t="str">
        <f t="shared" si="25"/>
        <v/>
      </c>
      <c r="B1908" s="16"/>
      <c r="C1908" s="9"/>
      <c r="H1908" s="7"/>
      <c r="I1908" s="23"/>
    </row>
    <row r="1909" spans="1:9" x14ac:dyDescent="0.2">
      <c r="A1909" s="9" t="str">
        <f t="shared" si="25"/>
        <v/>
      </c>
      <c r="B1909" s="16"/>
      <c r="C1909" s="9"/>
      <c r="H1909" s="7"/>
      <c r="I1909" s="23"/>
    </row>
    <row r="1910" spans="1:9" x14ac:dyDescent="0.2">
      <c r="A1910" s="9" t="str">
        <f t="shared" si="25"/>
        <v/>
      </c>
      <c r="B1910" s="16"/>
      <c r="C1910" s="9"/>
      <c r="H1910" s="7"/>
      <c r="I1910" s="23"/>
    </row>
    <row r="1911" spans="1:9" x14ac:dyDescent="0.2">
      <c r="A1911" s="9" t="str">
        <f t="shared" si="25"/>
        <v/>
      </c>
      <c r="B1911" s="16"/>
      <c r="C1911" s="9"/>
      <c r="H1911" s="7"/>
      <c r="I1911" s="23"/>
    </row>
    <row r="1912" spans="1:9" x14ac:dyDescent="0.2">
      <c r="A1912" s="9" t="str">
        <f t="shared" si="25"/>
        <v/>
      </c>
      <c r="B1912" s="16"/>
      <c r="C1912" s="9"/>
      <c r="H1912" s="7"/>
      <c r="I1912" s="23"/>
    </row>
    <row r="1913" spans="1:9" x14ac:dyDescent="0.2">
      <c r="A1913" s="9" t="str">
        <f t="shared" si="25"/>
        <v/>
      </c>
      <c r="B1913" s="16"/>
      <c r="C1913" s="9"/>
      <c r="H1913" s="7"/>
      <c r="I1913" s="23"/>
    </row>
    <row r="1914" spans="1:9" x14ac:dyDescent="0.2">
      <c r="A1914" s="9" t="str">
        <f t="shared" si="25"/>
        <v/>
      </c>
      <c r="B1914" s="16"/>
      <c r="C1914" s="9"/>
      <c r="H1914" s="7"/>
      <c r="I1914" s="23"/>
    </row>
    <row r="1915" spans="1:9" x14ac:dyDescent="0.2">
      <c r="A1915" s="9" t="str">
        <f t="shared" si="25"/>
        <v/>
      </c>
      <c r="B1915" s="16"/>
      <c r="C1915" s="9"/>
      <c r="H1915" s="7"/>
      <c r="I1915" s="23"/>
    </row>
    <row r="1916" spans="1:9" x14ac:dyDescent="0.2">
      <c r="A1916" s="9" t="str">
        <f t="shared" si="25"/>
        <v/>
      </c>
      <c r="B1916" s="16"/>
      <c r="C1916" s="9"/>
      <c r="H1916" s="7"/>
      <c r="I1916" s="23"/>
    </row>
    <row r="1917" spans="1:9" x14ac:dyDescent="0.2">
      <c r="A1917" s="9" t="str">
        <f t="shared" si="25"/>
        <v/>
      </c>
      <c r="B1917" s="16"/>
      <c r="C1917" s="9"/>
      <c r="H1917" s="7"/>
      <c r="I1917" s="23"/>
    </row>
    <row r="1918" spans="1:9" x14ac:dyDescent="0.2">
      <c r="A1918" s="9" t="str">
        <f t="shared" si="25"/>
        <v/>
      </c>
      <c r="B1918" s="16"/>
      <c r="C1918" s="9"/>
      <c r="H1918" s="7"/>
      <c r="I1918" s="23"/>
    </row>
    <row r="1919" spans="1:9" x14ac:dyDescent="0.2">
      <c r="A1919" s="9" t="str">
        <f t="shared" si="25"/>
        <v/>
      </c>
      <c r="B1919" s="16"/>
      <c r="C1919" s="9"/>
      <c r="H1919" s="7"/>
      <c r="I1919" s="23"/>
    </row>
    <row r="1920" spans="1:9" x14ac:dyDescent="0.2">
      <c r="A1920" s="9" t="str">
        <f t="shared" si="25"/>
        <v/>
      </c>
      <c r="B1920" s="16"/>
      <c r="C1920" s="9"/>
      <c r="H1920" s="7"/>
      <c r="I1920" s="23"/>
    </row>
    <row r="1921" spans="1:9" x14ac:dyDescent="0.2">
      <c r="A1921" s="9" t="str">
        <f t="shared" si="25"/>
        <v/>
      </c>
      <c r="B1921" s="16"/>
      <c r="C1921" s="9"/>
      <c r="H1921" s="7"/>
      <c r="I1921" s="23"/>
    </row>
    <row r="1922" spans="1:9" x14ac:dyDescent="0.2">
      <c r="A1922" s="9" t="str">
        <f t="shared" si="25"/>
        <v/>
      </c>
      <c r="B1922" s="16"/>
      <c r="C1922" s="9"/>
      <c r="H1922" s="7"/>
      <c r="I1922" s="23"/>
    </row>
    <row r="1923" spans="1:9" x14ac:dyDescent="0.2">
      <c r="A1923" s="9" t="str">
        <f t="shared" si="25"/>
        <v/>
      </c>
      <c r="B1923" s="16"/>
      <c r="C1923" s="9"/>
      <c r="H1923" s="7"/>
      <c r="I1923" s="23"/>
    </row>
    <row r="1924" spans="1:9" x14ac:dyDescent="0.2">
      <c r="A1924" s="9" t="str">
        <f t="shared" si="25"/>
        <v/>
      </c>
      <c r="B1924" s="16"/>
      <c r="C1924" s="9"/>
      <c r="H1924" s="7"/>
      <c r="I1924" s="23"/>
    </row>
    <row r="1925" spans="1:9" x14ac:dyDescent="0.2">
      <c r="A1925" s="9" t="str">
        <f t="shared" si="25"/>
        <v/>
      </c>
      <c r="B1925" s="16"/>
      <c r="C1925" s="9"/>
      <c r="H1925" s="7"/>
      <c r="I1925" s="23"/>
    </row>
    <row r="1926" spans="1:9" x14ac:dyDescent="0.2">
      <c r="A1926" s="9" t="str">
        <f t="shared" si="25"/>
        <v/>
      </c>
      <c r="B1926" s="16"/>
      <c r="C1926" s="9"/>
      <c r="H1926" s="7"/>
      <c r="I1926" s="23"/>
    </row>
    <row r="1927" spans="1:9" x14ac:dyDescent="0.2">
      <c r="A1927" s="9" t="str">
        <f t="shared" si="25"/>
        <v/>
      </c>
      <c r="B1927" s="16"/>
      <c r="C1927" s="9"/>
      <c r="H1927" s="7"/>
      <c r="I1927" s="23"/>
    </row>
    <row r="1928" spans="1:9" x14ac:dyDescent="0.2">
      <c r="A1928" s="9" t="str">
        <f t="shared" si="25"/>
        <v/>
      </c>
      <c r="B1928" s="16"/>
      <c r="C1928" s="9"/>
      <c r="H1928" s="7"/>
      <c r="I1928" s="23"/>
    </row>
    <row r="1929" spans="1:9" x14ac:dyDescent="0.2">
      <c r="A1929" s="9" t="str">
        <f t="shared" si="25"/>
        <v/>
      </c>
      <c r="B1929" s="16"/>
      <c r="C1929" s="9"/>
      <c r="H1929" s="7"/>
      <c r="I1929" s="23"/>
    </row>
    <row r="1930" spans="1:9" x14ac:dyDescent="0.2">
      <c r="A1930" s="9" t="str">
        <f t="shared" si="25"/>
        <v/>
      </c>
      <c r="B1930" s="16"/>
      <c r="C1930" s="9"/>
      <c r="H1930" s="7"/>
      <c r="I1930" s="23"/>
    </row>
    <row r="1931" spans="1:9" x14ac:dyDescent="0.2">
      <c r="A1931" s="9" t="str">
        <f t="shared" si="25"/>
        <v/>
      </c>
      <c r="B1931" s="16"/>
      <c r="C1931" s="9"/>
      <c r="H1931" s="7"/>
      <c r="I1931" s="23"/>
    </row>
    <row r="1932" spans="1:9" x14ac:dyDescent="0.2">
      <c r="A1932" s="9" t="str">
        <f t="shared" si="25"/>
        <v/>
      </c>
      <c r="B1932" s="16"/>
      <c r="C1932" s="9"/>
      <c r="H1932" s="7"/>
      <c r="I1932" s="23"/>
    </row>
    <row r="1933" spans="1:9" x14ac:dyDescent="0.2">
      <c r="A1933" s="9" t="str">
        <f t="shared" si="25"/>
        <v/>
      </c>
      <c r="B1933" s="16"/>
      <c r="C1933" s="9"/>
      <c r="H1933" s="7"/>
      <c r="I1933" s="23"/>
    </row>
    <row r="1934" spans="1:9" x14ac:dyDescent="0.2">
      <c r="A1934" s="9" t="str">
        <f t="shared" si="25"/>
        <v/>
      </c>
      <c r="B1934" s="16"/>
      <c r="C1934" s="9"/>
      <c r="H1934" s="7"/>
      <c r="I1934" s="23"/>
    </row>
    <row r="1935" spans="1:9" x14ac:dyDescent="0.2">
      <c r="A1935" s="9" t="str">
        <f t="shared" si="25"/>
        <v/>
      </c>
      <c r="B1935" s="16"/>
      <c r="C1935" s="9"/>
      <c r="H1935" s="7"/>
      <c r="I1935" s="23"/>
    </row>
    <row r="1936" spans="1:9" x14ac:dyDescent="0.2">
      <c r="A1936" s="9" t="str">
        <f t="shared" si="25"/>
        <v/>
      </c>
      <c r="B1936" s="16"/>
      <c r="C1936" s="9"/>
      <c r="H1936" s="7"/>
      <c r="I1936" s="23"/>
    </row>
    <row r="1937" spans="1:9" x14ac:dyDescent="0.2">
      <c r="A1937" s="9" t="str">
        <f t="shared" si="25"/>
        <v/>
      </c>
      <c r="B1937" s="16"/>
      <c r="C1937" s="9"/>
      <c r="H1937" s="7"/>
      <c r="I1937" s="23"/>
    </row>
    <row r="1938" spans="1:9" x14ac:dyDescent="0.2">
      <c r="A1938" s="9" t="str">
        <f t="shared" si="25"/>
        <v/>
      </c>
      <c r="B1938" s="16"/>
      <c r="C1938" s="9"/>
      <c r="H1938" s="7"/>
      <c r="I1938" s="23"/>
    </row>
    <row r="1939" spans="1:9" x14ac:dyDescent="0.2">
      <c r="A1939" s="9" t="str">
        <f t="shared" si="25"/>
        <v/>
      </c>
      <c r="B1939" s="16"/>
      <c r="C1939" s="9"/>
      <c r="H1939" s="7"/>
      <c r="I1939" s="23"/>
    </row>
    <row r="1940" spans="1:9" x14ac:dyDescent="0.2">
      <c r="A1940" s="9" t="str">
        <f t="shared" ref="A1940:A2003" si="26">IF(LEN(B1587)&gt;0,TEXT(ROW(B1587)-3,"0000"),(IF(LEN(B1588)&gt;0,"unesite ev. broj nabave i ostale podatke","")))</f>
        <v/>
      </c>
      <c r="B1940" s="16"/>
      <c r="C1940" s="9"/>
      <c r="H1940" s="7"/>
      <c r="I1940" s="23"/>
    </row>
    <row r="1941" spans="1:9" x14ac:dyDescent="0.2">
      <c r="A1941" s="9" t="str">
        <f t="shared" si="26"/>
        <v/>
      </c>
      <c r="B1941" s="16"/>
      <c r="C1941" s="9"/>
      <c r="H1941" s="7"/>
      <c r="I1941" s="23"/>
    </row>
    <row r="1942" spans="1:9" x14ac:dyDescent="0.2">
      <c r="A1942" s="9" t="str">
        <f t="shared" si="26"/>
        <v/>
      </c>
      <c r="B1942" s="16"/>
      <c r="C1942" s="9"/>
      <c r="H1942" s="7"/>
      <c r="I1942" s="23"/>
    </row>
    <row r="1943" spans="1:9" x14ac:dyDescent="0.2">
      <c r="A1943" s="9" t="str">
        <f t="shared" si="26"/>
        <v/>
      </c>
      <c r="B1943" s="16"/>
      <c r="C1943" s="9"/>
      <c r="H1943" s="7"/>
      <c r="I1943" s="23"/>
    </row>
    <row r="1944" spans="1:9" x14ac:dyDescent="0.2">
      <c r="A1944" s="9" t="str">
        <f t="shared" si="26"/>
        <v/>
      </c>
      <c r="B1944" s="16"/>
      <c r="C1944" s="9"/>
      <c r="H1944" s="7"/>
      <c r="I1944" s="23"/>
    </row>
    <row r="1945" spans="1:9" x14ac:dyDescent="0.2">
      <c r="A1945" s="9" t="str">
        <f t="shared" si="26"/>
        <v/>
      </c>
      <c r="B1945" s="16"/>
      <c r="C1945" s="9"/>
      <c r="H1945" s="7"/>
      <c r="I1945" s="23"/>
    </row>
    <row r="1946" spans="1:9" x14ac:dyDescent="0.2">
      <c r="A1946" s="9" t="str">
        <f t="shared" si="26"/>
        <v/>
      </c>
      <c r="B1946" s="16"/>
      <c r="C1946" s="9"/>
      <c r="H1946" s="7"/>
      <c r="I1946" s="23"/>
    </row>
    <row r="1947" spans="1:9" x14ac:dyDescent="0.2">
      <c r="A1947" s="9" t="str">
        <f t="shared" si="26"/>
        <v/>
      </c>
      <c r="B1947" s="16"/>
      <c r="C1947" s="9"/>
      <c r="H1947" s="7"/>
      <c r="I1947" s="23"/>
    </row>
    <row r="1948" spans="1:9" x14ac:dyDescent="0.2">
      <c r="A1948" s="9" t="str">
        <f t="shared" si="26"/>
        <v/>
      </c>
      <c r="B1948" s="16"/>
      <c r="C1948" s="9"/>
      <c r="H1948" s="7"/>
      <c r="I1948" s="23"/>
    </row>
    <row r="1949" spans="1:9" x14ac:dyDescent="0.2">
      <c r="A1949" s="9" t="str">
        <f t="shared" si="26"/>
        <v/>
      </c>
      <c r="B1949" s="16"/>
      <c r="C1949" s="9"/>
      <c r="H1949" s="7"/>
      <c r="I1949" s="23"/>
    </row>
    <row r="1950" spans="1:9" x14ac:dyDescent="0.2">
      <c r="A1950" s="9" t="str">
        <f t="shared" si="26"/>
        <v/>
      </c>
      <c r="B1950" s="16"/>
      <c r="C1950" s="9"/>
      <c r="H1950" s="7"/>
      <c r="I1950" s="23"/>
    </row>
    <row r="1951" spans="1:9" x14ac:dyDescent="0.2">
      <c r="A1951" s="9" t="str">
        <f t="shared" si="26"/>
        <v/>
      </c>
      <c r="B1951" s="16"/>
      <c r="C1951" s="9"/>
      <c r="H1951" s="7"/>
      <c r="I1951" s="23"/>
    </row>
    <row r="1952" spans="1:9" x14ac:dyDescent="0.2">
      <c r="A1952" s="9" t="str">
        <f t="shared" si="26"/>
        <v/>
      </c>
      <c r="B1952" s="16"/>
      <c r="C1952" s="9"/>
      <c r="H1952" s="7"/>
      <c r="I1952" s="23"/>
    </row>
    <row r="1953" spans="1:9" x14ac:dyDescent="0.2">
      <c r="A1953" s="9" t="str">
        <f t="shared" si="26"/>
        <v/>
      </c>
      <c r="B1953" s="16"/>
      <c r="C1953" s="9"/>
      <c r="H1953" s="7"/>
      <c r="I1953" s="23"/>
    </row>
    <row r="1954" spans="1:9" x14ac:dyDescent="0.2">
      <c r="A1954" s="9" t="str">
        <f t="shared" si="26"/>
        <v/>
      </c>
      <c r="B1954" s="16"/>
      <c r="C1954" s="9"/>
      <c r="H1954" s="7"/>
      <c r="I1954" s="23"/>
    </row>
    <row r="1955" spans="1:9" x14ac:dyDescent="0.2">
      <c r="A1955" s="9" t="str">
        <f t="shared" si="26"/>
        <v/>
      </c>
      <c r="B1955" s="16"/>
      <c r="C1955" s="9"/>
      <c r="H1955" s="7"/>
      <c r="I1955" s="23"/>
    </row>
    <row r="1956" spans="1:9" x14ac:dyDescent="0.2">
      <c r="A1956" s="9" t="str">
        <f t="shared" si="26"/>
        <v/>
      </c>
      <c r="B1956" s="16"/>
      <c r="C1956" s="9"/>
      <c r="H1956" s="7"/>
      <c r="I1956" s="23"/>
    </row>
    <row r="1957" spans="1:9" x14ac:dyDescent="0.2">
      <c r="A1957" s="9" t="str">
        <f t="shared" si="26"/>
        <v/>
      </c>
      <c r="B1957" s="16"/>
      <c r="C1957" s="9"/>
      <c r="H1957" s="7"/>
      <c r="I1957" s="23"/>
    </row>
    <row r="1958" spans="1:9" x14ac:dyDescent="0.2">
      <c r="A1958" s="9" t="str">
        <f t="shared" si="26"/>
        <v/>
      </c>
      <c r="B1958" s="16"/>
      <c r="C1958" s="9"/>
      <c r="H1958" s="7"/>
      <c r="I1958" s="23"/>
    </row>
    <row r="1959" spans="1:9" x14ac:dyDescent="0.2">
      <c r="A1959" s="9" t="str">
        <f t="shared" si="26"/>
        <v/>
      </c>
      <c r="B1959" s="16"/>
      <c r="C1959" s="9"/>
      <c r="H1959" s="7"/>
      <c r="I1959" s="23"/>
    </row>
    <row r="1960" spans="1:9" x14ac:dyDescent="0.2">
      <c r="A1960" s="9" t="str">
        <f t="shared" si="26"/>
        <v/>
      </c>
      <c r="B1960" s="16"/>
      <c r="C1960" s="9"/>
      <c r="H1960" s="7"/>
      <c r="I1960" s="23"/>
    </row>
    <row r="1961" spans="1:9" x14ac:dyDescent="0.2">
      <c r="A1961" s="9" t="str">
        <f t="shared" si="26"/>
        <v/>
      </c>
      <c r="B1961" s="16"/>
      <c r="C1961" s="9"/>
      <c r="H1961" s="7"/>
      <c r="I1961" s="23"/>
    </row>
    <row r="1962" spans="1:9" x14ac:dyDescent="0.2">
      <c r="A1962" s="9" t="str">
        <f t="shared" si="26"/>
        <v/>
      </c>
      <c r="B1962" s="16"/>
      <c r="C1962" s="9"/>
      <c r="H1962" s="7"/>
      <c r="I1962" s="23"/>
    </row>
    <row r="1963" spans="1:9" x14ac:dyDescent="0.2">
      <c r="A1963" s="9" t="str">
        <f t="shared" si="26"/>
        <v/>
      </c>
      <c r="B1963" s="16"/>
      <c r="C1963" s="9"/>
      <c r="H1963" s="7"/>
      <c r="I1963" s="23"/>
    </row>
    <row r="1964" spans="1:9" x14ac:dyDescent="0.2">
      <c r="A1964" s="9" t="str">
        <f t="shared" si="26"/>
        <v/>
      </c>
      <c r="B1964" s="16"/>
      <c r="C1964" s="9"/>
      <c r="H1964" s="7"/>
      <c r="I1964" s="23"/>
    </row>
    <row r="1965" spans="1:9" x14ac:dyDescent="0.2">
      <c r="A1965" s="9" t="str">
        <f t="shared" si="26"/>
        <v/>
      </c>
      <c r="B1965" s="16"/>
      <c r="C1965" s="9"/>
      <c r="H1965" s="7"/>
      <c r="I1965" s="23"/>
    </row>
    <row r="1966" spans="1:9" x14ac:dyDescent="0.2">
      <c r="A1966" s="9" t="str">
        <f t="shared" si="26"/>
        <v/>
      </c>
      <c r="B1966" s="16"/>
      <c r="C1966" s="9"/>
      <c r="H1966" s="7"/>
      <c r="I1966" s="23"/>
    </row>
    <row r="1967" spans="1:9" x14ac:dyDescent="0.2">
      <c r="A1967" s="9" t="str">
        <f t="shared" si="26"/>
        <v/>
      </c>
      <c r="B1967" s="16"/>
      <c r="C1967" s="9"/>
      <c r="H1967" s="7"/>
      <c r="I1967" s="23"/>
    </row>
    <row r="1968" spans="1:9" x14ac:dyDescent="0.2">
      <c r="A1968" s="9" t="str">
        <f t="shared" si="26"/>
        <v/>
      </c>
      <c r="B1968" s="16"/>
      <c r="C1968" s="9"/>
      <c r="H1968" s="7"/>
      <c r="I1968" s="23"/>
    </row>
    <row r="1969" spans="1:9" x14ac:dyDescent="0.2">
      <c r="A1969" s="9" t="str">
        <f t="shared" si="26"/>
        <v/>
      </c>
      <c r="B1969" s="16"/>
      <c r="C1969" s="9"/>
      <c r="H1969" s="7"/>
      <c r="I1969" s="23"/>
    </row>
    <row r="1970" spans="1:9" x14ac:dyDescent="0.2">
      <c r="A1970" s="9" t="str">
        <f t="shared" si="26"/>
        <v/>
      </c>
      <c r="B1970" s="16"/>
      <c r="C1970" s="9"/>
      <c r="H1970" s="7"/>
      <c r="I1970" s="23"/>
    </row>
    <row r="1971" spans="1:9" x14ac:dyDescent="0.2">
      <c r="A1971" s="9" t="str">
        <f t="shared" si="26"/>
        <v/>
      </c>
      <c r="B1971" s="16"/>
      <c r="C1971" s="9"/>
      <c r="H1971" s="7"/>
      <c r="I1971" s="23"/>
    </row>
    <row r="1972" spans="1:9" x14ac:dyDescent="0.2">
      <c r="A1972" s="9" t="str">
        <f t="shared" si="26"/>
        <v/>
      </c>
      <c r="B1972" s="16"/>
      <c r="C1972" s="9"/>
      <c r="H1972" s="7"/>
      <c r="I1972" s="23"/>
    </row>
    <row r="1973" spans="1:9" x14ac:dyDescent="0.2">
      <c r="A1973" s="9" t="str">
        <f t="shared" si="26"/>
        <v/>
      </c>
      <c r="B1973" s="16"/>
      <c r="C1973" s="9"/>
      <c r="H1973" s="7"/>
      <c r="I1973" s="23"/>
    </row>
    <row r="1974" spans="1:9" x14ac:dyDescent="0.2">
      <c r="A1974" s="9" t="str">
        <f t="shared" si="26"/>
        <v/>
      </c>
      <c r="B1974" s="16"/>
      <c r="C1974" s="9"/>
      <c r="H1974" s="7"/>
      <c r="I1974" s="23"/>
    </row>
    <row r="1975" spans="1:9" x14ac:dyDescent="0.2">
      <c r="A1975" s="9" t="str">
        <f t="shared" si="26"/>
        <v/>
      </c>
      <c r="B1975" s="16"/>
      <c r="C1975" s="9"/>
      <c r="H1975" s="7"/>
      <c r="I1975" s="23"/>
    </row>
    <row r="1976" spans="1:9" x14ac:dyDescent="0.2">
      <c r="A1976" s="9" t="str">
        <f t="shared" si="26"/>
        <v/>
      </c>
      <c r="B1976" s="16"/>
      <c r="C1976" s="9"/>
      <c r="H1976" s="7"/>
      <c r="I1976" s="23"/>
    </row>
    <row r="1977" spans="1:9" x14ac:dyDescent="0.2">
      <c r="A1977" s="9" t="str">
        <f t="shared" si="26"/>
        <v/>
      </c>
      <c r="B1977" s="16"/>
      <c r="C1977" s="9"/>
      <c r="H1977" s="7"/>
      <c r="I1977" s="23"/>
    </row>
    <row r="1978" spans="1:9" x14ac:dyDescent="0.2">
      <c r="A1978" s="9" t="str">
        <f t="shared" si="26"/>
        <v/>
      </c>
      <c r="B1978" s="16"/>
      <c r="C1978" s="9"/>
      <c r="H1978" s="7"/>
      <c r="I1978" s="23"/>
    </row>
    <row r="1979" spans="1:9" x14ac:dyDescent="0.2">
      <c r="A1979" s="9" t="str">
        <f t="shared" si="26"/>
        <v/>
      </c>
      <c r="B1979" s="16"/>
      <c r="C1979" s="9"/>
      <c r="H1979" s="7"/>
      <c r="I1979" s="23"/>
    </row>
    <row r="1980" spans="1:9" x14ac:dyDescent="0.2">
      <c r="A1980" s="9" t="str">
        <f t="shared" si="26"/>
        <v/>
      </c>
      <c r="B1980" s="16"/>
      <c r="C1980" s="9"/>
      <c r="H1980" s="7"/>
      <c r="I1980" s="23"/>
    </row>
    <row r="1981" spans="1:9" x14ac:dyDescent="0.2">
      <c r="A1981" s="9" t="str">
        <f t="shared" si="26"/>
        <v/>
      </c>
      <c r="B1981" s="16"/>
      <c r="C1981" s="9"/>
      <c r="H1981" s="7"/>
      <c r="I1981" s="23"/>
    </row>
    <row r="1982" spans="1:9" x14ac:dyDescent="0.2">
      <c r="A1982" s="9" t="str">
        <f t="shared" si="26"/>
        <v/>
      </c>
      <c r="B1982" s="16"/>
      <c r="C1982" s="9"/>
      <c r="H1982" s="7"/>
      <c r="I1982" s="23"/>
    </row>
    <row r="1983" spans="1:9" x14ac:dyDescent="0.2">
      <c r="A1983" s="9" t="str">
        <f t="shared" si="26"/>
        <v/>
      </c>
      <c r="B1983" s="16"/>
      <c r="C1983" s="9"/>
      <c r="H1983" s="7"/>
      <c r="I1983" s="23"/>
    </row>
    <row r="1984" spans="1:9" x14ac:dyDescent="0.2">
      <c r="A1984" s="9" t="str">
        <f t="shared" si="26"/>
        <v/>
      </c>
      <c r="B1984" s="16"/>
      <c r="C1984" s="9"/>
      <c r="H1984" s="7"/>
      <c r="I1984" s="23"/>
    </row>
    <row r="1985" spans="1:9" x14ac:dyDescent="0.2">
      <c r="A1985" s="9" t="str">
        <f t="shared" si="26"/>
        <v/>
      </c>
      <c r="B1985" s="16"/>
      <c r="C1985" s="9"/>
      <c r="H1985" s="7"/>
      <c r="I1985" s="23"/>
    </row>
    <row r="1986" spans="1:9" x14ac:dyDescent="0.2">
      <c r="A1986" s="9" t="str">
        <f t="shared" si="26"/>
        <v/>
      </c>
      <c r="B1986" s="16"/>
      <c r="C1986" s="9"/>
      <c r="H1986" s="7"/>
      <c r="I1986" s="23"/>
    </row>
    <row r="1987" spans="1:9" x14ac:dyDescent="0.2">
      <c r="A1987" s="9" t="str">
        <f t="shared" si="26"/>
        <v/>
      </c>
      <c r="B1987" s="16"/>
      <c r="C1987" s="9"/>
      <c r="H1987" s="7"/>
      <c r="I1987" s="23"/>
    </row>
    <row r="1988" spans="1:9" x14ac:dyDescent="0.2">
      <c r="A1988" s="9" t="str">
        <f t="shared" si="26"/>
        <v/>
      </c>
      <c r="B1988" s="16"/>
      <c r="C1988" s="9"/>
      <c r="H1988" s="7"/>
      <c r="I1988" s="23"/>
    </row>
    <row r="1989" spans="1:9" x14ac:dyDescent="0.2">
      <c r="A1989" s="9" t="str">
        <f t="shared" si="26"/>
        <v/>
      </c>
      <c r="B1989" s="16"/>
      <c r="C1989" s="9"/>
      <c r="H1989" s="7"/>
      <c r="I1989" s="23"/>
    </row>
    <row r="1990" spans="1:9" x14ac:dyDescent="0.2">
      <c r="A1990" s="9" t="str">
        <f t="shared" si="26"/>
        <v/>
      </c>
      <c r="B1990" s="16"/>
      <c r="C1990" s="9"/>
      <c r="H1990" s="7"/>
      <c r="I1990" s="23"/>
    </row>
    <row r="1991" spans="1:9" x14ac:dyDescent="0.2">
      <c r="A1991" s="9" t="str">
        <f t="shared" si="26"/>
        <v/>
      </c>
      <c r="B1991" s="16"/>
      <c r="C1991" s="9"/>
      <c r="H1991" s="7"/>
      <c r="I1991" s="23"/>
    </row>
    <row r="1992" spans="1:9" x14ac:dyDescent="0.2">
      <c r="A1992" s="9" t="str">
        <f t="shared" si="26"/>
        <v/>
      </c>
      <c r="B1992" s="16"/>
      <c r="C1992" s="9"/>
      <c r="H1992" s="7"/>
      <c r="I1992" s="23"/>
    </row>
    <row r="1993" spans="1:9" x14ac:dyDescent="0.2">
      <c r="A1993" s="9" t="str">
        <f t="shared" si="26"/>
        <v/>
      </c>
      <c r="B1993" s="16"/>
      <c r="C1993" s="9"/>
      <c r="H1993" s="7"/>
      <c r="I1993" s="23"/>
    </row>
    <row r="1994" spans="1:9" x14ac:dyDescent="0.2">
      <c r="A1994" s="9" t="str">
        <f t="shared" si="26"/>
        <v/>
      </c>
      <c r="B1994" s="16"/>
      <c r="C1994" s="9"/>
      <c r="H1994" s="7"/>
      <c r="I1994" s="23"/>
    </row>
    <row r="1995" spans="1:9" x14ac:dyDescent="0.2">
      <c r="A1995" s="9" t="str">
        <f t="shared" si="26"/>
        <v/>
      </c>
      <c r="B1995" s="16"/>
      <c r="C1995" s="9"/>
      <c r="H1995" s="7"/>
      <c r="I1995" s="23"/>
    </row>
    <row r="1996" spans="1:9" x14ac:dyDescent="0.2">
      <c r="A1996" s="9" t="str">
        <f t="shared" si="26"/>
        <v/>
      </c>
      <c r="B1996" s="16"/>
      <c r="C1996" s="9"/>
      <c r="H1996" s="7"/>
      <c r="I1996" s="23"/>
    </row>
    <row r="1997" spans="1:9" x14ac:dyDescent="0.2">
      <c r="A1997" s="9" t="str">
        <f t="shared" si="26"/>
        <v/>
      </c>
      <c r="B1997" s="16"/>
      <c r="C1997" s="9"/>
      <c r="H1997" s="7"/>
      <c r="I1997" s="23"/>
    </row>
    <row r="1998" spans="1:9" x14ac:dyDescent="0.2">
      <c r="A1998" s="9" t="str">
        <f t="shared" si="26"/>
        <v/>
      </c>
      <c r="B1998" s="16"/>
      <c r="C1998" s="9"/>
      <c r="H1998" s="7"/>
      <c r="I1998" s="23"/>
    </row>
    <row r="1999" spans="1:9" x14ac:dyDescent="0.2">
      <c r="A1999" s="9" t="str">
        <f t="shared" si="26"/>
        <v/>
      </c>
      <c r="B1999" s="16"/>
      <c r="C1999" s="9"/>
      <c r="H1999" s="7"/>
      <c r="I1999" s="23"/>
    </row>
    <row r="2000" spans="1:9" x14ac:dyDescent="0.2">
      <c r="A2000" s="9" t="str">
        <f t="shared" si="26"/>
        <v/>
      </c>
      <c r="B2000" s="16"/>
      <c r="C2000" s="9"/>
      <c r="H2000" s="7"/>
      <c r="I2000" s="23"/>
    </row>
    <row r="2001" spans="1:9" x14ac:dyDescent="0.2">
      <c r="A2001" s="9" t="str">
        <f t="shared" si="26"/>
        <v/>
      </c>
      <c r="B2001" s="16"/>
      <c r="C2001" s="9"/>
      <c r="H2001" s="7"/>
      <c r="I2001" s="23"/>
    </row>
    <row r="2002" spans="1:9" x14ac:dyDescent="0.2">
      <c r="A2002" s="9" t="str">
        <f t="shared" si="26"/>
        <v/>
      </c>
      <c r="B2002" s="16"/>
      <c r="C2002" s="9"/>
      <c r="H2002" s="7"/>
      <c r="I2002" s="23"/>
    </row>
    <row r="2003" spans="1:9" x14ac:dyDescent="0.2">
      <c r="A2003" s="9" t="str">
        <f t="shared" si="26"/>
        <v/>
      </c>
      <c r="B2003" s="16"/>
      <c r="C2003" s="9"/>
      <c r="H2003" s="7"/>
      <c r="I2003" s="23"/>
    </row>
    <row r="2004" spans="1:9" x14ac:dyDescent="0.2">
      <c r="A2004" s="9" t="str">
        <f t="shared" ref="A2004:A2067" si="27">IF(LEN(B1651)&gt;0,TEXT(ROW(B1651)-3,"0000"),(IF(LEN(B1652)&gt;0,"unesite ev. broj nabave i ostale podatke","")))</f>
        <v/>
      </c>
      <c r="B2004" s="16"/>
      <c r="C2004" s="9"/>
      <c r="H2004" s="7"/>
      <c r="I2004" s="23"/>
    </row>
    <row r="2005" spans="1:9" x14ac:dyDescent="0.2">
      <c r="A2005" s="9" t="str">
        <f t="shared" si="27"/>
        <v/>
      </c>
      <c r="B2005" s="16"/>
      <c r="C2005" s="9"/>
      <c r="H2005" s="7"/>
      <c r="I2005" s="23"/>
    </row>
    <row r="2006" spans="1:9" x14ac:dyDescent="0.2">
      <c r="A2006" s="9" t="str">
        <f t="shared" si="27"/>
        <v/>
      </c>
      <c r="B2006" s="16"/>
      <c r="C2006" s="9"/>
      <c r="H2006" s="7"/>
      <c r="I2006" s="23"/>
    </row>
    <row r="2007" spans="1:9" x14ac:dyDescent="0.2">
      <c r="A2007" s="9" t="str">
        <f t="shared" si="27"/>
        <v/>
      </c>
      <c r="B2007" s="16"/>
      <c r="C2007" s="9"/>
      <c r="H2007" s="7"/>
      <c r="I2007" s="23"/>
    </row>
    <row r="2008" spans="1:9" x14ac:dyDescent="0.2">
      <c r="A2008" s="9" t="str">
        <f t="shared" si="27"/>
        <v/>
      </c>
      <c r="B2008" s="16"/>
      <c r="C2008" s="9"/>
      <c r="H2008" s="7"/>
      <c r="I2008" s="23"/>
    </row>
    <row r="2009" spans="1:9" x14ac:dyDescent="0.2">
      <c r="A2009" s="9" t="str">
        <f t="shared" si="27"/>
        <v/>
      </c>
      <c r="B2009" s="16"/>
      <c r="C2009" s="9"/>
      <c r="H2009" s="7"/>
      <c r="I2009" s="23"/>
    </row>
    <row r="2010" spans="1:9" x14ac:dyDescent="0.2">
      <c r="A2010" s="9" t="str">
        <f t="shared" si="27"/>
        <v/>
      </c>
      <c r="B2010" s="16"/>
      <c r="C2010" s="9"/>
      <c r="H2010" s="7"/>
      <c r="I2010" s="23"/>
    </row>
    <row r="2011" spans="1:9" x14ac:dyDescent="0.2">
      <c r="A2011" s="9" t="str">
        <f t="shared" si="27"/>
        <v/>
      </c>
      <c r="B2011" s="16"/>
      <c r="C2011" s="9"/>
      <c r="H2011" s="7"/>
      <c r="I2011" s="23"/>
    </row>
    <row r="2012" spans="1:9" x14ac:dyDescent="0.2">
      <c r="A2012" s="9" t="str">
        <f t="shared" si="27"/>
        <v/>
      </c>
      <c r="B2012" s="16"/>
      <c r="C2012" s="9"/>
      <c r="H2012" s="7"/>
      <c r="I2012" s="23"/>
    </row>
    <row r="2013" spans="1:9" x14ac:dyDescent="0.2">
      <c r="A2013" s="9" t="str">
        <f t="shared" si="27"/>
        <v/>
      </c>
      <c r="B2013" s="16"/>
      <c r="C2013" s="9"/>
      <c r="H2013" s="7"/>
      <c r="I2013" s="23"/>
    </row>
    <row r="2014" spans="1:9" x14ac:dyDescent="0.2">
      <c r="A2014" s="9" t="str">
        <f t="shared" si="27"/>
        <v/>
      </c>
      <c r="B2014" s="16"/>
      <c r="C2014" s="9"/>
      <c r="H2014" s="7"/>
      <c r="I2014" s="23"/>
    </row>
    <row r="2015" spans="1:9" x14ac:dyDescent="0.2">
      <c r="A2015" s="9" t="str">
        <f t="shared" si="27"/>
        <v/>
      </c>
      <c r="B2015" s="16"/>
      <c r="C2015" s="9"/>
      <c r="H2015" s="7"/>
      <c r="I2015" s="23"/>
    </row>
    <row r="2016" spans="1:9" x14ac:dyDescent="0.2">
      <c r="A2016" s="9" t="str">
        <f t="shared" si="27"/>
        <v/>
      </c>
      <c r="B2016" s="16"/>
      <c r="C2016" s="9"/>
      <c r="H2016" s="7"/>
      <c r="I2016" s="23"/>
    </row>
    <row r="2017" spans="1:9" x14ac:dyDescent="0.2">
      <c r="A2017" s="9" t="str">
        <f t="shared" si="27"/>
        <v/>
      </c>
      <c r="B2017" s="16"/>
      <c r="C2017" s="9"/>
      <c r="H2017" s="7"/>
      <c r="I2017" s="23"/>
    </row>
    <row r="2018" spans="1:9" x14ac:dyDescent="0.2">
      <c r="A2018" s="9" t="str">
        <f t="shared" si="27"/>
        <v/>
      </c>
      <c r="B2018" s="16"/>
      <c r="C2018" s="9"/>
      <c r="H2018" s="7"/>
      <c r="I2018" s="23"/>
    </row>
    <row r="2019" spans="1:9" x14ac:dyDescent="0.2">
      <c r="A2019" s="9" t="str">
        <f t="shared" si="27"/>
        <v/>
      </c>
      <c r="B2019" s="16"/>
      <c r="C2019" s="9"/>
      <c r="H2019" s="7"/>
      <c r="I2019" s="23"/>
    </row>
    <row r="2020" spans="1:9" x14ac:dyDescent="0.2">
      <c r="A2020" s="9" t="str">
        <f t="shared" si="27"/>
        <v/>
      </c>
      <c r="B2020" s="16"/>
      <c r="C2020" s="9"/>
      <c r="H2020" s="7"/>
      <c r="I2020" s="23"/>
    </row>
    <row r="2021" spans="1:9" x14ac:dyDescent="0.2">
      <c r="A2021" s="9" t="str">
        <f t="shared" si="27"/>
        <v/>
      </c>
      <c r="B2021" s="16"/>
      <c r="C2021" s="9"/>
      <c r="H2021" s="7"/>
      <c r="I2021" s="23"/>
    </row>
    <row r="2022" spans="1:9" x14ac:dyDescent="0.2">
      <c r="A2022" s="9" t="str">
        <f t="shared" si="27"/>
        <v/>
      </c>
      <c r="B2022" s="16"/>
      <c r="C2022" s="9"/>
      <c r="H2022" s="7"/>
      <c r="I2022" s="23"/>
    </row>
    <row r="2023" spans="1:9" x14ac:dyDescent="0.2">
      <c r="A2023" s="9" t="str">
        <f t="shared" si="27"/>
        <v/>
      </c>
      <c r="B2023" s="16"/>
      <c r="C2023" s="9"/>
      <c r="H2023" s="7"/>
      <c r="I2023" s="23"/>
    </row>
    <row r="2024" spans="1:9" x14ac:dyDescent="0.2">
      <c r="A2024" s="9" t="str">
        <f t="shared" si="27"/>
        <v/>
      </c>
      <c r="B2024" s="16"/>
      <c r="C2024" s="9"/>
      <c r="H2024" s="7"/>
      <c r="I2024" s="23"/>
    </row>
    <row r="2025" spans="1:9" x14ac:dyDescent="0.2">
      <c r="A2025" s="9" t="str">
        <f t="shared" si="27"/>
        <v/>
      </c>
      <c r="B2025" s="16"/>
      <c r="C2025" s="9"/>
      <c r="H2025" s="7"/>
      <c r="I2025" s="23"/>
    </row>
    <row r="2026" spans="1:9" x14ac:dyDescent="0.2">
      <c r="A2026" s="9" t="str">
        <f t="shared" si="27"/>
        <v/>
      </c>
      <c r="B2026" s="16"/>
      <c r="C2026" s="9"/>
      <c r="H2026" s="7"/>
      <c r="I2026" s="23"/>
    </row>
    <row r="2027" spans="1:9" x14ac:dyDescent="0.2">
      <c r="A2027" s="9" t="str">
        <f t="shared" si="27"/>
        <v/>
      </c>
      <c r="B2027" s="16"/>
      <c r="C2027" s="9"/>
      <c r="H2027" s="7"/>
      <c r="I2027" s="23"/>
    </row>
    <row r="2028" spans="1:9" x14ac:dyDescent="0.2">
      <c r="A2028" s="9" t="str">
        <f t="shared" si="27"/>
        <v/>
      </c>
      <c r="B2028" s="16"/>
      <c r="C2028" s="9"/>
      <c r="H2028" s="7"/>
      <c r="I2028" s="23"/>
    </row>
    <row r="2029" spans="1:9" x14ac:dyDescent="0.2">
      <c r="A2029" s="9" t="str">
        <f t="shared" si="27"/>
        <v/>
      </c>
      <c r="B2029" s="16"/>
      <c r="C2029" s="9"/>
      <c r="H2029" s="7"/>
      <c r="I2029" s="23"/>
    </row>
    <row r="2030" spans="1:9" x14ac:dyDescent="0.2">
      <c r="A2030" s="9" t="str">
        <f t="shared" si="27"/>
        <v/>
      </c>
      <c r="B2030" s="16"/>
      <c r="C2030" s="9"/>
      <c r="H2030" s="7"/>
      <c r="I2030" s="23"/>
    </row>
    <row r="2031" spans="1:9" x14ac:dyDescent="0.2">
      <c r="A2031" s="9" t="str">
        <f t="shared" si="27"/>
        <v/>
      </c>
      <c r="B2031" s="16"/>
      <c r="C2031" s="9"/>
      <c r="H2031" s="7"/>
      <c r="I2031" s="23"/>
    </row>
    <row r="2032" spans="1:9" x14ac:dyDescent="0.2">
      <c r="A2032" s="9" t="str">
        <f t="shared" si="27"/>
        <v/>
      </c>
      <c r="B2032" s="16"/>
      <c r="C2032" s="9"/>
      <c r="H2032" s="7"/>
      <c r="I2032" s="23"/>
    </row>
    <row r="2033" spans="1:9" x14ac:dyDescent="0.2">
      <c r="A2033" s="9" t="str">
        <f t="shared" si="27"/>
        <v/>
      </c>
      <c r="B2033" s="16"/>
      <c r="C2033" s="9"/>
      <c r="H2033" s="7"/>
      <c r="I2033" s="23"/>
    </row>
    <row r="2034" spans="1:9" x14ac:dyDescent="0.2">
      <c r="A2034" s="9" t="str">
        <f t="shared" si="27"/>
        <v/>
      </c>
      <c r="B2034" s="16"/>
      <c r="C2034" s="9"/>
      <c r="H2034" s="7"/>
      <c r="I2034" s="23"/>
    </row>
    <row r="2035" spans="1:9" x14ac:dyDescent="0.2">
      <c r="A2035" s="9" t="str">
        <f t="shared" si="27"/>
        <v/>
      </c>
      <c r="B2035" s="16"/>
      <c r="C2035" s="9"/>
      <c r="H2035" s="7"/>
      <c r="I2035" s="23"/>
    </row>
    <row r="2036" spans="1:9" x14ac:dyDescent="0.2">
      <c r="A2036" s="9" t="str">
        <f t="shared" si="27"/>
        <v/>
      </c>
      <c r="B2036" s="16"/>
      <c r="C2036" s="9"/>
      <c r="H2036" s="7"/>
      <c r="I2036" s="23"/>
    </row>
    <row r="2037" spans="1:9" x14ac:dyDescent="0.2">
      <c r="A2037" s="9" t="str">
        <f t="shared" si="27"/>
        <v/>
      </c>
      <c r="B2037" s="16"/>
      <c r="C2037" s="9"/>
      <c r="H2037" s="7"/>
      <c r="I2037" s="23"/>
    </row>
    <row r="2038" spans="1:9" x14ac:dyDescent="0.2">
      <c r="A2038" s="9" t="str">
        <f t="shared" si="27"/>
        <v/>
      </c>
      <c r="B2038" s="16"/>
      <c r="C2038" s="9"/>
      <c r="H2038" s="7"/>
      <c r="I2038" s="23"/>
    </row>
    <row r="2039" spans="1:9" x14ac:dyDescent="0.2">
      <c r="A2039" s="9" t="str">
        <f t="shared" si="27"/>
        <v/>
      </c>
      <c r="B2039" s="16"/>
      <c r="C2039" s="9"/>
      <c r="H2039" s="7"/>
      <c r="I2039" s="23"/>
    </row>
    <row r="2040" spans="1:9" x14ac:dyDescent="0.2">
      <c r="A2040" s="9" t="str">
        <f t="shared" si="27"/>
        <v/>
      </c>
      <c r="B2040" s="16"/>
      <c r="C2040" s="9"/>
      <c r="H2040" s="7"/>
      <c r="I2040" s="23"/>
    </row>
    <row r="2041" spans="1:9" x14ac:dyDescent="0.2">
      <c r="A2041" s="9" t="str">
        <f t="shared" si="27"/>
        <v/>
      </c>
      <c r="B2041" s="16"/>
      <c r="C2041" s="9"/>
      <c r="H2041" s="7"/>
      <c r="I2041" s="23"/>
    </row>
    <row r="2042" spans="1:9" x14ac:dyDescent="0.2">
      <c r="A2042" s="9" t="str">
        <f t="shared" si="27"/>
        <v/>
      </c>
      <c r="B2042" s="16"/>
      <c r="C2042" s="9"/>
      <c r="H2042" s="7"/>
      <c r="I2042" s="23"/>
    </row>
    <row r="2043" spans="1:9" x14ac:dyDescent="0.2">
      <c r="A2043" s="9" t="str">
        <f t="shared" si="27"/>
        <v/>
      </c>
      <c r="B2043" s="16"/>
      <c r="C2043" s="9"/>
      <c r="H2043" s="7"/>
      <c r="I2043" s="23"/>
    </row>
    <row r="2044" spans="1:9" x14ac:dyDescent="0.2">
      <c r="A2044" s="9" t="str">
        <f t="shared" si="27"/>
        <v/>
      </c>
      <c r="B2044" s="16"/>
      <c r="C2044" s="9"/>
      <c r="H2044" s="7"/>
      <c r="I2044" s="23"/>
    </row>
    <row r="2045" spans="1:9" x14ac:dyDescent="0.2">
      <c r="A2045" s="9" t="str">
        <f t="shared" si="27"/>
        <v/>
      </c>
      <c r="B2045" s="16"/>
      <c r="C2045" s="9"/>
      <c r="H2045" s="7"/>
      <c r="I2045" s="23"/>
    </row>
    <row r="2046" spans="1:9" x14ac:dyDescent="0.2">
      <c r="A2046" s="9" t="str">
        <f t="shared" si="27"/>
        <v/>
      </c>
      <c r="B2046" s="16"/>
      <c r="C2046" s="9"/>
      <c r="H2046" s="7"/>
      <c r="I2046" s="23"/>
    </row>
    <row r="2047" spans="1:9" x14ac:dyDescent="0.2">
      <c r="A2047" s="9" t="str">
        <f t="shared" si="27"/>
        <v/>
      </c>
      <c r="B2047" s="16"/>
      <c r="C2047" s="9"/>
      <c r="H2047" s="7"/>
      <c r="I2047" s="23"/>
    </row>
    <row r="2048" spans="1:9" x14ac:dyDescent="0.2">
      <c r="A2048" s="9" t="str">
        <f t="shared" si="27"/>
        <v/>
      </c>
      <c r="B2048" s="16"/>
      <c r="C2048" s="9"/>
      <c r="H2048" s="7"/>
      <c r="I2048" s="23"/>
    </row>
    <row r="2049" spans="1:9" x14ac:dyDescent="0.2">
      <c r="A2049" s="9" t="str">
        <f t="shared" si="27"/>
        <v/>
      </c>
      <c r="B2049" s="16"/>
      <c r="C2049" s="9"/>
      <c r="H2049" s="7"/>
      <c r="I2049" s="23"/>
    </row>
    <row r="2050" spans="1:9" x14ac:dyDescent="0.2">
      <c r="A2050" s="9" t="str">
        <f t="shared" si="27"/>
        <v/>
      </c>
      <c r="B2050" s="16"/>
      <c r="C2050" s="9"/>
      <c r="H2050" s="7"/>
      <c r="I2050" s="23"/>
    </row>
    <row r="2051" spans="1:9" x14ac:dyDescent="0.2">
      <c r="A2051" s="9" t="str">
        <f t="shared" si="27"/>
        <v/>
      </c>
      <c r="B2051" s="16"/>
      <c r="C2051" s="9"/>
      <c r="H2051" s="7"/>
      <c r="I2051" s="23"/>
    </row>
    <row r="2052" spans="1:9" x14ac:dyDescent="0.2">
      <c r="A2052" s="9" t="str">
        <f t="shared" si="27"/>
        <v/>
      </c>
      <c r="B2052" s="16"/>
      <c r="C2052" s="9"/>
      <c r="H2052" s="7"/>
      <c r="I2052" s="23"/>
    </row>
    <row r="2053" spans="1:9" x14ac:dyDescent="0.2">
      <c r="A2053" s="9" t="str">
        <f t="shared" si="27"/>
        <v/>
      </c>
      <c r="B2053" s="16"/>
      <c r="C2053" s="9"/>
      <c r="H2053" s="7"/>
      <c r="I2053" s="23"/>
    </row>
    <row r="2054" spans="1:9" x14ac:dyDescent="0.2">
      <c r="A2054" s="9" t="str">
        <f t="shared" si="27"/>
        <v/>
      </c>
      <c r="B2054" s="16"/>
      <c r="C2054" s="9"/>
      <c r="H2054" s="7"/>
      <c r="I2054" s="23"/>
    </row>
    <row r="2055" spans="1:9" x14ac:dyDescent="0.2">
      <c r="A2055" s="9" t="str">
        <f t="shared" si="27"/>
        <v/>
      </c>
      <c r="B2055" s="16"/>
      <c r="C2055" s="9"/>
      <c r="H2055" s="7"/>
      <c r="I2055" s="23"/>
    </row>
    <row r="2056" spans="1:9" x14ac:dyDescent="0.2">
      <c r="A2056" s="9" t="str">
        <f t="shared" si="27"/>
        <v/>
      </c>
      <c r="B2056" s="16"/>
      <c r="C2056" s="9"/>
      <c r="H2056" s="7"/>
      <c r="I2056" s="23"/>
    </row>
    <row r="2057" spans="1:9" x14ac:dyDescent="0.2">
      <c r="A2057" s="9" t="str">
        <f t="shared" si="27"/>
        <v/>
      </c>
      <c r="B2057" s="16"/>
      <c r="C2057" s="9"/>
      <c r="H2057" s="7"/>
      <c r="I2057" s="23"/>
    </row>
    <row r="2058" spans="1:9" x14ac:dyDescent="0.2">
      <c r="A2058" s="9" t="str">
        <f t="shared" si="27"/>
        <v/>
      </c>
      <c r="B2058" s="16"/>
      <c r="C2058" s="9"/>
      <c r="H2058" s="7"/>
      <c r="I2058" s="23"/>
    </row>
    <row r="2059" spans="1:9" x14ac:dyDescent="0.2">
      <c r="A2059" s="9" t="str">
        <f t="shared" si="27"/>
        <v/>
      </c>
      <c r="B2059" s="16"/>
      <c r="C2059" s="9"/>
      <c r="H2059" s="7"/>
      <c r="I2059" s="23"/>
    </row>
    <row r="2060" spans="1:9" x14ac:dyDescent="0.2">
      <c r="A2060" s="9" t="str">
        <f t="shared" si="27"/>
        <v/>
      </c>
      <c r="B2060" s="16"/>
      <c r="C2060" s="9"/>
      <c r="H2060" s="7"/>
      <c r="I2060" s="23"/>
    </row>
    <row r="2061" spans="1:9" x14ac:dyDescent="0.2">
      <c r="A2061" s="9" t="str">
        <f t="shared" si="27"/>
        <v/>
      </c>
      <c r="B2061" s="16"/>
      <c r="C2061" s="9"/>
      <c r="H2061" s="7"/>
      <c r="I2061" s="23"/>
    </row>
    <row r="2062" spans="1:9" x14ac:dyDescent="0.2">
      <c r="A2062" s="9" t="str">
        <f t="shared" si="27"/>
        <v/>
      </c>
      <c r="B2062" s="16"/>
      <c r="C2062" s="9"/>
      <c r="H2062" s="7"/>
      <c r="I2062" s="23"/>
    </row>
    <row r="2063" spans="1:9" x14ac:dyDescent="0.2">
      <c r="A2063" s="9" t="str">
        <f t="shared" si="27"/>
        <v/>
      </c>
      <c r="B2063" s="16"/>
      <c r="C2063" s="9"/>
      <c r="H2063" s="7"/>
      <c r="I2063" s="23"/>
    </row>
    <row r="2064" spans="1:9" x14ac:dyDescent="0.2">
      <c r="A2064" s="9" t="str">
        <f t="shared" si="27"/>
        <v/>
      </c>
      <c r="B2064" s="16"/>
      <c r="C2064" s="9"/>
      <c r="H2064" s="7"/>
      <c r="I2064" s="23"/>
    </row>
    <row r="2065" spans="1:9" x14ac:dyDescent="0.2">
      <c r="A2065" s="9" t="str">
        <f t="shared" si="27"/>
        <v/>
      </c>
      <c r="B2065" s="16"/>
      <c r="C2065" s="9"/>
      <c r="H2065" s="7"/>
      <c r="I2065" s="23"/>
    </row>
    <row r="2066" spans="1:9" x14ac:dyDescent="0.2">
      <c r="A2066" s="9" t="str">
        <f t="shared" si="27"/>
        <v/>
      </c>
      <c r="B2066" s="16"/>
      <c r="C2066" s="9"/>
      <c r="H2066" s="7"/>
      <c r="I2066" s="23"/>
    </row>
    <row r="2067" spans="1:9" x14ac:dyDescent="0.2">
      <c r="A2067" s="9" t="str">
        <f t="shared" si="27"/>
        <v/>
      </c>
      <c r="B2067" s="16"/>
      <c r="C2067" s="9"/>
      <c r="H2067" s="7"/>
      <c r="I2067" s="23"/>
    </row>
    <row r="2068" spans="1:9" x14ac:dyDescent="0.2">
      <c r="A2068" s="9" t="str">
        <f t="shared" ref="A2068:A2131" si="28">IF(LEN(B1715)&gt;0,TEXT(ROW(B1715)-3,"0000"),(IF(LEN(B1716)&gt;0,"unesite ev. broj nabave i ostale podatke","")))</f>
        <v/>
      </c>
      <c r="B2068" s="16"/>
      <c r="C2068" s="9"/>
      <c r="H2068" s="7"/>
      <c r="I2068" s="23"/>
    </row>
    <row r="2069" spans="1:9" x14ac:dyDescent="0.2">
      <c r="A2069" s="9" t="str">
        <f t="shared" si="28"/>
        <v/>
      </c>
      <c r="B2069" s="16"/>
      <c r="C2069" s="9"/>
      <c r="H2069" s="7"/>
      <c r="I2069" s="23"/>
    </row>
    <row r="2070" spans="1:9" x14ac:dyDescent="0.2">
      <c r="A2070" s="9" t="str">
        <f t="shared" si="28"/>
        <v/>
      </c>
      <c r="B2070" s="16"/>
      <c r="C2070" s="9"/>
      <c r="H2070" s="7"/>
      <c r="I2070" s="23"/>
    </row>
    <row r="2071" spans="1:9" x14ac:dyDescent="0.2">
      <c r="A2071" s="9" t="str">
        <f t="shared" si="28"/>
        <v/>
      </c>
      <c r="B2071" s="16"/>
      <c r="C2071" s="9"/>
      <c r="H2071" s="7"/>
      <c r="I2071" s="23"/>
    </row>
    <row r="2072" spans="1:9" x14ac:dyDescent="0.2">
      <c r="A2072" s="9" t="str">
        <f t="shared" si="28"/>
        <v/>
      </c>
      <c r="B2072" s="16"/>
      <c r="C2072" s="9"/>
      <c r="H2072" s="7"/>
      <c r="I2072" s="23"/>
    </row>
    <row r="2073" spans="1:9" x14ac:dyDescent="0.2">
      <c r="A2073" s="9" t="str">
        <f t="shared" si="28"/>
        <v/>
      </c>
      <c r="B2073" s="16"/>
      <c r="C2073" s="9"/>
      <c r="H2073" s="7"/>
      <c r="I2073" s="23"/>
    </row>
    <row r="2074" spans="1:9" x14ac:dyDescent="0.2">
      <c r="A2074" s="9" t="str">
        <f t="shared" si="28"/>
        <v/>
      </c>
      <c r="B2074" s="16"/>
      <c r="C2074" s="9"/>
      <c r="H2074" s="7"/>
      <c r="I2074" s="23"/>
    </row>
    <row r="2075" spans="1:9" x14ac:dyDescent="0.2">
      <c r="A2075" s="9" t="str">
        <f t="shared" si="28"/>
        <v/>
      </c>
      <c r="B2075" s="16"/>
      <c r="C2075" s="9"/>
      <c r="H2075" s="7"/>
      <c r="I2075" s="23"/>
    </row>
    <row r="2076" spans="1:9" x14ac:dyDescent="0.2">
      <c r="A2076" s="9" t="str">
        <f t="shared" si="28"/>
        <v/>
      </c>
      <c r="B2076" s="16"/>
      <c r="C2076" s="9"/>
      <c r="H2076" s="7"/>
      <c r="I2076" s="23"/>
    </row>
    <row r="2077" spans="1:9" x14ac:dyDescent="0.2">
      <c r="A2077" s="9" t="str">
        <f t="shared" si="28"/>
        <v/>
      </c>
      <c r="B2077" s="16"/>
      <c r="C2077" s="9"/>
      <c r="H2077" s="7"/>
      <c r="I2077" s="23"/>
    </row>
    <row r="2078" spans="1:9" x14ac:dyDescent="0.2">
      <c r="A2078" s="9" t="str">
        <f t="shared" si="28"/>
        <v/>
      </c>
      <c r="B2078" s="16"/>
      <c r="C2078" s="9"/>
      <c r="H2078" s="7"/>
      <c r="I2078" s="23"/>
    </row>
    <row r="2079" spans="1:9" x14ac:dyDescent="0.2">
      <c r="A2079" s="9" t="str">
        <f t="shared" si="28"/>
        <v/>
      </c>
      <c r="B2079" s="16"/>
      <c r="C2079" s="9"/>
      <c r="H2079" s="7"/>
      <c r="I2079" s="23"/>
    </row>
    <row r="2080" spans="1:9" x14ac:dyDescent="0.2">
      <c r="A2080" s="9" t="str">
        <f t="shared" si="28"/>
        <v/>
      </c>
      <c r="B2080" s="16"/>
      <c r="C2080" s="9"/>
      <c r="H2080" s="7"/>
      <c r="I2080" s="23"/>
    </row>
    <row r="2081" spans="1:9" x14ac:dyDescent="0.2">
      <c r="A2081" s="9" t="str">
        <f t="shared" si="28"/>
        <v/>
      </c>
      <c r="B2081" s="16"/>
      <c r="C2081" s="9"/>
      <c r="H2081" s="7"/>
      <c r="I2081" s="23"/>
    </row>
    <row r="2082" spans="1:9" x14ac:dyDescent="0.2">
      <c r="A2082" s="9" t="str">
        <f t="shared" si="28"/>
        <v/>
      </c>
      <c r="B2082" s="16"/>
      <c r="C2082" s="9"/>
      <c r="H2082" s="7"/>
      <c r="I2082" s="23"/>
    </row>
    <row r="2083" spans="1:9" x14ac:dyDescent="0.2">
      <c r="A2083" s="9" t="str">
        <f t="shared" si="28"/>
        <v/>
      </c>
      <c r="B2083" s="16"/>
      <c r="C2083" s="9"/>
      <c r="H2083" s="7"/>
      <c r="I2083" s="23"/>
    </row>
    <row r="2084" spans="1:9" x14ac:dyDescent="0.2">
      <c r="A2084" s="9" t="str">
        <f t="shared" si="28"/>
        <v/>
      </c>
      <c r="B2084" s="16"/>
      <c r="C2084" s="9"/>
      <c r="H2084" s="7"/>
      <c r="I2084" s="23"/>
    </row>
    <row r="2085" spans="1:9" x14ac:dyDescent="0.2">
      <c r="A2085" s="9" t="str">
        <f t="shared" si="28"/>
        <v/>
      </c>
      <c r="B2085" s="16"/>
      <c r="C2085" s="9"/>
      <c r="H2085" s="7"/>
      <c r="I2085" s="23"/>
    </row>
    <row r="2086" spans="1:9" x14ac:dyDescent="0.2">
      <c r="A2086" s="9" t="str">
        <f t="shared" si="28"/>
        <v/>
      </c>
      <c r="B2086" s="16"/>
      <c r="C2086" s="9"/>
      <c r="H2086" s="7"/>
      <c r="I2086" s="23"/>
    </row>
    <row r="2087" spans="1:9" x14ac:dyDescent="0.2">
      <c r="A2087" s="9" t="str">
        <f t="shared" si="28"/>
        <v/>
      </c>
      <c r="B2087" s="16"/>
      <c r="C2087" s="9"/>
      <c r="H2087" s="7"/>
      <c r="I2087" s="23"/>
    </row>
    <row r="2088" spans="1:9" x14ac:dyDescent="0.2">
      <c r="A2088" s="9" t="str">
        <f t="shared" si="28"/>
        <v/>
      </c>
      <c r="B2088" s="16"/>
      <c r="C2088" s="9"/>
      <c r="H2088" s="7"/>
      <c r="I2088" s="23"/>
    </row>
    <row r="2089" spans="1:9" x14ac:dyDescent="0.2">
      <c r="A2089" s="9" t="str">
        <f t="shared" si="28"/>
        <v/>
      </c>
      <c r="B2089" s="16"/>
      <c r="C2089" s="9"/>
      <c r="H2089" s="7"/>
      <c r="I2089" s="23"/>
    </row>
    <row r="2090" spans="1:9" x14ac:dyDescent="0.2">
      <c r="A2090" s="9" t="str">
        <f t="shared" si="28"/>
        <v/>
      </c>
      <c r="B2090" s="16"/>
      <c r="C2090" s="9"/>
      <c r="H2090" s="7"/>
      <c r="I2090" s="23"/>
    </row>
    <row r="2091" spans="1:9" x14ac:dyDescent="0.2">
      <c r="A2091" s="9" t="str">
        <f t="shared" si="28"/>
        <v/>
      </c>
      <c r="B2091" s="16"/>
      <c r="C2091" s="9"/>
      <c r="H2091" s="7"/>
      <c r="I2091" s="23"/>
    </row>
    <row r="2092" spans="1:9" x14ac:dyDescent="0.2">
      <c r="A2092" s="9" t="str">
        <f t="shared" si="28"/>
        <v/>
      </c>
      <c r="B2092" s="16"/>
      <c r="C2092" s="9"/>
      <c r="H2092" s="7"/>
      <c r="I2092" s="23"/>
    </row>
    <row r="2093" spans="1:9" x14ac:dyDescent="0.2">
      <c r="A2093" s="9" t="str">
        <f t="shared" si="28"/>
        <v/>
      </c>
      <c r="B2093" s="16"/>
      <c r="C2093" s="9"/>
      <c r="H2093" s="7"/>
      <c r="I2093" s="23"/>
    </row>
    <row r="2094" spans="1:9" x14ac:dyDescent="0.2">
      <c r="A2094" s="9" t="str">
        <f t="shared" si="28"/>
        <v/>
      </c>
      <c r="B2094" s="16"/>
      <c r="C2094" s="9"/>
      <c r="H2094" s="7"/>
      <c r="I2094" s="23"/>
    </row>
    <row r="2095" spans="1:9" x14ac:dyDescent="0.2">
      <c r="A2095" s="9" t="str">
        <f t="shared" si="28"/>
        <v/>
      </c>
      <c r="B2095" s="16"/>
      <c r="C2095" s="9"/>
      <c r="H2095" s="7"/>
      <c r="I2095" s="23"/>
    </row>
    <row r="2096" spans="1:9" x14ac:dyDescent="0.2">
      <c r="A2096" s="9" t="str">
        <f t="shared" si="28"/>
        <v/>
      </c>
      <c r="B2096" s="16"/>
      <c r="C2096" s="9"/>
      <c r="H2096" s="7"/>
      <c r="I2096" s="23"/>
    </row>
    <row r="2097" spans="1:9" x14ac:dyDescent="0.2">
      <c r="A2097" s="9" t="str">
        <f t="shared" si="28"/>
        <v/>
      </c>
      <c r="B2097" s="16"/>
      <c r="C2097" s="9"/>
      <c r="H2097" s="7"/>
      <c r="I2097" s="23"/>
    </row>
    <row r="2098" spans="1:9" x14ac:dyDescent="0.2">
      <c r="A2098" s="9" t="str">
        <f t="shared" si="28"/>
        <v/>
      </c>
      <c r="B2098" s="16"/>
      <c r="C2098" s="9"/>
      <c r="H2098" s="7"/>
      <c r="I2098" s="23"/>
    </row>
    <row r="2099" spans="1:9" x14ac:dyDescent="0.2">
      <c r="A2099" s="9" t="str">
        <f t="shared" si="28"/>
        <v/>
      </c>
      <c r="B2099" s="16"/>
      <c r="C2099" s="9"/>
      <c r="H2099" s="7"/>
      <c r="I2099" s="23"/>
    </row>
    <row r="2100" spans="1:9" x14ac:dyDescent="0.2">
      <c r="A2100" s="9" t="str">
        <f t="shared" si="28"/>
        <v/>
      </c>
      <c r="B2100" s="16"/>
      <c r="C2100" s="9"/>
      <c r="H2100" s="7"/>
      <c r="I2100" s="23"/>
    </row>
    <row r="2101" spans="1:9" x14ac:dyDescent="0.2">
      <c r="A2101" s="9" t="str">
        <f t="shared" si="28"/>
        <v/>
      </c>
      <c r="B2101" s="16"/>
      <c r="C2101" s="9"/>
      <c r="H2101" s="7"/>
      <c r="I2101" s="23"/>
    </row>
    <row r="2102" spans="1:9" x14ac:dyDescent="0.2">
      <c r="A2102" s="9" t="str">
        <f t="shared" si="28"/>
        <v/>
      </c>
      <c r="B2102" s="16"/>
      <c r="C2102" s="9"/>
      <c r="H2102" s="7"/>
      <c r="I2102" s="23"/>
    </row>
    <row r="2103" spans="1:9" x14ac:dyDescent="0.2">
      <c r="A2103" s="9" t="str">
        <f t="shared" si="28"/>
        <v/>
      </c>
      <c r="B2103" s="16"/>
      <c r="C2103" s="9"/>
      <c r="H2103" s="7"/>
      <c r="I2103" s="23"/>
    </row>
    <row r="2104" spans="1:9" x14ac:dyDescent="0.2">
      <c r="A2104" s="9" t="str">
        <f t="shared" si="28"/>
        <v/>
      </c>
      <c r="B2104" s="16"/>
      <c r="C2104" s="9"/>
      <c r="H2104" s="7"/>
      <c r="I2104" s="23"/>
    </row>
    <row r="2105" spans="1:9" x14ac:dyDescent="0.2">
      <c r="A2105" s="9" t="str">
        <f t="shared" si="28"/>
        <v/>
      </c>
      <c r="B2105" s="16"/>
      <c r="C2105" s="9"/>
      <c r="H2105" s="7"/>
      <c r="I2105" s="23"/>
    </row>
    <row r="2106" spans="1:9" x14ac:dyDescent="0.2">
      <c r="A2106" s="9" t="str">
        <f t="shared" si="28"/>
        <v/>
      </c>
      <c r="B2106" s="16"/>
      <c r="C2106" s="9"/>
      <c r="H2106" s="7"/>
      <c r="I2106" s="23"/>
    </row>
    <row r="2107" spans="1:9" x14ac:dyDescent="0.2">
      <c r="A2107" s="9" t="str">
        <f t="shared" si="28"/>
        <v/>
      </c>
      <c r="B2107" s="16"/>
      <c r="C2107" s="9"/>
      <c r="H2107" s="7"/>
      <c r="I2107" s="23"/>
    </row>
    <row r="2108" spans="1:9" x14ac:dyDescent="0.2">
      <c r="A2108" s="9" t="str">
        <f t="shared" si="28"/>
        <v/>
      </c>
      <c r="B2108" s="16"/>
      <c r="C2108" s="9"/>
      <c r="H2108" s="7"/>
      <c r="I2108" s="23"/>
    </row>
    <row r="2109" spans="1:9" x14ac:dyDescent="0.2">
      <c r="A2109" s="9" t="str">
        <f t="shared" si="28"/>
        <v/>
      </c>
      <c r="B2109" s="16"/>
      <c r="C2109" s="9"/>
      <c r="H2109" s="7"/>
      <c r="I2109" s="23"/>
    </row>
    <row r="2110" spans="1:9" x14ac:dyDescent="0.2">
      <c r="A2110" s="9" t="str">
        <f t="shared" si="28"/>
        <v/>
      </c>
      <c r="B2110" s="16"/>
      <c r="C2110" s="9"/>
      <c r="H2110" s="7"/>
      <c r="I2110" s="23"/>
    </row>
    <row r="2111" spans="1:9" x14ac:dyDescent="0.2">
      <c r="A2111" s="9" t="str">
        <f t="shared" si="28"/>
        <v/>
      </c>
      <c r="B2111" s="16"/>
      <c r="C2111" s="9"/>
      <c r="H2111" s="7"/>
      <c r="I2111" s="23"/>
    </row>
    <row r="2112" spans="1:9" x14ac:dyDescent="0.2">
      <c r="A2112" s="9" t="str">
        <f t="shared" si="28"/>
        <v/>
      </c>
      <c r="B2112" s="16"/>
      <c r="C2112" s="9"/>
      <c r="H2112" s="7"/>
      <c r="I2112" s="23"/>
    </row>
    <row r="2113" spans="1:9" x14ac:dyDescent="0.2">
      <c r="A2113" s="9" t="str">
        <f t="shared" si="28"/>
        <v/>
      </c>
      <c r="B2113" s="16"/>
      <c r="C2113" s="9"/>
      <c r="H2113" s="7"/>
      <c r="I2113" s="23"/>
    </row>
    <row r="2114" spans="1:9" x14ac:dyDescent="0.2">
      <c r="A2114" s="9" t="str">
        <f t="shared" si="28"/>
        <v/>
      </c>
      <c r="B2114" s="16"/>
      <c r="C2114" s="9"/>
      <c r="H2114" s="7"/>
      <c r="I2114" s="23"/>
    </row>
    <row r="2115" spans="1:9" x14ac:dyDescent="0.2">
      <c r="A2115" s="9" t="str">
        <f t="shared" si="28"/>
        <v/>
      </c>
      <c r="B2115" s="16"/>
      <c r="C2115" s="9"/>
      <c r="H2115" s="7"/>
      <c r="I2115" s="23"/>
    </row>
    <row r="2116" spans="1:9" x14ac:dyDescent="0.2">
      <c r="A2116" s="9" t="str">
        <f t="shared" si="28"/>
        <v/>
      </c>
      <c r="B2116" s="16"/>
      <c r="C2116" s="9"/>
      <c r="H2116" s="7"/>
      <c r="I2116" s="23"/>
    </row>
    <row r="2117" spans="1:9" x14ac:dyDescent="0.2">
      <c r="A2117" s="9" t="str">
        <f t="shared" si="28"/>
        <v/>
      </c>
      <c r="B2117" s="16"/>
      <c r="C2117" s="9"/>
      <c r="H2117" s="7"/>
      <c r="I2117" s="23"/>
    </row>
    <row r="2118" spans="1:9" x14ac:dyDescent="0.2">
      <c r="A2118" s="9" t="str">
        <f t="shared" si="28"/>
        <v/>
      </c>
      <c r="B2118" s="16"/>
      <c r="C2118" s="9"/>
      <c r="H2118" s="7"/>
      <c r="I2118" s="23"/>
    </row>
    <row r="2119" spans="1:9" x14ac:dyDescent="0.2">
      <c r="A2119" s="9" t="str">
        <f t="shared" si="28"/>
        <v/>
      </c>
      <c r="B2119" s="16"/>
      <c r="C2119" s="9"/>
      <c r="H2119" s="7"/>
      <c r="I2119" s="23"/>
    </row>
    <row r="2120" spans="1:9" x14ac:dyDescent="0.2">
      <c r="A2120" s="9" t="str">
        <f t="shared" si="28"/>
        <v/>
      </c>
      <c r="B2120" s="16"/>
      <c r="C2120" s="9"/>
      <c r="H2120" s="7"/>
      <c r="I2120" s="23"/>
    </row>
    <row r="2121" spans="1:9" x14ac:dyDescent="0.2">
      <c r="A2121" s="9" t="str">
        <f t="shared" si="28"/>
        <v/>
      </c>
      <c r="B2121" s="16"/>
      <c r="C2121" s="9"/>
      <c r="H2121" s="7"/>
      <c r="I2121" s="23"/>
    </row>
    <row r="2122" spans="1:9" x14ac:dyDescent="0.2">
      <c r="A2122" s="9" t="str">
        <f t="shared" si="28"/>
        <v/>
      </c>
      <c r="B2122" s="16"/>
      <c r="C2122" s="9"/>
      <c r="H2122" s="7"/>
      <c r="I2122" s="23"/>
    </row>
    <row r="2123" spans="1:9" x14ac:dyDescent="0.2">
      <c r="A2123" s="9" t="str">
        <f t="shared" si="28"/>
        <v/>
      </c>
      <c r="B2123" s="16"/>
      <c r="C2123" s="9"/>
      <c r="H2123" s="7"/>
      <c r="I2123" s="23"/>
    </row>
    <row r="2124" spans="1:9" x14ac:dyDescent="0.2">
      <c r="A2124" s="9" t="str">
        <f t="shared" si="28"/>
        <v/>
      </c>
      <c r="B2124" s="16"/>
      <c r="C2124" s="9"/>
      <c r="H2124" s="7"/>
      <c r="I2124" s="23"/>
    </row>
    <row r="2125" spans="1:9" x14ac:dyDescent="0.2">
      <c r="A2125" s="9" t="str">
        <f t="shared" si="28"/>
        <v/>
      </c>
      <c r="B2125" s="16"/>
      <c r="C2125" s="9"/>
      <c r="H2125" s="7"/>
      <c r="I2125" s="23"/>
    </row>
    <row r="2126" spans="1:9" x14ac:dyDescent="0.2">
      <c r="A2126" s="9" t="str">
        <f t="shared" si="28"/>
        <v/>
      </c>
      <c r="B2126" s="16"/>
      <c r="C2126" s="9"/>
      <c r="H2126" s="7"/>
      <c r="I2126" s="23"/>
    </row>
    <row r="2127" spans="1:9" x14ac:dyDescent="0.2">
      <c r="A2127" s="9" t="str">
        <f t="shared" si="28"/>
        <v/>
      </c>
      <c r="B2127" s="16"/>
      <c r="C2127" s="9"/>
      <c r="H2127" s="7"/>
      <c r="I2127" s="23"/>
    </row>
    <row r="2128" spans="1:9" x14ac:dyDescent="0.2">
      <c r="A2128" s="9" t="str">
        <f t="shared" si="28"/>
        <v/>
      </c>
      <c r="B2128" s="16"/>
      <c r="C2128" s="9"/>
      <c r="H2128" s="7"/>
      <c r="I2128" s="23"/>
    </row>
    <row r="2129" spans="1:9" x14ac:dyDescent="0.2">
      <c r="A2129" s="9" t="str">
        <f t="shared" si="28"/>
        <v/>
      </c>
      <c r="B2129" s="16"/>
      <c r="C2129" s="9"/>
      <c r="H2129" s="7"/>
      <c r="I2129" s="23"/>
    </row>
    <row r="2130" spans="1:9" x14ac:dyDescent="0.2">
      <c r="A2130" s="9" t="str">
        <f t="shared" si="28"/>
        <v/>
      </c>
      <c r="B2130" s="16"/>
      <c r="C2130" s="9"/>
      <c r="H2130" s="7"/>
      <c r="I2130" s="23"/>
    </row>
    <row r="2131" spans="1:9" x14ac:dyDescent="0.2">
      <c r="A2131" s="9" t="str">
        <f t="shared" si="28"/>
        <v/>
      </c>
      <c r="B2131" s="16"/>
      <c r="C2131" s="9"/>
      <c r="H2131" s="7"/>
      <c r="I2131" s="23"/>
    </row>
    <row r="2132" spans="1:9" x14ac:dyDescent="0.2">
      <c r="A2132" s="9" t="str">
        <f t="shared" ref="A2132:A2195" si="29">IF(LEN(B1779)&gt;0,TEXT(ROW(B1779)-3,"0000"),(IF(LEN(B1780)&gt;0,"unesite ev. broj nabave i ostale podatke","")))</f>
        <v/>
      </c>
      <c r="B2132" s="16"/>
      <c r="C2132" s="9"/>
      <c r="H2132" s="7"/>
      <c r="I2132" s="23"/>
    </row>
    <row r="2133" spans="1:9" x14ac:dyDescent="0.2">
      <c r="A2133" s="9" t="str">
        <f t="shared" si="29"/>
        <v/>
      </c>
      <c r="B2133" s="16"/>
      <c r="C2133" s="9"/>
      <c r="H2133" s="7"/>
      <c r="I2133" s="23"/>
    </row>
    <row r="2134" spans="1:9" x14ac:dyDescent="0.2">
      <c r="A2134" s="9" t="str">
        <f t="shared" si="29"/>
        <v/>
      </c>
      <c r="B2134" s="16"/>
      <c r="C2134" s="9"/>
      <c r="H2134" s="7"/>
      <c r="I2134" s="23"/>
    </row>
    <row r="2135" spans="1:9" x14ac:dyDescent="0.2">
      <c r="A2135" s="9" t="str">
        <f t="shared" si="29"/>
        <v/>
      </c>
      <c r="B2135" s="16"/>
      <c r="C2135" s="9"/>
      <c r="H2135" s="7"/>
      <c r="I2135" s="23"/>
    </row>
    <row r="2136" spans="1:9" x14ac:dyDescent="0.2">
      <c r="A2136" s="9" t="str">
        <f t="shared" si="29"/>
        <v/>
      </c>
      <c r="B2136" s="16"/>
      <c r="C2136" s="9"/>
      <c r="H2136" s="7"/>
      <c r="I2136" s="23"/>
    </row>
    <row r="2137" spans="1:9" x14ac:dyDescent="0.2">
      <c r="A2137" s="9" t="str">
        <f t="shared" si="29"/>
        <v/>
      </c>
      <c r="B2137" s="16"/>
      <c r="C2137" s="9"/>
      <c r="H2137" s="7"/>
      <c r="I2137" s="23"/>
    </row>
    <row r="2138" spans="1:9" x14ac:dyDescent="0.2">
      <c r="A2138" s="9" t="str">
        <f t="shared" si="29"/>
        <v/>
      </c>
      <c r="B2138" s="16"/>
      <c r="C2138" s="9"/>
      <c r="H2138" s="7"/>
      <c r="I2138" s="23"/>
    </row>
    <row r="2139" spans="1:9" x14ac:dyDescent="0.2">
      <c r="A2139" s="9" t="str">
        <f t="shared" si="29"/>
        <v/>
      </c>
      <c r="B2139" s="16"/>
      <c r="C2139" s="9"/>
      <c r="H2139" s="7"/>
      <c r="I2139" s="23"/>
    </row>
    <row r="2140" spans="1:9" x14ac:dyDescent="0.2">
      <c r="A2140" s="9" t="str">
        <f t="shared" si="29"/>
        <v/>
      </c>
      <c r="B2140" s="16"/>
      <c r="C2140" s="9"/>
      <c r="H2140" s="7"/>
      <c r="I2140" s="23"/>
    </row>
    <row r="2141" spans="1:9" x14ac:dyDescent="0.2">
      <c r="A2141" s="9" t="str">
        <f t="shared" si="29"/>
        <v/>
      </c>
      <c r="B2141" s="16"/>
      <c r="C2141" s="9"/>
      <c r="H2141" s="7"/>
      <c r="I2141" s="23"/>
    </row>
    <row r="2142" spans="1:9" x14ac:dyDescent="0.2">
      <c r="A2142" s="9" t="str">
        <f t="shared" si="29"/>
        <v/>
      </c>
      <c r="B2142" s="16"/>
      <c r="C2142" s="9"/>
      <c r="H2142" s="7"/>
      <c r="I2142" s="23"/>
    </row>
    <row r="2143" spans="1:9" x14ac:dyDescent="0.2">
      <c r="A2143" s="9" t="str">
        <f t="shared" si="29"/>
        <v/>
      </c>
      <c r="B2143" s="16"/>
      <c r="C2143" s="9"/>
      <c r="H2143" s="7"/>
      <c r="I2143" s="23"/>
    </row>
    <row r="2144" spans="1:9" x14ac:dyDescent="0.2">
      <c r="A2144" s="9" t="str">
        <f t="shared" si="29"/>
        <v/>
      </c>
      <c r="B2144" s="16"/>
      <c r="C2144" s="9"/>
      <c r="H2144" s="7"/>
      <c r="I2144" s="23"/>
    </row>
    <row r="2145" spans="1:9" x14ac:dyDescent="0.2">
      <c r="A2145" s="9" t="str">
        <f t="shared" si="29"/>
        <v/>
      </c>
      <c r="B2145" s="16"/>
      <c r="C2145" s="9"/>
      <c r="H2145" s="7"/>
      <c r="I2145" s="23"/>
    </row>
    <row r="2146" spans="1:9" x14ac:dyDescent="0.2">
      <c r="A2146" s="9" t="str">
        <f t="shared" si="29"/>
        <v/>
      </c>
      <c r="B2146" s="16"/>
      <c r="C2146" s="9"/>
      <c r="H2146" s="7"/>
      <c r="I2146" s="23"/>
    </row>
    <row r="2147" spans="1:9" x14ac:dyDescent="0.2">
      <c r="A2147" s="9" t="str">
        <f t="shared" si="29"/>
        <v/>
      </c>
      <c r="B2147" s="16"/>
      <c r="C2147" s="9"/>
      <c r="H2147" s="7"/>
      <c r="I2147" s="23"/>
    </row>
    <row r="2148" spans="1:9" x14ac:dyDescent="0.2">
      <c r="A2148" s="9" t="str">
        <f t="shared" si="29"/>
        <v/>
      </c>
      <c r="B2148" s="16"/>
      <c r="C2148" s="9"/>
      <c r="H2148" s="7"/>
      <c r="I2148" s="23"/>
    </row>
    <row r="2149" spans="1:9" x14ac:dyDescent="0.2">
      <c r="A2149" s="9" t="str">
        <f t="shared" si="29"/>
        <v/>
      </c>
      <c r="B2149" s="16"/>
      <c r="C2149" s="9"/>
      <c r="H2149" s="7"/>
      <c r="I2149" s="23"/>
    </row>
    <row r="2150" spans="1:9" x14ac:dyDescent="0.2">
      <c r="A2150" s="9" t="str">
        <f t="shared" si="29"/>
        <v/>
      </c>
      <c r="B2150" s="16"/>
      <c r="C2150" s="9"/>
      <c r="H2150" s="7"/>
      <c r="I2150" s="23"/>
    </row>
    <row r="2151" spans="1:9" x14ac:dyDescent="0.2">
      <c r="A2151" s="9" t="str">
        <f t="shared" si="29"/>
        <v/>
      </c>
      <c r="B2151" s="16"/>
      <c r="C2151" s="9"/>
      <c r="H2151" s="7"/>
      <c r="I2151" s="23"/>
    </row>
    <row r="2152" spans="1:9" x14ac:dyDescent="0.2">
      <c r="A2152" s="9" t="str">
        <f t="shared" si="29"/>
        <v/>
      </c>
      <c r="B2152" s="16"/>
      <c r="C2152" s="9"/>
      <c r="H2152" s="7"/>
      <c r="I2152" s="23"/>
    </row>
    <row r="2153" spans="1:9" x14ac:dyDescent="0.2">
      <c r="A2153" s="9" t="str">
        <f t="shared" si="29"/>
        <v/>
      </c>
      <c r="B2153" s="16"/>
      <c r="C2153" s="9"/>
      <c r="H2153" s="7"/>
      <c r="I2153" s="23"/>
    </row>
    <row r="2154" spans="1:9" x14ac:dyDescent="0.2">
      <c r="A2154" s="9" t="str">
        <f t="shared" si="29"/>
        <v/>
      </c>
      <c r="B2154" s="16"/>
      <c r="C2154" s="9"/>
      <c r="H2154" s="7"/>
      <c r="I2154" s="23"/>
    </row>
    <row r="2155" spans="1:9" x14ac:dyDescent="0.2">
      <c r="A2155" s="9" t="str">
        <f t="shared" si="29"/>
        <v/>
      </c>
      <c r="B2155" s="16"/>
      <c r="C2155" s="9"/>
      <c r="H2155" s="7"/>
      <c r="I2155" s="23"/>
    </row>
    <row r="2156" spans="1:9" x14ac:dyDescent="0.2">
      <c r="A2156" s="9" t="str">
        <f t="shared" si="29"/>
        <v/>
      </c>
      <c r="B2156" s="16"/>
      <c r="C2156" s="9"/>
      <c r="H2156" s="7"/>
      <c r="I2156" s="23"/>
    </row>
    <row r="2157" spans="1:9" x14ac:dyDescent="0.2">
      <c r="A2157" s="9" t="str">
        <f t="shared" si="29"/>
        <v/>
      </c>
      <c r="B2157" s="16"/>
      <c r="C2157" s="9"/>
      <c r="H2157" s="7"/>
      <c r="I2157" s="23"/>
    </row>
    <row r="2158" spans="1:9" x14ac:dyDescent="0.2">
      <c r="A2158" s="9" t="str">
        <f t="shared" si="29"/>
        <v/>
      </c>
      <c r="B2158" s="16"/>
      <c r="C2158" s="9"/>
      <c r="H2158" s="7"/>
      <c r="I2158" s="23"/>
    </row>
    <row r="2159" spans="1:9" x14ac:dyDescent="0.2">
      <c r="A2159" s="9" t="str">
        <f t="shared" si="29"/>
        <v/>
      </c>
      <c r="B2159" s="16"/>
      <c r="C2159" s="9"/>
      <c r="H2159" s="7"/>
      <c r="I2159" s="23"/>
    </row>
    <row r="2160" spans="1:9" x14ac:dyDescent="0.2">
      <c r="A2160" s="9" t="str">
        <f t="shared" si="29"/>
        <v/>
      </c>
      <c r="B2160" s="16"/>
      <c r="C2160" s="9"/>
      <c r="H2160" s="7"/>
      <c r="I2160" s="23"/>
    </row>
    <row r="2161" spans="1:9" x14ac:dyDescent="0.2">
      <c r="A2161" s="9" t="str">
        <f t="shared" si="29"/>
        <v/>
      </c>
      <c r="B2161" s="16"/>
      <c r="C2161" s="9"/>
      <c r="H2161" s="7"/>
      <c r="I2161" s="23"/>
    </row>
    <row r="2162" spans="1:9" x14ac:dyDescent="0.2">
      <c r="A2162" s="9" t="str">
        <f t="shared" si="29"/>
        <v/>
      </c>
      <c r="B2162" s="16"/>
      <c r="C2162" s="9"/>
      <c r="H2162" s="7"/>
      <c r="I2162" s="23"/>
    </row>
    <row r="2163" spans="1:9" x14ac:dyDescent="0.2">
      <c r="A2163" s="9" t="str">
        <f t="shared" si="29"/>
        <v/>
      </c>
      <c r="B2163" s="16"/>
      <c r="C2163" s="9"/>
      <c r="H2163" s="7"/>
      <c r="I2163" s="23"/>
    </row>
    <row r="2164" spans="1:9" x14ac:dyDescent="0.2">
      <c r="A2164" s="9" t="str">
        <f t="shared" si="29"/>
        <v/>
      </c>
      <c r="B2164" s="16"/>
      <c r="C2164" s="9"/>
      <c r="H2164" s="7"/>
      <c r="I2164" s="23"/>
    </row>
    <row r="2165" spans="1:9" x14ac:dyDescent="0.2">
      <c r="A2165" s="9" t="str">
        <f t="shared" si="29"/>
        <v/>
      </c>
      <c r="B2165" s="16"/>
      <c r="C2165" s="9"/>
      <c r="H2165" s="7"/>
      <c r="I2165" s="23"/>
    </row>
    <row r="2166" spans="1:9" x14ac:dyDescent="0.2">
      <c r="A2166" s="9" t="str">
        <f t="shared" si="29"/>
        <v/>
      </c>
      <c r="B2166" s="16"/>
      <c r="C2166" s="9"/>
      <c r="H2166" s="7"/>
      <c r="I2166" s="23"/>
    </row>
    <row r="2167" spans="1:9" x14ac:dyDescent="0.2">
      <c r="A2167" s="9" t="str">
        <f t="shared" si="29"/>
        <v/>
      </c>
      <c r="B2167" s="16"/>
      <c r="C2167" s="9"/>
      <c r="H2167" s="7"/>
      <c r="I2167" s="23"/>
    </row>
    <row r="2168" spans="1:9" x14ac:dyDescent="0.2">
      <c r="A2168" s="9" t="str">
        <f t="shared" si="29"/>
        <v/>
      </c>
      <c r="B2168" s="16"/>
      <c r="C2168" s="9"/>
      <c r="H2168" s="7"/>
      <c r="I2168" s="23"/>
    </row>
    <row r="2169" spans="1:9" x14ac:dyDescent="0.2">
      <c r="A2169" s="9" t="str">
        <f t="shared" si="29"/>
        <v/>
      </c>
      <c r="B2169" s="16"/>
      <c r="C2169" s="9"/>
      <c r="H2169" s="7"/>
      <c r="I2169" s="23"/>
    </row>
    <row r="2170" spans="1:9" x14ac:dyDescent="0.2">
      <c r="A2170" s="9" t="str">
        <f t="shared" si="29"/>
        <v/>
      </c>
      <c r="B2170" s="16"/>
      <c r="C2170" s="9"/>
      <c r="H2170" s="7"/>
      <c r="I2170" s="23"/>
    </row>
    <row r="2171" spans="1:9" x14ac:dyDescent="0.2">
      <c r="A2171" s="9" t="str">
        <f t="shared" si="29"/>
        <v/>
      </c>
      <c r="B2171" s="16"/>
      <c r="C2171" s="9"/>
      <c r="H2171" s="7"/>
      <c r="I2171" s="23"/>
    </row>
    <row r="2172" spans="1:9" x14ac:dyDescent="0.2">
      <c r="A2172" s="9" t="str">
        <f t="shared" si="29"/>
        <v/>
      </c>
      <c r="B2172" s="16"/>
      <c r="C2172" s="9"/>
      <c r="H2172" s="7"/>
      <c r="I2172" s="23"/>
    </row>
    <row r="2173" spans="1:9" x14ac:dyDescent="0.2">
      <c r="A2173" s="9" t="str">
        <f t="shared" si="29"/>
        <v/>
      </c>
      <c r="B2173" s="16"/>
      <c r="C2173" s="9"/>
      <c r="H2173" s="7"/>
      <c r="I2173" s="23"/>
    </row>
    <row r="2174" spans="1:9" x14ac:dyDescent="0.2">
      <c r="A2174" s="9" t="str">
        <f t="shared" si="29"/>
        <v/>
      </c>
      <c r="B2174" s="16"/>
      <c r="C2174" s="9"/>
      <c r="H2174" s="7"/>
      <c r="I2174" s="23"/>
    </row>
    <row r="2175" spans="1:9" x14ac:dyDescent="0.2">
      <c r="A2175" s="9" t="str">
        <f t="shared" si="29"/>
        <v/>
      </c>
      <c r="B2175" s="16"/>
      <c r="C2175" s="9"/>
      <c r="H2175" s="7"/>
      <c r="I2175" s="23"/>
    </row>
    <row r="2176" spans="1:9" x14ac:dyDescent="0.2">
      <c r="A2176" s="9" t="str">
        <f t="shared" si="29"/>
        <v/>
      </c>
      <c r="B2176" s="16"/>
      <c r="C2176" s="9"/>
      <c r="H2176" s="7"/>
      <c r="I2176" s="23"/>
    </row>
    <row r="2177" spans="1:9" x14ac:dyDescent="0.2">
      <c r="A2177" s="9" t="str">
        <f t="shared" si="29"/>
        <v/>
      </c>
      <c r="B2177" s="16"/>
      <c r="C2177" s="9"/>
      <c r="H2177" s="7"/>
      <c r="I2177" s="23"/>
    </row>
    <row r="2178" spans="1:9" x14ac:dyDescent="0.2">
      <c r="A2178" s="9" t="str">
        <f t="shared" si="29"/>
        <v/>
      </c>
      <c r="B2178" s="16"/>
      <c r="C2178" s="9"/>
      <c r="H2178" s="7"/>
      <c r="I2178" s="23"/>
    </row>
    <row r="2179" spans="1:9" x14ac:dyDescent="0.2">
      <c r="A2179" s="9" t="str">
        <f t="shared" si="29"/>
        <v/>
      </c>
      <c r="B2179" s="16"/>
      <c r="C2179" s="9"/>
      <c r="H2179" s="7"/>
      <c r="I2179" s="23"/>
    </row>
    <row r="2180" spans="1:9" x14ac:dyDescent="0.2">
      <c r="A2180" s="9" t="str">
        <f t="shared" si="29"/>
        <v/>
      </c>
      <c r="B2180" s="16"/>
      <c r="C2180" s="9"/>
      <c r="H2180" s="7"/>
      <c r="I2180" s="23"/>
    </row>
    <row r="2181" spans="1:9" x14ac:dyDescent="0.2">
      <c r="A2181" s="9" t="str">
        <f t="shared" si="29"/>
        <v/>
      </c>
      <c r="B2181" s="16"/>
      <c r="C2181" s="9"/>
      <c r="H2181" s="7"/>
      <c r="I2181" s="23"/>
    </row>
    <row r="2182" spans="1:9" x14ac:dyDescent="0.2">
      <c r="A2182" s="9" t="str">
        <f t="shared" si="29"/>
        <v/>
      </c>
      <c r="B2182" s="16"/>
      <c r="C2182" s="9"/>
      <c r="H2182" s="7"/>
      <c r="I2182" s="23"/>
    </row>
    <row r="2183" spans="1:9" x14ac:dyDescent="0.2">
      <c r="A2183" s="9" t="str">
        <f t="shared" si="29"/>
        <v/>
      </c>
      <c r="B2183" s="16"/>
      <c r="C2183" s="9"/>
      <c r="H2183" s="7"/>
      <c r="I2183" s="23"/>
    </row>
    <row r="2184" spans="1:9" x14ac:dyDescent="0.2">
      <c r="A2184" s="9" t="str">
        <f t="shared" si="29"/>
        <v/>
      </c>
      <c r="B2184" s="16"/>
      <c r="C2184" s="9"/>
      <c r="H2184" s="7"/>
      <c r="I2184" s="23"/>
    </row>
    <row r="2185" spans="1:9" x14ac:dyDescent="0.2">
      <c r="A2185" s="9" t="str">
        <f t="shared" si="29"/>
        <v/>
      </c>
      <c r="B2185" s="16"/>
      <c r="C2185" s="9"/>
      <c r="H2185" s="7"/>
      <c r="I2185" s="23"/>
    </row>
    <row r="2186" spans="1:9" x14ac:dyDescent="0.2">
      <c r="A2186" s="9" t="str">
        <f t="shared" si="29"/>
        <v/>
      </c>
      <c r="B2186" s="16"/>
      <c r="C2186" s="9"/>
      <c r="H2186" s="7"/>
      <c r="I2186" s="23"/>
    </row>
    <row r="2187" spans="1:9" x14ac:dyDescent="0.2">
      <c r="A2187" s="9" t="str">
        <f t="shared" si="29"/>
        <v/>
      </c>
      <c r="B2187" s="16"/>
      <c r="C2187" s="9"/>
      <c r="H2187" s="7"/>
      <c r="I2187" s="23"/>
    </row>
    <row r="2188" spans="1:9" x14ac:dyDescent="0.2">
      <c r="A2188" s="9" t="str">
        <f t="shared" si="29"/>
        <v/>
      </c>
      <c r="B2188" s="16"/>
      <c r="C2188" s="9"/>
      <c r="H2188" s="7"/>
      <c r="I2188" s="23"/>
    </row>
    <row r="2189" spans="1:9" x14ac:dyDescent="0.2">
      <c r="A2189" s="9" t="str">
        <f t="shared" si="29"/>
        <v/>
      </c>
      <c r="B2189" s="16"/>
      <c r="C2189" s="9"/>
      <c r="H2189" s="7"/>
      <c r="I2189" s="23"/>
    </row>
    <row r="2190" spans="1:9" x14ac:dyDescent="0.2">
      <c r="A2190" s="9" t="str">
        <f t="shared" si="29"/>
        <v/>
      </c>
      <c r="B2190" s="16"/>
      <c r="C2190" s="9"/>
      <c r="H2190" s="7"/>
      <c r="I2190" s="23"/>
    </row>
    <row r="2191" spans="1:9" x14ac:dyDescent="0.2">
      <c r="A2191" s="9" t="str">
        <f t="shared" si="29"/>
        <v/>
      </c>
      <c r="B2191" s="16"/>
      <c r="C2191" s="9"/>
      <c r="H2191" s="7"/>
      <c r="I2191" s="23"/>
    </row>
    <row r="2192" spans="1:9" x14ac:dyDescent="0.2">
      <c r="A2192" s="9" t="str">
        <f t="shared" si="29"/>
        <v/>
      </c>
      <c r="B2192" s="16"/>
      <c r="C2192" s="9"/>
      <c r="H2192" s="7"/>
      <c r="I2192" s="23"/>
    </row>
    <row r="2193" spans="1:9" x14ac:dyDescent="0.2">
      <c r="A2193" s="9" t="str">
        <f t="shared" si="29"/>
        <v/>
      </c>
      <c r="B2193" s="16"/>
      <c r="C2193" s="9"/>
      <c r="H2193" s="7"/>
      <c r="I2193" s="23"/>
    </row>
    <row r="2194" spans="1:9" x14ac:dyDescent="0.2">
      <c r="A2194" s="9" t="str">
        <f t="shared" si="29"/>
        <v/>
      </c>
      <c r="B2194" s="16"/>
      <c r="C2194" s="9"/>
      <c r="H2194" s="7"/>
      <c r="I2194" s="23"/>
    </row>
    <row r="2195" spans="1:9" x14ac:dyDescent="0.2">
      <c r="A2195" s="9" t="str">
        <f t="shared" si="29"/>
        <v/>
      </c>
      <c r="B2195" s="16"/>
      <c r="C2195" s="9"/>
      <c r="H2195" s="7"/>
      <c r="I2195" s="23"/>
    </row>
    <row r="2196" spans="1:9" x14ac:dyDescent="0.2">
      <c r="A2196" s="9" t="str">
        <f t="shared" ref="A2196:A2259" si="30">IF(LEN(B1843)&gt;0,TEXT(ROW(B1843)-3,"0000"),(IF(LEN(B1844)&gt;0,"unesite ev. broj nabave i ostale podatke","")))</f>
        <v/>
      </c>
      <c r="B2196" s="16"/>
      <c r="C2196" s="9"/>
      <c r="H2196" s="7"/>
      <c r="I2196" s="23"/>
    </row>
    <row r="2197" spans="1:9" x14ac:dyDescent="0.2">
      <c r="A2197" s="9" t="str">
        <f t="shared" si="30"/>
        <v/>
      </c>
      <c r="B2197" s="16"/>
      <c r="C2197" s="9"/>
      <c r="H2197" s="7"/>
      <c r="I2197" s="23"/>
    </row>
    <row r="2198" spans="1:9" x14ac:dyDescent="0.2">
      <c r="A2198" s="9" t="str">
        <f t="shared" si="30"/>
        <v/>
      </c>
      <c r="B2198" s="16"/>
      <c r="C2198" s="9"/>
      <c r="H2198" s="7"/>
      <c r="I2198" s="23"/>
    </row>
    <row r="2199" spans="1:9" x14ac:dyDescent="0.2">
      <c r="A2199" s="9" t="str">
        <f t="shared" si="30"/>
        <v/>
      </c>
      <c r="B2199" s="16"/>
      <c r="C2199" s="9"/>
      <c r="H2199" s="7"/>
      <c r="I2199" s="23"/>
    </row>
    <row r="2200" spans="1:9" x14ac:dyDescent="0.2">
      <c r="A2200" s="9" t="str">
        <f t="shared" si="30"/>
        <v/>
      </c>
      <c r="B2200" s="16"/>
      <c r="C2200" s="9"/>
      <c r="H2200" s="7"/>
      <c r="I2200" s="23"/>
    </row>
    <row r="2201" spans="1:9" x14ac:dyDescent="0.2">
      <c r="A2201" s="9" t="str">
        <f t="shared" si="30"/>
        <v/>
      </c>
      <c r="B2201" s="16"/>
      <c r="C2201" s="9"/>
      <c r="H2201" s="7"/>
      <c r="I2201" s="23"/>
    </row>
    <row r="2202" spans="1:9" x14ac:dyDescent="0.2">
      <c r="A2202" s="9" t="str">
        <f t="shared" si="30"/>
        <v/>
      </c>
      <c r="B2202" s="16"/>
      <c r="C2202" s="9"/>
      <c r="H2202" s="7"/>
      <c r="I2202" s="23"/>
    </row>
    <row r="2203" spans="1:9" x14ac:dyDescent="0.2">
      <c r="A2203" s="9" t="str">
        <f t="shared" si="30"/>
        <v/>
      </c>
      <c r="B2203" s="16"/>
      <c r="C2203" s="9"/>
      <c r="H2203" s="7"/>
      <c r="I2203" s="23"/>
    </row>
    <row r="2204" spans="1:9" x14ac:dyDescent="0.2">
      <c r="A2204" s="9" t="str">
        <f t="shared" si="30"/>
        <v/>
      </c>
      <c r="B2204" s="16"/>
      <c r="C2204" s="9"/>
      <c r="H2204" s="7"/>
      <c r="I2204" s="23"/>
    </row>
    <row r="2205" spans="1:9" x14ac:dyDescent="0.2">
      <c r="A2205" s="9" t="str">
        <f t="shared" si="30"/>
        <v/>
      </c>
      <c r="B2205" s="16"/>
      <c r="C2205" s="9"/>
      <c r="H2205" s="7"/>
      <c r="I2205" s="23"/>
    </row>
    <row r="2206" spans="1:9" x14ac:dyDescent="0.2">
      <c r="A2206" s="9" t="str">
        <f t="shared" si="30"/>
        <v/>
      </c>
      <c r="B2206" s="16"/>
      <c r="C2206" s="9"/>
      <c r="H2206" s="7"/>
      <c r="I2206" s="23"/>
    </row>
    <row r="2207" spans="1:9" x14ac:dyDescent="0.2">
      <c r="A2207" s="9" t="str">
        <f t="shared" si="30"/>
        <v/>
      </c>
      <c r="B2207" s="16"/>
      <c r="C2207" s="9"/>
      <c r="H2207" s="7"/>
      <c r="I2207" s="23"/>
    </row>
    <row r="2208" spans="1:9" x14ac:dyDescent="0.2">
      <c r="A2208" s="9" t="str">
        <f t="shared" si="30"/>
        <v/>
      </c>
      <c r="B2208" s="16"/>
      <c r="C2208" s="9"/>
      <c r="H2208" s="7"/>
      <c r="I2208" s="23"/>
    </row>
    <row r="2209" spans="1:9" x14ac:dyDescent="0.2">
      <c r="A2209" s="9" t="str">
        <f t="shared" si="30"/>
        <v/>
      </c>
      <c r="B2209" s="16"/>
      <c r="C2209" s="9"/>
      <c r="H2209" s="7"/>
      <c r="I2209" s="23"/>
    </row>
    <row r="2210" spans="1:9" x14ac:dyDescent="0.2">
      <c r="A2210" s="9" t="str">
        <f t="shared" si="30"/>
        <v/>
      </c>
      <c r="B2210" s="16"/>
      <c r="C2210" s="9"/>
      <c r="H2210" s="7"/>
      <c r="I2210" s="23"/>
    </row>
    <row r="2211" spans="1:9" x14ac:dyDescent="0.2">
      <c r="A2211" s="9" t="str">
        <f t="shared" si="30"/>
        <v/>
      </c>
      <c r="B2211" s="16"/>
      <c r="C2211" s="9"/>
      <c r="H2211" s="7"/>
      <c r="I2211" s="23"/>
    </row>
    <row r="2212" spans="1:9" x14ac:dyDescent="0.2">
      <c r="A2212" s="9" t="str">
        <f t="shared" si="30"/>
        <v/>
      </c>
      <c r="B2212" s="16"/>
      <c r="C2212" s="9"/>
      <c r="H2212" s="7"/>
      <c r="I2212" s="23"/>
    </row>
    <row r="2213" spans="1:9" x14ac:dyDescent="0.2">
      <c r="A2213" s="9" t="str">
        <f t="shared" si="30"/>
        <v/>
      </c>
      <c r="B2213" s="16"/>
      <c r="C2213" s="9"/>
      <c r="H2213" s="7"/>
      <c r="I2213" s="23"/>
    </row>
    <row r="2214" spans="1:9" x14ac:dyDescent="0.2">
      <c r="A2214" s="9" t="str">
        <f t="shared" si="30"/>
        <v/>
      </c>
      <c r="B2214" s="16"/>
      <c r="C2214" s="9"/>
      <c r="H2214" s="7"/>
      <c r="I2214" s="23"/>
    </row>
    <row r="2215" spans="1:9" x14ac:dyDescent="0.2">
      <c r="A2215" s="9" t="str">
        <f t="shared" si="30"/>
        <v/>
      </c>
      <c r="B2215" s="16"/>
      <c r="C2215" s="9"/>
      <c r="H2215" s="7"/>
      <c r="I2215" s="23"/>
    </row>
    <row r="2216" spans="1:9" x14ac:dyDescent="0.2">
      <c r="A2216" s="9" t="str">
        <f t="shared" si="30"/>
        <v/>
      </c>
      <c r="B2216" s="16"/>
      <c r="C2216" s="9"/>
      <c r="H2216" s="7"/>
      <c r="I2216" s="23"/>
    </row>
    <row r="2217" spans="1:9" x14ac:dyDescent="0.2">
      <c r="A2217" s="9" t="str">
        <f t="shared" si="30"/>
        <v/>
      </c>
      <c r="B2217" s="16"/>
      <c r="C2217" s="9"/>
      <c r="H2217" s="7"/>
      <c r="I2217" s="23"/>
    </row>
    <row r="2218" spans="1:9" x14ac:dyDescent="0.2">
      <c r="A2218" s="9" t="str">
        <f t="shared" si="30"/>
        <v/>
      </c>
      <c r="B2218" s="16"/>
      <c r="C2218" s="9"/>
      <c r="H2218" s="7"/>
      <c r="I2218" s="23"/>
    </row>
    <row r="2219" spans="1:9" x14ac:dyDescent="0.2">
      <c r="A2219" s="9" t="str">
        <f t="shared" si="30"/>
        <v/>
      </c>
      <c r="B2219" s="16"/>
      <c r="C2219" s="9"/>
      <c r="H2219" s="7"/>
      <c r="I2219" s="23"/>
    </row>
    <row r="2220" spans="1:9" x14ac:dyDescent="0.2">
      <c r="A2220" s="9" t="str">
        <f t="shared" si="30"/>
        <v/>
      </c>
      <c r="B2220" s="16"/>
      <c r="C2220" s="9"/>
      <c r="H2220" s="7"/>
      <c r="I2220" s="23"/>
    </row>
    <row r="2221" spans="1:9" x14ac:dyDescent="0.2">
      <c r="A2221" s="9" t="str">
        <f t="shared" si="30"/>
        <v/>
      </c>
      <c r="B2221" s="16"/>
      <c r="C2221" s="9"/>
      <c r="H2221" s="7"/>
      <c r="I2221" s="23"/>
    </row>
    <row r="2222" spans="1:9" x14ac:dyDescent="0.2">
      <c r="A2222" s="9" t="str">
        <f t="shared" si="30"/>
        <v/>
      </c>
      <c r="B2222" s="16"/>
      <c r="C2222" s="9"/>
      <c r="H2222" s="7"/>
      <c r="I2222" s="23"/>
    </row>
    <row r="2223" spans="1:9" x14ac:dyDescent="0.2">
      <c r="A2223" s="9" t="str">
        <f t="shared" si="30"/>
        <v/>
      </c>
      <c r="B2223" s="16"/>
      <c r="C2223" s="9"/>
      <c r="H2223" s="7"/>
      <c r="I2223" s="23"/>
    </row>
    <row r="2224" spans="1:9" x14ac:dyDescent="0.2">
      <c r="A2224" s="9" t="str">
        <f t="shared" si="30"/>
        <v/>
      </c>
      <c r="B2224" s="16"/>
      <c r="C2224" s="9"/>
      <c r="H2224" s="7"/>
      <c r="I2224" s="23"/>
    </row>
    <row r="2225" spans="1:9" x14ac:dyDescent="0.2">
      <c r="A2225" s="9" t="str">
        <f t="shared" si="30"/>
        <v/>
      </c>
      <c r="B2225" s="16"/>
      <c r="C2225" s="9"/>
      <c r="H2225" s="7"/>
      <c r="I2225" s="23"/>
    </row>
    <row r="2226" spans="1:9" x14ac:dyDescent="0.2">
      <c r="A2226" s="9" t="str">
        <f t="shared" si="30"/>
        <v/>
      </c>
      <c r="B2226" s="16"/>
      <c r="C2226" s="9"/>
      <c r="H2226" s="7"/>
      <c r="I2226" s="23"/>
    </row>
    <row r="2227" spans="1:9" x14ac:dyDescent="0.2">
      <c r="A2227" s="9" t="str">
        <f t="shared" si="30"/>
        <v/>
      </c>
      <c r="B2227" s="16"/>
      <c r="C2227" s="9"/>
      <c r="H2227" s="7"/>
      <c r="I2227" s="23"/>
    </row>
    <row r="2228" spans="1:9" x14ac:dyDescent="0.2">
      <c r="A2228" s="9" t="str">
        <f t="shared" si="30"/>
        <v/>
      </c>
      <c r="B2228" s="16"/>
      <c r="C2228" s="9"/>
      <c r="H2228" s="7"/>
      <c r="I2228" s="23"/>
    </row>
    <row r="2229" spans="1:9" x14ac:dyDescent="0.2">
      <c r="A2229" s="9" t="str">
        <f t="shared" si="30"/>
        <v/>
      </c>
      <c r="B2229" s="16"/>
      <c r="C2229" s="9"/>
      <c r="H2229" s="7"/>
      <c r="I2229" s="23"/>
    </row>
    <row r="2230" spans="1:9" x14ac:dyDescent="0.2">
      <c r="A2230" s="9" t="str">
        <f t="shared" si="30"/>
        <v/>
      </c>
      <c r="B2230" s="16"/>
      <c r="C2230" s="9"/>
      <c r="H2230" s="7"/>
      <c r="I2230" s="23"/>
    </row>
    <row r="2231" spans="1:9" x14ac:dyDescent="0.2">
      <c r="A2231" s="9" t="str">
        <f t="shared" si="30"/>
        <v/>
      </c>
      <c r="B2231" s="16"/>
      <c r="C2231" s="9"/>
      <c r="H2231" s="7"/>
      <c r="I2231" s="23"/>
    </row>
    <row r="2232" spans="1:9" x14ac:dyDescent="0.2">
      <c r="A2232" s="9" t="str">
        <f t="shared" si="30"/>
        <v/>
      </c>
      <c r="B2232" s="16"/>
      <c r="C2232" s="9"/>
      <c r="H2232" s="7"/>
      <c r="I2232" s="23"/>
    </row>
    <row r="2233" spans="1:9" x14ac:dyDescent="0.2">
      <c r="A2233" s="9" t="str">
        <f t="shared" si="30"/>
        <v/>
      </c>
      <c r="B2233" s="16"/>
      <c r="C2233" s="9"/>
      <c r="H2233" s="7"/>
      <c r="I2233" s="23"/>
    </row>
    <row r="2234" spans="1:9" x14ac:dyDescent="0.2">
      <c r="A2234" s="9" t="str">
        <f t="shared" si="30"/>
        <v/>
      </c>
      <c r="B2234" s="16"/>
      <c r="C2234" s="9"/>
      <c r="H2234" s="7"/>
      <c r="I2234" s="23"/>
    </row>
    <row r="2235" spans="1:9" x14ac:dyDescent="0.2">
      <c r="A2235" s="9" t="str">
        <f t="shared" si="30"/>
        <v/>
      </c>
      <c r="B2235" s="16"/>
      <c r="C2235" s="9"/>
      <c r="H2235" s="7"/>
      <c r="I2235" s="23"/>
    </row>
    <row r="2236" spans="1:9" x14ac:dyDescent="0.2">
      <c r="A2236" s="9" t="str">
        <f t="shared" si="30"/>
        <v/>
      </c>
      <c r="B2236" s="16"/>
      <c r="C2236" s="9"/>
      <c r="H2236" s="7"/>
      <c r="I2236" s="23"/>
    </row>
    <row r="2237" spans="1:9" x14ac:dyDescent="0.2">
      <c r="A2237" s="9" t="str">
        <f t="shared" si="30"/>
        <v/>
      </c>
      <c r="B2237" s="16"/>
      <c r="C2237" s="9"/>
      <c r="H2237" s="7"/>
      <c r="I2237" s="23"/>
    </row>
    <row r="2238" spans="1:9" x14ac:dyDescent="0.2">
      <c r="A2238" s="9" t="str">
        <f t="shared" si="30"/>
        <v/>
      </c>
      <c r="B2238" s="16"/>
      <c r="C2238" s="9"/>
      <c r="H2238" s="7"/>
      <c r="I2238" s="23"/>
    </row>
    <row r="2239" spans="1:9" x14ac:dyDescent="0.2">
      <c r="A2239" s="9" t="str">
        <f t="shared" si="30"/>
        <v/>
      </c>
      <c r="B2239" s="16"/>
      <c r="C2239" s="9"/>
      <c r="H2239" s="7"/>
      <c r="I2239" s="23"/>
    </row>
    <row r="2240" spans="1:9" x14ac:dyDescent="0.2">
      <c r="A2240" s="9" t="str">
        <f t="shared" si="30"/>
        <v/>
      </c>
      <c r="B2240" s="16"/>
      <c r="C2240" s="9"/>
      <c r="H2240" s="7"/>
      <c r="I2240" s="23"/>
    </row>
    <row r="2241" spans="1:9" x14ac:dyDescent="0.2">
      <c r="A2241" s="9" t="str">
        <f t="shared" si="30"/>
        <v/>
      </c>
      <c r="B2241" s="16"/>
      <c r="C2241" s="9"/>
      <c r="H2241" s="7"/>
      <c r="I2241" s="23"/>
    </row>
    <row r="2242" spans="1:9" x14ac:dyDescent="0.2">
      <c r="A2242" s="9" t="str">
        <f t="shared" si="30"/>
        <v/>
      </c>
      <c r="B2242" s="16"/>
      <c r="C2242" s="9"/>
      <c r="H2242" s="7"/>
      <c r="I2242" s="23"/>
    </row>
    <row r="2243" spans="1:9" x14ac:dyDescent="0.2">
      <c r="A2243" s="9" t="str">
        <f t="shared" si="30"/>
        <v/>
      </c>
      <c r="B2243" s="16"/>
      <c r="C2243" s="9"/>
      <c r="H2243" s="7"/>
      <c r="I2243" s="23"/>
    </row>
    <row r="2244" spans="1:9" x14ac:dyDescent="0.2">
      <c r="A2244" s="9" t="str">
        <f t="shared" si="30"/>
        <v/>
      </c>
      <c r="B2244" s="16"/>
      <c r="C2244" s="9"/>
      <c r="H2244" s="7"/>
      <c r="I2244" s="23"/>
    </row>
    <row r="2245" spans="1:9" x14ac:dyDescent="0.2">
      <c r="A2245" s="9" t="str">
        <f t="shared" si="30"/>
        <v/>
      </c>
      <c r="B2245" s="16"/>
      <c r="C2245" s="9"/>
      <c r="H2245" s="7"/>
      <c r="I2245" s="23"/>
    </row>
    <row r="2246" spans="1:9" x14ac:dyDescent="0.2">
      <c r="A2246" s="9" t="str">
        <f t="shared" si="30"/>
        <v/>
      </c>
      <c r="B2246" s="16"/>
      <c r="C2246" s="9"/>
      <c r="H2246" s="7"/>
      <c r="I2246" s="23"/>
    </row>
    <row r="2247" spans="1:9" x14ac:dyDescent="0.2">
      <c r="A2247" s="9" t="str">
        <f t="shared" si="30"/>
        <v/>
      </c>
      <c r="B2247" s="16"/>
      <c r="C2247" s="9"/>
      <c r="H2247" s="7"/>
      <c r="I2247" s="23"/>
    </row>
    <row r="2248" spans="1:9" x14ac:dyDescent="0.2">
      <c r="A2248" s="9" t="str">
        <f t="shared" si="30"/>
        <v/>
      </c>
      <c r="B2248" s="16"/>
      <c r="C2248" s="9"/>
      <c r="H2248" s="7"/>
      <c r="I2248" s="23"/>
    </row>
    <row r="2249" spans="1:9" x14ac:dyDescent="0.2">
      <c r="A2249" s="9" t="str">
        <f t="shared" si="30"/>
        <v/>
      </c>
      <c r="B2249" s="16"/>
      <c r="C2249" s="9"/>
      <c r="H2249" s="7"/>
      <c r="I2249" s="23"/>
    </row>
    <row r="2250" spans="1:9" x14ac:dyDescent="0.2">
      <c r="A2250" s="9" t="str">
        <f t="shared" si="30"/>
        <v/>
      </c>
      <c r="B2250" s="16"/>
      <c r="C2250" s="9"/>
      <c r="H2250" s="7"/>
      <c r="I2250" s="23"/>
    </row>
    <row r="2251" spans="1:9" x14ac:dyDescent="0.2">
      <c r="A2251" s="9" t="str">
        <f t="shared" si="30"/>
        <v/>
      </c>
      <c r="B2251" s="16"/>
      <c r="C2251" s="9"/>
      <c r="H2251" s="7"/>
      <c r="I2251" s="23"/>
    </row>
    <row r="2252" spans="1:9" x14ac:dyDescent="0.2">
      <c r="A2252" s="9" t="str">
        <f t="shared" si="30"/>
        <v/>
      </c>
      <c r="B2252" s="16"/>
      <c r="C2252" s="9"/>
      <c r="H2252" s="7"/>
      <c r="I2252" s="23"/>
    </row>
    <row r="2253" spans="1:9" x14ac:dyDescent="0.2">
      <c r="A2253" s="9" t="str">
        <f t="shared" si="30"/>
        <v/>
      </c>
      <c r="B2253" s="16"/>
      <c r="C2253" s="9"/>
      <c r="H2253" s="7"/>
      <c r="I2253" s="23"/>
    </row>
    <row r="2254" spans="1:9" x14ac:dyDescent="0.2">
      <c r="A2254" s="9" t="str">
        <f t="shared" si="30"/>
        <v/>
      </c>
      <c r="B2254" s="16"/>
      <c r="C2254" s="9"/>
      <c r="H2254" s="7"/>
      <c r="I2254" s="23"/>
    </row>
    <row r="2255" spans="1:9" x14ac:dyDescent="0.2">
      <c r="A2255" s="9" t="str">
        <f t="shared" si="30"/>
        <v/>
      </c>
      <c r="B2255" s="16"/>
      <c r="C2255" s="9"/>
      <c r="H2255" s="7"/>
      <c r="I2255" s="23"/>
    </row>
    <row r="2256" spans="1:9" x14ac:dyDescent="0.2">
      <c r="A2256" s="9" t="str">
        <f t="shared" si="30"/>
        <v/>
      </c>
      <c r="B2256" s="16"/>
      <c r="C2256" s="9"/>
      <c r="H2256" s="7"/>
      <c r="I2256" s="23"/>
    </row>
    <row r="2257" spans="1:9" x14ac:dyDescent="0.2">
      <c r="A2257" s="9" t="str">
        <f t="shared" si="30"/>
        <v/>
      </c>
      <c r="B2257" s="16"/>
      <c r="C2257" s="9"/>
      <c r="H2257" s="7"/>
      <c r="I2257" s="23"/>
    </row>
    <row r="2258" spans="1:9" x14ac:dyDescent="0.2">
      <c r="A2258" s="9" t="str">
        <f t="shared" si="30"/>
        <v/>
      </c>
      <c r="B2258" s="16"/>
      <c r="C2258" s="9"/>
      <c r="H2258" s="7"/>
      <c r="I2258" s="23"/>
    </row>
    <row r="2259" spans="1:9" x14ac:dyDescent="0.2">
      <c r="A2259" s="9" t="str">
        <f t="shared" si="30"/>
        <v/>
      </c>
      <c r="B2259" s="16"/>
      <c r="C2259" s="9"/>
      <c r="H2259" s="7"/>
      <c r="I2259" s="23"/>
    </row>
    <row r="2260" spans="1:9" x14ac:dyDescent="0.2">
      <c r="A2260" s="9" t="str">
        <f t="shared" ref="A2260:A2323" si="31">IF(LEN(B1907)&gt;0,TEXT(ROW(B1907)-3,"0000"),(IF(LEN(B1908)&gt;0,"unesite ev. broj nabave i ostale podatke","")))</f>
        <v/>
      </c>
      <c r="B2260" s="16"/>
      <c r="C2260" s="9"/>
      <c r="H2260" s="7"/>
      <c r="I2260" s="23"/>
    </row>
    <row r="2261" spans="1:9" x14ac:dyDescent="0.2">
      <c r="A2261" s="9" t="str">
        <f t="shared" si="31"/>
        <v/>
      </c>
      <c r="B2261" s="16"/>
      <c r="C2261" s="9"/>
      <c r="H2261" s="7"/>
      <c r="I2261" s="23"/>
    </row>
    <row r="2262" spans="1:9" x14ac:dyDescent="0.2">
      <c r="A2262" s="9" t="str">
        <f t="shared" si="31"/>
        <v/>
      </c>
      <c r="B2262" s="16"/>
      <c r="C2262" s="9"/>
      <c r="H2262" s="7"/>
      <c r="I2262" s="23"/>
    </row>
    <row r="2263" spans="1:9" x14ac:dyDescent="0.2">
      <c r="A2263" s="9" t="str">
        <f t="shared" si="31"/>
        <v/>
      </c>
      <c r="B2263" s="16"/>
      <c r="C2263" s="9"/>
      <c r="H2263" s="7"/>
      <c r="I2263" s="23"/>
    </row>
    <row r="2264" spans="1:9" x14ac:dyDescent="0.2">
      <c r="A2264" s="9" t="str">
        <f t="shared" si="31"/>
        <v/>
      </c>
      <c r="B2264" s="16"/>
      <c r="C2264" s="9"/>
      <c r="H2264" s="7"/>
      <c r="I2264" s="23"/>
    </row>
    <row r="2265" spans="1:9" x14ac:dyDescent="0.2">
      <c r="A2265" s="9" t="str">
        <f t="shared" si="31"/>
        <v/>
      </c>
      <c r="B2265" s="16"/>
      <c r="C2265" s="9"/>
      <c r="H2265" s="7"/>
      <c r="I2265" s="23"/>
    </row>
    <row r="2266" spans="1:9" x14ac:dyDescent="0.2">
      <c r="A2266" s="9" t="str">
        <f t="shared" si="31"/>
        <v/>
      </c>
      <c r="B2266" s="16"/>
      <c r="C2266" s="9"/>
      <c r="H2266" s="7"/>
      <c r="I2266" s="23"/>
    </row>
    <row r="2267" spans="1:9" x14ac:dyDescent="0.2">
      <c r="A2267" s="9" t="str">
        <f t="shared" si="31"/>
        <v/>
      </c>
      <c r="B2267" s="16"/>
      <c r="C2267" s="9"/>
      <c r="H2267" s="7"/>
      <c r="I2267" s="23"/>
    </row>
    <row r="2268" spans="1:9" x14ac:dyDescent="0.2">
      <c r="A2268" s="9" t="str">
        <f t="shared" si="31"/>
        <v/>
      </c>
      <c r="B2268" s="16"/>
      <c r="C2268" s="9"/>
      <c r="H2268" s="7"/>
      <c r="I2268" s="23"/>
    </row>
    <row r="2269" spans="1:9" x14ac:dyDescent="0.2">
      <c r="A2269" s="9" t="str">
        <f t="shared" si="31"/>
        <v/>
      </c>
      <c r="B2269" s="16"/>
      <c r="C2269" s="9"/>
      <c r="H2269" s="7"/>
      <c r="I2269" s="23"/>
    </row>
    <row r="2270" spans="1:9" x14ac:dyDescent="0.2">
      <c r="A2270" s="9" t="str">
        <f t="shared" si="31"/>
        <v/>
      </c>
      <c r="B2270" s="16"/>
      <c r="C2270" s="9"/>
      <c r="H2270" s="7"/>
      <c r="I2270" s="23"/>
    </row>
    <row r="2271" spans="1:9" x14ac:dyDescent="0.2">
      <c r="A2271" s="9" t="str">
        <f t="shared" si="31"/>
        <v/>
      </c>
      <c r="B2271" s="16"/>
      <c r="C2271" s="9"/>
      <c r="H2271" s="7"/>
      <c r="I2271" s="23"/>
    </row>
    <row r="2272" spans="1:9" x14ac:dyDescent="0.2">
      <c r="A2272" s="9" t="str">
        <f t="shared" si="31"/>
        <v/>
      </c>
      <c r="B2272" s="16"/>
      <c r="C2272" s="9"/>
      <c r="H2272" s="7"/>
      <c r="I2272" s="23"/>
    </row>
    <row r="2273" spans="1:9" x14ac:dyDescent="0.2">
      <c r="A2273" s="9" t="str">
        <f t="shared" si="31"/>
        <v/>
      </c>
      <c r="B2273" s="16"/>
      <c r="C2273" s="9"/>
      <c r="H2273" s="7"/>
      <c r="I2273" s="23"/>
    </row>
    <row r="2274" spans="1:9" x14ac:dyDescent="0.2">
      <c r="A2274" s="9" t="str">
        <f t="shared" si="31"/>
        <v/>
      </c>
      <c r="B2274" s="16"/>
      <c r="C2274" s="9"/>
      <c r="H2274" s="7"/>
      <c r="I2274" s="23"/>
    </row>
    <row r="2275" spans="1:9" x14ac:dyDescent="0.2">
      <c r="A2275" s="9" t="str">
        <f t="shared" si="31"/>
        <v/>
      </c>
      <c r="B2275" s="16"/>
      <c r="C2275" s="9"/>
      <c r="H2275" s="7"/>
      <c r="I2275" s="23"/>
    </row>
    <row r="2276" spans="1:9" x14ac:dyDescent="0.2">
      <c r="A2276" s="9" t="str">
        <f t="shared" si="31"/>
        <v/>
      </c>
      <c r="B2276" s="16"/>
      <c r="C2276" s="9"/>
      <c r="H2276" s="7"/>
      <c r="I2276" s="23"/>
    </row>
    <row r="2277" spans="1:9" x14ac:dyDescent="0.2">
      <c r="A2277" s="9" t="str">
        <f t="shared" si="31"/>
        <v/>
      </c>
      <c r="B2277" s="16"/>
      <c r="C2277" s="9"/>
      <c r="H2277" s="7"/>
      <c r="I2277" s="23"/>
    </row>
    <row r="2278" spans="1:9" x14ac:dyDescent="0.2">
      <c r="A2278" s="9" t="str">
        <f t="shared" si="31"/>
        <v/>
      </c>
      <c r="B2278" s="16"/>
      <c r="C2278" s="9"/>
      <c r="H2278" s="7"/>
      <c r="I2278" s="23"/>
    </row>
    <row r="2279" spans="1:9" x14ac:dyDescent="0.2">
      <c r="A2279" s="9" t="str">
        <f t="shared" si="31"/>
        <v/>
      </c>
      <c r="B2279" s="16"/>
      <c r="C2279" s="9"/>
      <c r="H2279" s="7"/>
      <c r="I2279" s="23"/>
    </row>
    <row r="2280" spans="1:9" x14ac:dyDescent="0.2">
      <c r="A2280" s="9" t="str">
        <f t="shared" si="31"/>
        <v/>
      </c>
      <c r="B2280" s="16"/>
      <c r="C2280" s="9"/>
      <c r="H2280" s="7"/>
      <c r="I2280" s="23"/>
    </row>
    <row r="2281" spans="1:9" x14ac:dyDescent="0.2">
      <c r="A2281" s="9" t="str">
        <f t="shared" si="31"/>
        <v/>
      </c>
      <c r="B2281" s="16"/>
      <c r="C2281" s="9"/>
      <c r="H2281" s="7"/>
      <c r="I2281" s="23"/>
    </row>
    <row r="2282" spans="1:9" x14ac:dyDescent="0.2">
      <c r="A2282" s="9" t="str">
        <f t="shared" si="31"/>
        <v/>
      </c>
      <c r="B2282" s="16"/>
      <c r="C2282" s="9"/>
      <c r="H2282" s="7"/>
      <c r="I2282" s="23"/>
    </row>
    <row r="2283" spans="1:9" x14ac:dyDescent="0.2">
      <c r="A2283" s="9" t="str">
        <f t="shared" si="31"/>
        <v/>
      </c>
      <c r="B2283" s="16"/>
      <c r="C2283" s="9"/>
      <c r="H2283" s="7"/>
      <c r="I2283" s="23"/>
    </row>
    <row r="2284" spans="1:9" x14ac:dyDescent="0.2">
      <c r="A2284" s="9" t="str">
        <f t="shared" si="31"/>
        <v/>
      </c>
      <c r="B2284" s="16"/>
      <c r="C2284" s="9"/>
      <c r="H2284" s="7"/>
      <c r="I2284" s="23"/>
    </row>
    <row r="2285" spans="1:9" x14ac:dyDescent="0.2">
      <c r="A2285" s="9" t="str">
        <f t="shared" si="31"/>
        <v/>
      </c>
      <c r="B2285" s="16"/>
      <c r="C2285" s="9"/>
      <c r="H2285" s="7"/>
      <c r="I2285" s="23"/>
    </row>
    <row r="2286" spans="1:9" x14ac:dyDescent="0.2">
      <c r="A2286" s="9" t="str">
        <f t="shared" si="31"/>
        <v/>
      </c>
      <c r="B2286" s="16"/>
      <c r="C2286" s="9"/>
      <c r="H2286" s="7"/>
      <c r="I2286" s="23"/>
    </row>
    <row r="2287" spans="1:9" x14ac:dyDescent="0.2">
      <c r="A2287" s="9" t="str">
        <f t="shared" si="31"/>
        <v/>
      </c>
      <c r="B2287" s="16"/>
      <c r="C2287" s="9"/>
      <c r="H2287" s="7"/>
      <c r="I2287" s="23"/>
    </row>
    <row r="2288" spans="1:9" x14ac:dyDescent="0.2">
      <c r="A2288" s="9" t="str">
        <f t="shared" si="31"/>
        <v/>
      </c>
      <c r="B2288" s="16"/>
      <c r="C2288" s="9"/>
      <c r="H2288" s="7"/>
      <c r="I2288" s="23"/>
    </row>
    <row r="2289" spans="1:9" x14ac:dyDescent="0.2">
      <c r="A2289" s="9" t="str">
        <f t="shared" si="31"/>
        <v/>
      </c>
      <c r="B2289" s="16"/>
      <c r="C2289" s="9"/>
      <c r="H2289" s="7"/>
      <c r="I2289" s="23"/>
    </row>
    <row r="2290" spans="1:9" x14ac:dyDescent="0.2">
      <c r="A2290" s="9" t="str">
        <f t="shared" si="31"/>
        <v/>
      </c>
      <c r="B2290" s="16"/>
      <c r="C2290" s="9"/>
      <c r="H2290" s="7"/>
      <c r="I2290" s="23"/>
    </row>
    <row r="2291" spans="1:9" x14ac:dyDescent="0.2">
      <c r="A2291" s="9" t="str">
        <f t="shared" si="31"/>
        <v/>
      </c>
      <c r="B2291" s="16"/>
      <c r="C2291" s="9"/>
      <c r="H2291" s="7"/>
      <c r="I2291" s="23"/>
    </row>
    <row r="2292" spans="1:9" x14ac:dyDescent="0.2">
      <c r="A2292" s="9" t="str">
        <f t="shared" si="31"/>
        <v/>
      </c>
      <c r="B2292" s="16"/>
      <c r="C2292" s="9"/>
      <c r="H2292" s="7"/>
      <c r="I2292" s="23"/>
    </row>
    <row r="2293" spans="1:9" x14ac:dyDescent="0.2">
      <c r="A2293" s="9" t="str">
        <f t="shared" si="31"/>
        <v/>
      </c>
      <c r="B2293" s="16"/>
      <c r="C2293" s="9"/>
      <c r="H2293" s="7"/>
      <c r="I2293" s="23"/>
    </row>
    <row r="2294" spans="1:9" x14ac:dyDescent="0.2">
      <c r="A2294" s="9" t="str">
        <f t="shared" si="31"/>
        <v/>
      </c>
      <c r="B2294" s="16"/>
      <c r="C2294" s="9"/>
      <c r="H2294" s="7"/>
      <c r="I2294" s="23"/>
    </row>
    <row r="2295" spans="1:9" x14ac:dyDescent="0.2">
      <c r="A2295" s="9" t="str">
        <f t="shared" si="31"/>
        <v/>
      </c>
      <c r="B2295" s="16"/>
      <c r="C2295" s="9"/>
      <c r="H2295" s="7"/>
      <c r="I2295" s="23"/>
    </row>
    <row r="2296" spans="1:9" x14ac:dyDescent="0.2">
      <c r="A2296" s="9" t="str">
        <f t="shared" si="31"/>
        <v/>
      </c>
      <c r="B2296" s="16"/>
      <c r="C2296" s="9"/>
      <c r="H2296" s="7"/>
      <c r="I2296" s="23"/>
    </row>
    <row r="2297" spans="1:9" x14ac:dyDescent="0.2">
      <c r="A2297" s="9" t="str">
        <f t="shared" si="31"/>
        <v/>
      </c>
      <c r="B2297" s="16"/>
      <c r="C2297" s="9"/>
      <c r="H2297" s="7"/>
      <c r="I2297" s="23"/>
    </row>
    <row r="2298" spans="1:9" x14ac:dyDescent="0.2">
      <c r="A2298" s="9" t="str">
        <f t="shared" si="31"/>
        <v/>
      </c>
      <c r="B2298" s="16"/>
      <c r="C2298" s="9"/>
      <c r="H2298" s="7"/>
      <c r="I2298" s="23"/>
    </row>
    <row r="2299" spans="1:9" x14ac:dyDescent="0.2">
      <c r="A2299" s="9" t="str">
        <f t="shared" si="31"/>
        <v/>
      </c>
      <c r="B2299" s="16"/>
      <c r="C2299" s="9"/>
      <c r="H2299" s="7"/>
      <c r="I2299" s="23"/>
    </row>
    <row r="2300" spans="1:9" x14ac:dyDescent="0.2">
      <c r="A2300" s="9" t="str">
        <f t="shared" si="31"/>
        <v/>
      </c>
      <c r="B2300" s="16"/>
      <c r="C2300" s="9"/>
      <c r="H2300" s="7"/>
      <c r="I2300" s="23"/>
    </row>
    <row r="2301" spans="1:9" x14ac:dyDescent="0.2">
      <c r="A2301" s="9" t="str">
        <f t="shared" si="31"/>
        <v/>
      </c>
      <c r="B2301" s="16"/>
      <c r="C2301" s="9"/>
      <c r="H2301" s="7"/>
      <c r="I2301" s="23"/>
    </row>
    <row r="2302" spans="1:9" x14ac:dyDescent="0.2">
      <c r="A2302" s="9" t="str">
        <f t="shared" si="31"/>
        <v/>
      </c>
      <c r="B2302" s="16"/>
      <c r="C2302" s="9"/>
      <c r="H2302" s="7"/>
      <c r="I2302" s="23"/>
    </row>
    <row r="2303" spans="1:9" x14ac:dyDescent="0.2">
      <c r="A2303" s="9" t="str">
        <f t="shared" si="31"/>
        <v/>
      </c>
      <c r="B2303" s="16"/>
      <c r="C2303" s="9"/>
      <c r="H2303" s="7"/>
      <c r="I2303" s="23"/>
    </row>
    <row r="2304" spans="1:9" x14ac:dyDescent="0.2">
      <c r="A2304" s="9" t="str">
        <f t="shared" si="31"/>
        <v/>
      </c>
      <c r="B2304" s="16"/>
      <c r="C2304" s="9"/>
      <c r="H2304" s="7"/>
      <c r="I2304" s="23"/>
    </row>
    <row r="2305" spans="1:9" x14ac:dyDescent="0.2">
      <c r="A2305" s="9" t="str">
        <f t="shared" si="31"/>
        <v/>
      </c>
      <c r="B2305" s="16"/>
      <c r="C2305" s="9"/>
      <c r="H2305" s="7"/>
      <c r="I2305" s="23"/>
    </row>
    <row r="2306" spans="1:9" x14ac:dyDescent="0.2">
      <c r="A2306" s="9" t="str">
        <f t="shared" si="31"/>
        <v/>
      </c>
      <c r="B2306" s="16"/>
      <c r="C2306" s="9"/>
      <c r="H2306" s="7"/>
      <c r="I2306" s="23"/>
    </row>
    <row r="2307" spans="1:9" x14ac:dyDescent="0.2">
      <c r="A2307" s="9" t="str">
        <f t="shared" si="31"/>
        <v/>
      </c>
      <c r="B2307" s="16"/>
      <c r="C2307" s="9"/>
      <c r="H2307" s="7"/>
      <c r="I2307" s="23"/>
    </row>
    <row r="2308" spans="1:9" x14ac:dyDescent="0.2">
      <c r="A2308" s="9" t="str">
        <f t="shared" si="31"/>
        <v/>
      </c>
      <c r="B2308" s="16"/>
      <c r="C2308" s="9"/>
      <c r="H2308" s="7"/>
      <c r="I2308" s="23"/>
    </row>
    <row r="2309" spans="1:9" x14ac:dyDescent="0.2">
      <c r="A2309" s="9" t="str">
        <f t="shared" si="31"/>
        <v/>
      </c>
      <c r="B2309" s="16"/>
      <c r="C2309" s="9"/>
      <c r="H2309" s="7"/>
      <c r="I2309" s="23"/>
    </row>
    <row r="2310" spans="1:9" x14ac:dyDescent="0.2">
      <c r="A2310" s="9" t="str">
        <f t="shared" si="31"/>
        <v/>
      </c>
      <c r="B2310" s="16"/>
      <c r="C2310" s="9"/>
      <c r="H2310" s="7"/>
      <c r="I2310" s="23"/>
    </row>
    <row r="2311" spans="1:9" x14ac:dyDescent="0.2">
      <c r="A2311" s="9" t="str">
        <f t="shared" si="31"/>
        <v/>
      </c>
      <c r="B2311" s="16"/>
      <c r="C2311" s="9"/>
      <c r="H2311" s="7"/>
      <c r="I2311" s="23"/>
    </row>
    <row r="2312" spans="1:9" x14ac:dyDescent="0.2">
      <c r="A2312" s="9" t="str">
        <f t="shared" si="31"/>
        <v/>
      </c>
      <c r="B2312" s="16"/>
      <c r="C2312" s="9"/>
      <c r="H2312" s="7"/>
      <c r="I2312" s="23"/>
    </row>
    <row r="2313" spans="1:9" x14ac:dyDescent="0.2">
      <c r="A2313" s="9" t="str">
        <f t="shared" si="31"/>
        <v/>
      </c>
      <c r="B2313" s="16"/>
      <c r="C2313" s="9"/>
      <c r="H2313" s="7"/>
      <c r="I2313" s="23"/>
    </row>
    <row r="2314" spans="1:9" x14ac:dyDescent="0.2">
      <c r="A2314" s="9" t="str">
        <f t="shared" si="31"/>
        <v/>
      </c>
      <c r="B2314" s="16"/>
      <c r="C2314" s="9"/>
      <c r="H2314" s="7"/>
      <c r="I2314" s="23"/>
    </row>
    <row r="2315" spans="1:9" x14ac:dyDescent="0.2">
      <c r="A2315" s="9" t="str">
        <f t="shared" si="31"/>
        <v/>
      </c>
      <c r="B2315" s="16"/>
      <c r="C2315" s="9"/>
      <c r="H2315" s="7"/>
      <c r="I2315" s="23"/>
    </row>
    <row r="2316" spans="1:9" x14ac:dyDescent="0.2">
      <c r="A2316" s="9" t="str">
        <f t="shared" si="31"/>
        <v/>
      </c>
      <c r="B2316" s="16"/>
      <c r="C2316" s="9"/>
      <c r="H2316" s="7"/>
      <c r="I2316" s="23"/>
    </row>
    <row r="2317" spans="1:9" x14ac:dyDescent="0.2">
      <c r="A2317" s="9" t="str">
        <f t="shared" si="31"/>
        <v/>
      </c>
      <c r="B2317" s="16"/>
      <c r="C2317" s="9"/>
      <c r="H2317" s="7"/>
      <c r="I2317" s="23"/>
    </row>
    <row r="2318" spans="1:9" x14ac:dyDescent="0.2">
      <c r="A2318" s="9" t="str">
        <f t="shared" si="31"/>
        <v/>
      </c>
      <c r="B2318" s="16"/>
      <c r="C2318" s="9"/>
      <c r="H2318" s="7"/>
      <c r="I2318" s="23"/>
    </row>
    <row r="2319" spans="1:9" x14ac:dyDescent="0.2">
      <c r="A2319" s="9" t="str">
        <f t="shared" si="31"/>
        <v/>
      </c>
      <c r="B2319" s="16"/>
      <c r="C2319" s="9"/>
      <c r="H2319" s="7"/>
      <c r="I2319" s="23"/>
    </row>
    <row r="2320" spans="1:9" x14ac:dyDescent="0.2">
      <c r="A2320" s="9" t="str">
        <f t="shared" si="31"/>
        <v/>
      </c>
      <c r="B2320" s="16"/>
      <c r="C2320" s="9"/>
      <c r="H2320" s="7"/>
      <c r="I2320" s="23"/>
    </row>
    <row r="2321" spans="1:9" x14ac:dyDescent="0.2">
      <c r="A2321" s="9" t="str">
        <f t="shared" si="31"/>
        <v/>
      </c>
      <c r="B2321" s="16"/>
      <c r="C2321" s="9"/>
      <c r="H2321" s="7"/>
      <c r="I2321" s="23"/>
    </row>
    <row r="2322" spans="1:9" x14ac:dyDescent="0.2">
      <c r="A2322" s="9" t="str">
        <f t="shared" si="31"/>
        <v/>
      </c>
      <c r="B2322" s="16"/>
      <c r="C2322" s="9"/>
      <c r="H2322" s="7"/>
      <c r="I2322" s="23"/>
    </row>
    <row r="2323" spans="1:9" x14ac:dyDescent="0.2">
      <c r="A2323" s="9" t="str">
        <f t="shared" si="31"/>
        <v/>
      </c>
      <c r="B2323" s="16"/>
      <c r="C2323" s="9"/>
      <c r="H2323" s="7"/>
      <c r="I2323" s="23"/>
    </row>
    <row r="2324" spans="1:9" x14ac:dyDescent="0.2">
      <c r="A2324" s="9" t="str">
        <f t="shared" ref="A2324:A2387" si="32">IF(LEN(B1971)&gt;0,TEXT(ROW(B1971)-3,"0000"),(IF(LEN(B1972)&gt;0,"unesite ev. broj nabave i ostale podatke","")))</f>
        <v/>
      </c>
      <c r="B2324" s="16"/>
      <c r="C2324" s="9"/>
      <c r="H2324" s="7"/>
      <c r="I2324" s="23"/>
    </row>
    <row r="2325" spans="1:9" x14ac:dyDescent="0.2">
      <c r="A2325" s="9" t="str">
        <f t="shared" si="32"/>
        <v/>
      </c>
      <c r="B2325" s="16"/>
      <c r="C2325" s="9"/>
      <c r="H2325" s="7"/>
      <c r="I2325" s="23"/>
    </row>
    <row r="2326" spans="1:9" x14ac:dyDescent="0.2">
      <c r="A2326" s="9" t="str">
        <f t="shared" si="32"/>
        <v/>
      </c>
      <c r="B2326" s="16"/>
      <c r="C2326" s="9"/>
      <c r="H2326" s="7"/>
      <c r="I2326" s="23"/>
    </row>
    <row r="2327" spans="1:9" x14ac:dyDescent="0.2">
      <c r="A2327" s="9" t="str">
        <f t="shared" si="32"/>
        <v/>
      </c>
      <c r="B2327" s="16"/>
      <c r="C2327" s="9"/>
      <c r="H2327" s="7"/>
      <c r="I2327" s="23"/>
    </row>
    <row r="2328" spans="1:9" x14ac:dyDescent="0.2">
      <c r="A2328" s="9" t="str">
        <f t="shared" si="32"/>
        <v/>
      </c>
      <c r="B2328" s="16"/>
      <c r="C2328" s="9"/>
      <c r="H2328" s="7"/>
      <c r="I2328" s="23"/>
    </row>
    <row r="2329" spans="1:9" x14ac:dyDescent="0.2">
      <c r="A2329" s="9" t="str">
        <f t="shared" si="32"/>
        <v/>
      </c>
      <c r="B2329" s="16"/>
      <c r="C2329" s="9"/>
      <c r="H2329" s="7"/>
      <c r="I2329" s="23"/>
    </row>
    <row r="2330" spans="1:9" x14ac:dyDescent="0.2">
      <c r="A2330" s="9" t="str">
        <f t="shared" si="32"/>
        <v/>
      </c>
      <c r="B2330" s="16"/>
      <c r="C2330" s="9"/>
      <c r="H2330" s="7"/>
      <c r="I2330" s="23"/>
    </row>
    <row r="2331" spans="1:9" x14ac:dyDescent="0.2">
      <c r="A2331" s="9" t="str">
        <f t="shared" si="32"/>
        <v/>
      </c>
      <c r="B2331" s="16"/>
      <c r="C2331" s="9"/>
      <c r="H2331" s="7"/>
      <c r="I2331" s="23"/>
    </row>
    <row r="2332" spans="1:9" x14ac:dyDescent="0.2">
      <c r="A2332" s="9" t="str">
        <f t="shared" si="32"/>
        <v/>
      </c>
      <c r="B2332" s="16"/>
      <c r="C2332" s="9"/>
      <c r="H2332" s="7"/>
      <c r="I2332" s="23"/>
    </row>
    <row r="2333" spans="1:9" x14ac:dyDescent="0.2">
      <c r="A2333" s="9" t="str">
        <f t="shared" si="32"/>
        <v/>
      </c>
      <c r="B2333" s="16"/>
      <c r="C2333" s="9"/>
      <c r="H2333" s="7"/>
      <c r="I2333" s="23"/>
    </row>
    <row r="2334" spans="1:9" x14ac:dyDescent="0.2">
      <c r="A2334" s="9" t="str">
        <f t="shared" si="32"/>
        <v/>
      </c>
      <c r="B2334" s="16"/>
      <c r="C2334" s="9"/>
      <c r="H2334" s="7"/>
      <c r="I2334" s="23"/>
    </row>
    <row r="2335" spans="1:9" x14ac:dyDescent="0.2">
      <c r="A2335" s="9" t="str">
        <f t="shared" si="32"/>
        <v/>
      </c>
      <c r="B2335" s="16"/>
      <c r="C2335" s="9"/>
      <c r="H2335" s="7"/>
      <c r="I2335" s="23"/>
    </row>
    <row r="2336" spans="1:9" x14ac:dyDescent="0.2">
      <c r="A2336" s="9" t="str">
        <f t="shared" si="32"/>
        <v/>
      </c>
      <c r="B2336" s="16"/>
      <c r="C2336" s="9"/>
      <c r="H2336" s="7"/>
      <c r="I2336" s="23"/>
    </row>
    <row r="2337" spans="1:9" x14ac:dyDescent="0.2">
      <c r="A2337" s="9" t="str">
        <f t="shared" si="32"/>
        <v/>
      </c>
      <c r="B2337" s="16"/>
      <c r="C2337" s="9"/>
      <c r="H2337" s="7"/>
      <c r="I2337" s="23"/>
    </row>
    <row r="2338" spans="1:9" x14ac:dyDescent="0.2">
      <c r="A2338" s="9" t="str">
        <f t="shared" si="32"/>
        <v/>
      </c>
      <c r="B2338" s="16"/>
      <c r="C2338" s="9"/>
      <c r="H2338" s="7"/>
      <c r="I2338" s="23"/>
    </row>
    <row r="2339" spans="1:9" x14ac:dyDescent="0.2">
      <c r="A2339" s="9" t="str">
        <f t="shared" si="32"/>
        <v/>
      </c>
      <c r="B2339" s="16"/>
      <c r="C2339" s="9"/>
      <c r="H2339" s="7"/>
      <c r="I2339" s="23"/>
    </row>
    <row r="2340" spans="1:9" x14ac:dyDescent="0.2">
      <c r="A2340" s="9" t="str">
        <f t="shared" si="32"/>
        <v/>
      </c>
      <c r="B2340" s="16"/>
      <c r="C2340" s="9"/>
      <c r="H2340" s="7"/>
      <c r="I2340" s="23"/>
    </row>
    <row r="2341" spans="1:9" x14ac:dyDescent="0.2">
      <c r="A2341" s="9" t="str">
        <f t="shared" si="32"/>
        <v/>
      </c>
      <c r="B2341" s="16"/>
      <c r="C2341" s="9"/>
      <c r="H2341" s="7"/>
      <c r="I2341" s="23"/>
    </row>
    <row r="2342" spans="1:9" x14ac:dyDescent="0.2">
      <c r="A2342" s="9" t="str">
        <f t="shared" si="32"/>
        <v/>
      </c>
      <c r="B2342" s="16"/>
      <c r="C2342" s="9"/>
      <c r="H2342" s="7"/>
      <c r="I2342" s="23"/>
    </row>
    <row r="2343" spans="1:9" x14ac:dyDescent="0.2">
      <c r="A2343" s="9" t="str">
        <f t="shared" si="32"/>
        <v/>
      </c>
      <c r="B2343" s="16"/>
      <c r="C2343" s="9"/>
      <c r="H2343" s="7"/>
      <c r="I2343" s="23"/>
    </row>
    <row r="2344" spans="1:9" x14ac:dyDescent="0.2">
      <c r="A2344" s="9" t="str">
        <f t="shared" si="32"/>
        <v/>
      </c>
      <c r="B2344" s="16"/>
      <c r="C2344" s="9"/>
      <c r="H2344" s="7"/>
      <c r="I2344" s="23"/>
    </row>
    <row r="2345" spans="1:9" x14ac:dyDescent="0.2">
      <c r="A2345" s="9" t="str">
        <f t="shared" si="32"/>
        <v/>
      </c>
      <c r="B2345" s="16"/>
      <c r="C2345" s="9"/>
      <c r="H2345" s="7"/>
      <c r="I2345" s="23"/>
    </row>
    <row r="2346" spans="1:9" x14ac:dyDescent="0.2">
      <c r="A2346" s="9" t="str">
        <f t="shared" si="32"/>
        <v/>
      </c>
      <c r="B2346" s="16"/>
      <c r="C2346" s="9"/>
      <c r="H2346" s="7"/>
      <c r="I2346" s="23"/>
    </row>
    <row r="2347" spans="1:9" x14ac:dyDescent="0.2">
      <c r="A2347" s="9" t="str">
        <f t="shared" si="32"/>
        <v/>
      </c>
      <c r="B2347" s="16"/>
      <c r="C2347" s="9"/>
      <c r="H2347" s="7"/>
      <c r="I2347" s="23"/>
    </row>
    <row r="2348" spans="1:9" x14ac:dyDescent="0.2">
      <c r="A2348" s="9" t="str">
        <f t="shared" si="32"/>
        <v/>
      </c>
      <c r="B2348" s="16"/>
      <c r="C2348" s="9"/>
      <c r="H2348" s="7"/>
      <c r="I2348" s="23"/>
    </row>
    <row r="2349" spans="1:9" x14ac:dyDescent="0.2">
      <c r="A2349" s="9" t="str">
        <f t="shared" si="32"/>
        <v/>
      </c>
      <c r="B2349" s="16"/>
      <c r="C2349" s="9"/>
      <c r="H2349" s="7"/>
      <c r="I2349" s="23"/>
    </row>
    <row r="2350" spans="1:9" x14ac:dyDescent="0.2">
      <c r="A2350" s="9" t="str">
        <f t="shared" si="32"/>
        <v/>
      </c>
      <c r="B2350" s="16"/>
      <c r="C2350" s="9"/>
      <c r="H2350" s="7"/>
      <c r="I2350" s="23"/>
    </row>
    <row r="2351" spans="1:9" x14ac:dyDescent="0.2">
      <c r="A2351" s="9" t="str">
        <f t="shared" si="32"/>
        <v/>
      </c>
      <c r="B2351" s="16"/>
      <c r="C2351" s="9"/>
      <c r="H2351" s="7"/>
      <c r="I2351" s="23"/>
    </row>
    <row r="2352" spans="1:9" x14ac:dyDescent="0.2">
      <c r="A2352" s="9" t="str">
        <f t="shared" si="32"/>
        <v/>
      </c>
      <c r="B2352" s="16"/>
      <c r="C2352" s="9"/>
      <c r="H2352" s="7"/>
      <c r="I2352" s="23"/>
    </row>
    <row r="2353" spans="1:9" x14ac:dyDescent="0.2">
      <c r="A2353" s="9" t="str">
        <f t="shared" si="32"/>
        <v/>
      </c>
      <c r="B2353" s="16"/>
      <c r="C2353" s="9"/>
      <c r="H2353" s="7"/>
      <c r="I2353" s="23"/>
    </row>
    <row r="2354" spans="1:9" x14ac:dyDescent="0.2">
      <c r="A2354" s="9" t="str">
        <f t="shared" si="32"/>
        <v/>
      </c>
      <c r="B2354" s="16"/>
      <c r="C2354" s="9"/>
      <c r="H2354" s="7"/>
      <c r="I2354" s="23"/>
    </row>
    <row r="2355" spans="1:9" x14ac:dyDescent="0.2">
      <c r="A2355" s="9" t="str">
        <f t="shared" si="32"/>
        <v/>
      </c>
      <c r="B2355" s="16"/>
      <c r="C2355" s="9"/>
      <c r="H2355" s="7"/>
      <c r="I2355" s="23"/>
    </row>
    <row r="2356" spans="1:9" x14ac:dyDescent="0.2">
      <c r="A2356" s="9" t="str">
        <f t="shared" si="32"/>
        <v/>
      </c>
      <c r="B2356" s="16"/>
      <c r="C2356" s="9"/>
      <c r="H2356" s="7"/>
      <c r="I2356" s="23"/>
    </row>
    <row r="2357" spans="1:9" x14ac:dyDescent="0.2">
      <c r="A2357" s="9" t="str">
        <f t="shared" si="32"/>
        <v/>
      </c>
      <c r="B2357" s="16"/>
      <c r="C2357" s="9"/>
      <c r="H2357" s="7"/>
      <c r="I2357" s="23"/>
    </row>
    <row r="2358" spans="1:9" x14ac:dyDescent="0.2">
      <c r="A2358" s="9" t="str">
        <f t="shared" si="32"/>
        <v/>
      </c>
      <c r="B2358" s="16"/>
      <c r="C2358" s="9"/>
      <c r="H2358" s="7"/>
      <c r="I2358" s="23"/>
    </row>
    <row r="2359" spans="1:9" x14ac:dyDescent="0.2">
      <c r="A2359" s="9" t="str">
        <f t="shared" si="32"/>
        <v/>
      </c>
      <c r="B2359" s="16"/>
      <c r="C2359" s="9"/>
      <c r="H2359" s="7"/>
      <c r="I2359" s="23"/>
    </row>
    <row r="2360" spans="1:9" x14ac:dyDescent="0.2">
      <c r="A2360" s="9" t="str">
        <f t="shared" si="32"/>
        <v/>
      </c>
      <c r="B2360" s="16"/>
      <c r="C2360" s="9"/>
      <c r="H2360" s="7"/>
      <c r="I2360" s="23"/>
    </row>
    <row r="2361" spans="1:9" x14ac:dyDescent="0.2">
      <c r="A2361" s="9" t="str">
        <f t="shared" si="32"/>
        <v/>
      </c>
      <c r="B2361" s="16"/>
      <c r="C2361" s="9"/>
      <c r="H2361" s="7"/>
      <c r="I2361" s="23"/>
    </row>
    <row r="2362" spans="1:9" x14ac:dyDescent="0.2">
      <c r="A2362" s="9" t="str">
        <f t="shared" si="32"/>
        <v/>
      </c>
      <c r="B2362" s="16"/>
      <c r="C2362" s="9"/>
      <c r="H2362" s="7"/>
      <c r="I2362" s="23"/>
    </row>
    <row r="2363" spans="1:9" x14ac:dyDescent="0.2">
      <c r="A2363" s="9" t="str">
        <f t="shared" si="32"/>
        <v/>
      </c>
      <c r="B2363" s="16"/>
      <c r="C2363" s="9"/>
      <c r="H2363" s="7"/>
      <c r="I2363" s="23"/>
    </row>
    <row r="2364" spans="1:9" x14ac:dyDescent="0.2">
      <c r="A2364" s="9" t="str">
        <f t="shared" si="32"/>
        <v/>
      </c>
      <c r="B2364" s="16"/>
      <c r="C2364" s="9"/>
      <c r="H2364" s="7"/>
      <c r="I2364" s="23"/>
    </row>
    <row r="2365" spans="1:9" x14ac:dyDescent="0.2">
      <c r="A2365" s="9" t="str">
        <f t="shared" si="32"/>
        <v/>
      </c>
      <c r="B2365" s="16"/>
      <c r="C2365" s="9"/>
      <c r="H2365" s="7"/>
      <c r="I2365" s="23"/>
    </row>
    <row r="2366" spans="1:9" x14ac:dyDescent="0.2">
      <c r="A2366" s="9" t="str">
        <f t="shared" si="32"/>
        <v/>
      </c>
      <c r="B2366" s="16"/>
      <c r="C2366" s="9"/>
      <c r="H2366" s="7"/>
      <c r="I2366" s="23"/>
    </row>
    <row r="2367" spans="1:9" x14ac:dyDescent="0.2">
      <c r="A2367" s="9" t="str">
        <f t="shared" si="32"/>
        <v/>
      </c>
      <c r="B2367" s="16"/>
      <c r="C2367" s="9"/>
      <c r="H2367" s="7"/>
      <c r="I2367" s="23"/>
    </row>
    <row r="2368" spans="1:9" x14ac:dyDescent="0.2">
      <c r="A2368" s="9" t="str">
        <f t="shared" si="32"/>
        <v/>
      </c>
      <c r="B2368" s="16"/>
      <c r="C2368" s="9"/>
      <c r="H2368" s="7"/>
      <c r="I2368" s="23"/>
    </row>
    <row r="2369" spans="1:9" x14ac:dyDescent="0.2">
      <c r="A2369" s="9" t="str">
        <f t="shared" si="32"/>
        <v/>
      </c>
      <c r="B2369" s="16"/>
      <c r="C2369" s="9"/>
      <c r="H2369" s="7"/>
      <c r="I2369" s="23"/>
    </row>
    <row r="2370" spans="1:9" x14ac:dyDescent="0.2">
      <c r="A2370" s="9" t="str">
        <f t="shared" si="32"/>
        <v/>
      </c>
      <c r="B2370" s="16"/>
      <c r="C2370" s="9"/>
      <c r="H2370" s="7"/>
      <c r="I2370" s="23"/>
    </row>
    <row r="2371" spans="1:9" x14ac:dyDescent="0.2">
      <c r="A2371" s="9" t="str">
        <f t="shared" si="32"/>
        <v/>
      </c>
      <c r="B2371" s="16"/>
      <c r="C2371" s="9"/>
      <c r="H2371" s="7"/>
      <c r="I2371" s="23"/>
    </row>
    <row r="2372" spans="1:9" x14ac:dyDescent="0.2">
      <c r="A2372" s="9" t="str">
        <f t="shared" si="32"/>
        <v/>
      </c>
      <c r="B2372" s="16"/>
      <c r="C2372" s="9"/>
      <c r="H2372" s="7"/>
      <c r="I2372" s="23"/>
    </row>
    <row r="2373" spans="1:9" x14ac:dyDescent="0.2">
      <c r="A2373" s="9" t="str">
        <f t="shared" si="32"/>
        <v/>
      </c>
      <c r="B2373" s="16"/>
      <c r="C2373" s="9"/>
      <c r="H2373" s="7"/>
      <c r="I2373" s="23"/>
    </row>
    <row r="2374" spans="1:9" x14ac:dyDescent="0.2">
      <c r="A2374" s="9" t="str">
        <f t="shared" si="32"/>
        <v/>
      </c>
      <c r="B2374" s="16"/>
      <c r="C2374" s="9"/>
      <c r="H2374" s="7"/>
      <c r="I2374" s="23"/>
    </row>
    <row r="2375" spans="1:9" x14ac:dyDescent="0.2">
      <c r="A2375" s="9" t="str">
        <f t="shared" si="32"/>
        <v/>
      </c>
      <c r="B2375" s="16"/>
      <c r="C2375" s="9"/>
      <c r="H2375" s="7"/>
      <c r="I2375" s="23"/>
    </row>
    <row r="2376" spans="1:9" x14ac:dyDescent="0.2">
      <c r="A2376" s="9" t="str">
        <f t="shared" si="32"/>
        <v/>
      </c>
      <c r="B2376" s="16"/>
      <c r="C2376" s="9"/>
      <c r="H2376" s="7"/>
      <c r="I2376" s="23"/>
    </row>
    <row r="2377" spans="1:9" x14ac:dyDescent="0.2">
      <c r="A2377" s="9" t="str">
        <f t="shared" si="32"/>
        <v/>
      </c>
      <c r="B2377" s="16"/>
      <c r="C2377" s="9"/>
      <c r="H2377" s="7"/>
      <c r="I2377" s="23"/>
    </row>
    <row r="2378" spans="1:9" x14ac:dyDescent="0.2">
      <c r="A2378" s="9" t="str">
        <f t="shared" si="32"/>
        <v/>
      </c>
      <c r="B2378" s="16"/>
      <c r="C2378" s="9"/>
      <c r="H2378" s="7"/>
      <c r="I2378" s="23"/>
    </row>
    <row r="2379" spans="1:9" x14ac:dyDescent="0.2">
      <c r="A2379" s="9" t="str">
        <f t="shared" si="32"/>
        <v/>
      </c>
      <c r="B2379" s="16"/>
      <c r="C2379" s="9"/>
      <c r="H2379" s="7"/>
      <c r="I2379" s="23"/>
    </row>
    <row r="2380" spans="1:9" x14ac:dyDescent="0.2">
      <c r="A2380" s="9" t="str">
        <f t="shared" si="32"/>
        <v/>
      </c>
      <c r="B2380" s="16"/>
      <c r="C2380" s="9"/>
      <c r="H2380" s="7"/>
      <c r="I2380" s="23"/>
    </row>
    <row r="2381" spans="1:9" x14ac:dyDescent="0.2">
      <c r="A2381" s="9" t="str">
        <f t="shared" si="32"/>
        <v/>
      </c>
      <c r="B2381" s="16"/>
      <c r="C2381" s="9"/>
      <c r="H2381" s="7"/>
      <c r="I2381" s="23"/>
    </row>
    <row r="2382" spans="1:9" x14ac:dyDescent="0.2">
      <c r="A2382" s="9" t="str">
        <f t="shared" si="32"/>
        <v/>
      </c>
      <c r="B2382" s="16"/>
      <c r="C2382" s="9"/>
      <c r="H2382" s="7"/>
      <c r="I2382" s="23"/>
    </row>
    <row r="2383" spans="1:9" x14ac:dyDescent="0.2">
      <c r="A2383" s="9" t="str">
        <f t="shared" si="32"/>
        <v/>
      </c>
      <c r="B2383" s="16"/>
      <c r="C2383" s="9"/>
      <c r="H2383" s="7"/>
      <c r="I2383" s="23"/>
    </row>
    <row r="2384" spans="1:9" x14ac:dyDescent="0.2">
      <c r="A2384" s="9" t="str">
        <f t="shared" si="32"/>
        <v/>
      </c>
      <c r="B2384" s="16"/>
      <c r="C2384" s="9"/>
      <c r="H2384" s="7"/>
      <c r="I2384" s="23"/>
    </row>
    <row r="2385" spans="1:9" x14ac:dyDescent="0.2">
      <c r="A2385" s="9" t="str">
        <f t="shared" si="32"/>
        <v/>
      </c>
      <c r="B2385" s="16"/>
      <c r="C2385" s="9"/>
      <c r="H2385" s="7"/>
      <c r="I2385" s="23"/>
    </row>
    <row r="2386" spans="1:9" x14ac:dyDescent="0.2">
      <c r="A2386" s="9" t="str">
        <f t="shared" si="32"/>
        <v/>
      </c>
      <c r="B2386" s="16"/>
      <c r="C2386" s="9"/>
      <c r="H2386" s="7"/>
      <c r="I2386" s="23"/>
    </row>
    <row r="2387" spans="1:9" x14ac:dyDescent="0.2">
      <c r="A2387" s="9" t="str">
        <f t="shared" si="32"/>
        <v/>
      </c>
      <c r="B2387" s="16"/>
      <c r="C2387" s="9"/>
      <c r="H2387" s="7"/>
      <c r="I2387" s="23"/>
    </row>
    <row r="2388" spans="1:9" x14ac:dyDescent="0.2">
      <c r="A2388" s="9" t="str">
        <f t="shared" ref="A2388:A2451" si="33">IF(LEN(B2035)&gt;0,TEXT(ROW(B2035)-3,"0000"),(IF(LEN(B2036)&gt;0,"unesite ev. broj nabave i ostale podatke","")))</f>
        <v/>
      </c>
      <c r="B2388" s="16"/>
      <c r="C2388" s="9"/>
      <c r="H2388" s="7"/>
      <c r="I2388" s="23"/>
    </row>
    <row r="2389" spans="1:9" x14ac:dyDescent="0.2">
      <c r="A2389" s="9" t="str">
        <f t="shared" si="33"/>
        <v/>
      </c>
      <c r="B2389" s="16"/>
      <c r="C2389" s="9"/>
      <c r="H2389" s="7"/>
      <c r="I2389" s="23"/>
    </row>
    <row r="2390" spans="1:9" x14ac:dyDescent="0.2">
      <c r="A2390" s="9" t="str">
        <f t="shared" si="33"/>
        <v/>
      </c>
      <c r="B2390" s="16"/>
      <c r="C2390" s="9"/>
      <c r="H2390" s="7"/>
      <c r="I2390" s="23"/>
    </row>
    <row r="2391" spans="1:9" x14ac:dyDescent="0.2">
      <c r="A2391" s="9" t="str">
        <f t="shared" si="33"/>
        <v/>
      </c>
      <c r="B2391" s="16"/>
      <c r="C2391" s="9"/>
      <c r="H2391" s="7"/>
      <c r="I2391" s="23"/>
    </row>
    <row r="2392" spans="1:9" x14ac:dyDescent="0.2">
      <c r="A2392" s="9" t="str">
        <f t="shared" si="33"/>
        <v/>
      </c>
      <c r="B2392" s="16"/>
      <c r="C2392" s="9"/>
      <c r="H2392" s="7"/>
      <c r="I2392" s="23"/>
    </row>
    <row r="2393" spans="1:9" x14ac:dyDescent="0.2">
      <c r="A2393" s="9" t="str">
        <f t="shared" si="33"/>
        <v/>
      </c>
      <c r="B2393" s="16"/>
      <c r="C2393" s="9"/>
      <c r="H2393" s="7"/>
      <c r="I2393" s="23"/>
    </row>
    <row r="2394" spans="1:9" x14ac:dyDescent="0.2">
      <c r="A2394" s="9" t="str">
        <f t="shared" si="33"/>
        <v/>
      </c>
      <c r="B2394" s="16"/>
      <c r="C2394" s="9"/>
      <c r="H2394" s="7"/>
      <c r="I2394" s="23"/>
    </row>
    <row r="2395" spans="1:9" x14ac:dyDescent="0.2">
      <c r="A2395" s="9" t="str">
        <f t="shared" si="33"/>
        <v/>
      </c>
      <c r="B2395" s="16"/>
      <c r="C2395" s="9"/>
      <c r="H2395" s="7"/>
      <c r="I2395" s="23"/>
    </row>
    <row r="2396" spans="1:9" x14ac:dyDescent="0.2">
      <c r="A2396" s="9" t="str">
        <f t="shared" si="33"/>
        <v/>
      </c>
      <c r="B2396" s="16"/>
      <c r="C2396" s="9"/>
      <c r="H2396" s="7"/>
      <c r="I2396" s="23"/>
    </row>
    <row r="2397" spans="1:9" x14ac:dyDescent="0.2">
      <c r="A2397" s="9" t="str">
        <f t="shared" si="33"/>
        <v/>
      </c>
      <c r="B2397" s="16"/>
      <c r="C2397" s="9"/>
      <c r="H2397" s="7"/>
      <c r="I2397" s="23"/>
    </row>
    <row r="2398" spans="1:9" x14ac:dyDescent="0.2">
      <c r="A2398" s="9" t="str">
        <f t="shared" si="33"/>
        <v/>
      </c>
      <c r="B2398" s="16"/>
      <c r="C2398" s="9"/>
      <c r="H2398" s="7"/>
      <c r="I2398" s="23"/>
    </row>
    <row r="2399" spans="1:9" x14ac:dyDescent="0.2">
      <c r="A2399" s="9" t="str">
        <f t="shared" si="33"/>
        <v/>
      </c>
      <c r="B2399" s="16"/>
      <c r="C2399" s="9"/>
      <c r="H2399" s="7"/>
      <c r="I2399" s="23"/>
    </row>
    <row r="2400" spans="1:9" x14ac:dyDescent="0.2">
      <c r="A2400" s="9" t="str">
        <f t="shared" si="33"/>
        <v/>
      </c>
      <c r="B2400" s="16"/>
      <c r="C2400" s="9"/>
      <c r="H2400" s="7"/>
      <c r="I2400" s="23"/>
    </row>
    <row r="2401" spans="1:9" x14ac:dyDescent="0.2">
      <c r="A2401" s="9" t="str">
        <f t="shared" si="33"/>
        <v/>
      </c>
      <c r="B2401" s="16"/>
      <c r="C2401" s="9"/>
      <c r="H2401" s="7"/>
      <c r="I2401" s="23"/>
    </row>
    <row r="2402" spans="1:9" x14ac:dyDescent="0.2">
      <c r="A2402" s="9" t="str">
        <f t="shared" si="33"/>
        <v/>
      </c>
      <c r="B2402" s="16"/>
      <c r="C2402" s="9"/>
      <c r="H2402" s="7"/>
      <c r="I2402" s="23"/>
    </row>
    <row r="2403" spans="1:9" x14ac:dyDescent="0.2">
      <c r="A2403" s="9" t="str">
        <f t="shared" si="33"/>
        <v/>
      </c>
      <c r="B2403" s="16"/>
      <c r="C2403" s="9"/>
      <c r="H2403" s="7"/>
      <c r="I2403" s="23"/>
    </row>
    <row r="2404" spans="1:9" x14ac:dyDescent="0.2">
      <c r="A2404" s="9" t="str">
        <f t="shared" si="33"/>
        <v/>
      </c>
      <c r="B2404" s="16"/>
      <c r="C2404" s="9"/>
      <c r="H2404" s="7"/>
      <c r="I2404" s="23"/>
    </row>
    <row r="2405" spans="1:9" x14ac:dyDescent="0.2">
      <c r="A2405" s="9" t="str">
        <f t="shared" si="33"/>
        <v/>
      </c>
      <c r="B2405" s="16"/>
      <c r="C2405" s="9"/>
      <c r="H2405" s="7"/>
      <c r="I2405" s="23"/>
    </row>
    <row r="2406" spans="1:9" x14ac:dyDescent="0.2">
      <c r="A2406" s="9" t="str">
        <f t="shared" si="33"/>
        <v/>
      </c>
      <c r="B2406" s="16"/>
      <c r="C2406" s="9"/>
      <c r="H2406" s="7"/>
      <c r="I2406" s="23"/>
    </row>
    <row r="2407" spans="1:9" x14ac:dyDescent="0.2">
      <c r="A2407" s="9" t="str">
        <f t="shared" si="33"/>
        <v/>
      </c>
      <c r="B2407" s="16"/>
      <c r="C2407" s="9"/>
      <c r="H2407" s="7"/>
      <c r="I2407" s="23"/>
    </row>
    <row r="2408" spans="1:9" x14ac:dyDescent="0.2">
      <c r="A2408" s="9" t="str">
        <f t="shared" si="33"/>
        <v/>
      </c>
      <c r="B2408" s="16"/>
      <c r="C2408" s="9"/>
      <c r="H2408" s="7"/>
      <c r="I2408" s="23"/>
    </row>
    <row r="2409" spans="1:9" x14ac:dyDescent="0.2">
      <c r="A2409" s="9" t="str">
        <f t="shared" si="33"/>
        <v/>
      </c>
      <c r="B2409" s="16"/>
      <c r="C2409" s="9"/>
      <c r="H2409" s="7"/>
      <c r="I2409" s="23"/>
    </row>
    <row r="2410" spans="1:9" x14ac:dyDescent="0.2">
      <c r="A2410" s="9" t="str">
        <f t="shared" si="33"/>
        <v/>
      </c>
      <c r="B2410" s="16"/>
      <c r="C2410" s="9"/>
      <c r="H2410" s="7"/>
      <c r="I2410" s="23"/>
    </row>
    <row r="2411" spans="1:9" x14ac:dyDescent="0.2">
      <c r="A2411" s="9" t="str">
        <f t="shared" si="33"/>
        <v/>
      </c>
      <c r="B2411" s="16"/>
      <c r="C2411" s="9"/>
      <c r="H2411" s="7"/>
      <c r="I2411" s="23"/>
    </row>
    <row r="2412" spans="1:9" x14ac:dyDescent="0.2">
      <c r="A2412" s="9" t="str">
        <f t="shared" si="33"/>
        <v/>
      </c>
      <c r="B2412" s="16"/>
      <c r="C2412" s="9"/>
      <c r="H2412" s="7"/>
      <c r="I2412" s="23"/>
    </row>
    <row r="2413" spans="1:9" x14ac:dyDescent="0.2">
      <c r="A2413" s="9" t="str">
        <f t="shared" si="33"/>
        <v/>
      </c>
      <c r="B2413" s="16"/>
      <c r="C2413" s="9"/>
      <c r="H2413" s="7"/>
      <c r="I2413" s="23"/>
    </row>
    <row r="2414" spans="1:9" x14ac:dyDescent="0.2">
      <c r="A2414" s="9" t="str">
        <f t="shared" si="33"/>
        <v/>
      </c>
      <c r="B2414" s="16"/>
      <c r="C2414" s="9"/>
      <c r="H2414" s="7"/>
      <c r="I2414" s="23"/>
    </row>
    <row r="2415" spans="1:9" x14ac:dyDescent="0.2">
      <c r="A2415" s="9" t="str">
        <f t="shared" si="33"/>
        <v/>
      </c>
      <c r="B2415" s="16"/>
      <c r="C2415" s="9"/>
      <c r="H2415" s="7"/>
      <c r="I2415" s="23"/>
    </row>
    <row r="2416" spans="1:9" x14ac:dyDescent="0.2">
      <c r="A2416" s="9" t="str">
        <f t="shared" si="33"/>
        <v/>
      </c>
      <c r="B2416" s="16"/>
      <c r="C2416" s="9"/>
      <c r="H2416" s="7"/>
      <c r="I2416" s="23"/>
    </row>
    <row r="2417" spans="1:9" x14ac:dyDescent="0.2">
      <c r="A2417" s="9" t="str">
        <f t="shared" si="33"/>
        <v/>
      </c>
      <c r="B2417" s="16"/>
      <c r="C2417" s="9"/>
      <c r="H2417" s="7"/>
      <c r="I2417" s="23"/>
    </row>
    <row r="2418" spans="1:9" x14ac:dyDescent="0.2">
      <c r="A2418" s="9" t="str">
        <f t="shared" si="33"/>
        <v/>
      </c>
      <c r="B2418" s="16"/>
      <c r="C2418" s="9"/>
      <c r="H2418" s="7"/>
      <c r="I2418" s="23"/>
    </row>
    <row r="2419" spans="1:9" x14ac:dyDescent="0.2">
      <c r="A2419" s="9" t="str">
        <f t="shared" si="33"/>
        <v/>
      </c>
      <c r="B2419" s="16"/>
      <c r="C2419" s="9"/>
      <c r="H2419" s="7"/>
      <c r="I2419" s="23"/>
    </row>
    <row r="2420" spans="1:9" x14ac:dyDescent="0.2">
      <c r="A2420" s="9" t="str">
        <f t="shared" si="33"/>
        <v/>
      </c>
      <c r="B2420" s="16"/>
      <c r="C2420" s="9"/>
      <c r="H2420" s="7"/>
      <c r="I2420" s="23"/>
    </row>
    <row r="2421" spans="1:9" x14ac:dyDescent="0.2">
      <c r="A2421" s="9" t="str">
        <f t="shared" si="33"/>
        <v/>
      </c>
      <c r="B2421" s="16"/>
      <c r="C2421" s="9"/>
      <c r="H2421" s="7"/>
      <c r="I2421" s="23"/>
    </row>
    <row r="2422" spans="1:9" x14ac:dyDescent="0.2">
      <c r="A2422" s="9" t="str">
        <f t="shared" si="33"/>
        <v/>
      </c>
      <c r="B2422" s="16"/>
      <c r="C2422" s="9"/>
      <c r="H2422" s="7"/>
      <c r="I2422" s="23"/>
    </row>
    <row r="2423" spans="1:9" x14ac:dyDescent="0.2">
      <c r="A2423" s="9" t="str">
        <f t="shared" si="33"/>
        <v/>
      </c>
      <c r="B2423" s="16"/>
      <c r="C2423" s="9"/>
      <c r="H2423" s="7"/>
      <c r="I2423" s="23"/>
    </row>
    <row r="2424" spans="1:9" x14ac:dyDescent="0.2">
      <c r="A2424" s="9" t="str">
        <f t="shared" si="33"/>
        <v/>
      </c>
      <c r="B2424" s="16"/>
      <c r="C2424" s="9"/>
      <c r="H2424" s="7"/>
      <c r="I2424" s="23"/>
    </row>
    <row r="2425" spans="1:9" x14ac:dyDescent="0.2">
      <c r="A2425" s="9" t="str">
        <f t="shared" si="33"/>
        <v/>
      </c>
      <c r="B2425" s="16"/>
      <c r="C2425" s="9"/>
      <c r="H2425" s="7"/>
      <c r="I2425" s="23"/>
    </row>
    <row r="2426" spans="1:9" x14ac:dyDescent="0.2">
      <c r="A2426" s="9" t="str">
        <f t="shared" si="33"/>
        <v/>
      </c>
      <c r="B2426" s="16"/>
      <c r="C2426" s="9"/>
      <c r="H2426" s="7"/>
      <c r="I2426" s="23"/>
    </row>
    <row r="2427" spans="1:9" x14ac:dyDescent="0.2">
      <c r="A2427" s="9" t="str">
        <f t="shared" si="33"/>
        <v/>
      </c>
      <c r="B2427" s="16"/>
      <c r="C2427" s="9"/>
      <c r="H2427" s="7"/>
      <c r="I2427" s="23"/>
    </row>
    <row r="2428" spans="1:9" x14ac:dyDescent="0.2">
      <c r="A2428" s="9" t="str">
        <f t="shared" si="33"/>
        <v/>
      </c>
      <c r="B2428" s="16"/>
      <c r="C2428" s="9"/>
      <c r="H2428" s="7"/>
      <c r="I2428" s="23"/>
    </row>
    <row r="2429" spans="1:9" x14ac:dyDescent="0.2">
      <c r="A2429" s="9" t="str">
        <f t="shared" si="33"/>
        <v/>
      </c>
      <c r="B2429" s="16"/>
      <c r="C2429" s="9"/>
      <c r="H2429" s="7"/>
      <c r="I2429" s="23"/>
    </row>
    <row r="2430" spans="1:9" x14ac:dyDescent="0.2">
      <c r="A2430" s="9" t="str">
        <f t="shared" si="33"/>
        <v/>
      </c>
      <c r="B2430" s="16"/>
      <c r="C2430" s="9"/>
      <c r="H2430" s="7"/>
      <c r="I2430" s="23"/>
    </row>
    <row r="2431" spans="1:9" x14ac:dyDescent="0.2">
      <c r="A2431" s="9" t="str">
        <f t="shared" si="33"/>
        <v/>
      </c>
      <c r="B2431" s="16"/>
      <c r="C2431" s="9"/>
      <c r="H2431" s="7"/>
      <c r="I2431" s="23"/>
    </row>
    <row r="2432" spans="1:9" x14ac:dyDescent="0.2">
      <c r="A2432" s="9" t="str">
        <f t="shared" si="33"/>
        <v/>
      </c>
      <c r="B2432" s="16"/>
      <c r="C2432" s="9"/>
      <c r="H2432" s="7"/>
      <c r="I2432" s="23"/>
    </row>
    <row r="2433" spans="1:9" x14ac:dyDescent="0.2">
      <c r="A2433" s="9" t="str">
        <f t="shared" si="33"/>
        <v/>
      </c>
      <c r="B2433" s="16"/>
      <c r="C2433" s="9"/>
      <c r="H2433" s="7"/>
      <c r="I2433" s="23"/>
    </row>
    <row r="2434" spans="1:9" x14ac:dyDescent="0.2">
      <c r="A2434" s="9" t="str">
        <f t="shared" si="33"/>
        <v/>
      </c>
      <c r="B2434" s="16"/>
      <c r="C2434" s="9"/>
      <c r="H2434" s="7"/>
      <c r="I2434" s="23"/>
    </row>
    <row r="2435" spans="1:9" x14ac:dyDescent="0.2">
      <c r="A2435" s="9" t="str">
        <f t="shared" si="33"/>
        <v/>
      </c>
      <c r="B2435" s="16"/>
      <c r="C2435" s="9"/>
      <c r="H2435" s="7"/>
      <c r="I2435" s="23"/>
    </row>
    <row r="2436" spans="1:9" x14ac:dyDescent="0.2">
      <c r="A2436" s="9" t="str">
        <f t="shared" si="33"/>
        <v/>
      </c>
      <c r="B2436" s="16"/>
      <c r="C2436" s="9"/>
      <c r="H2436" s="7"/>
      <c r="I2436" s="23"/>
    </row>
    <row r="2437" spans="1:9" x14ac:dyDescent="0.2">
      <c r="A2437" s="9" t="str">
        <f t="shared" si="33"/>
        <v/>
      </c>
      <c r="B2437" s="16"/>
      <c r="C2437" s="9"/>
      <c r="H2437" s="7"/>
      <c r="I2437" s="23"/>
    </row>
    <row r="2438" spans="1:9" x14ac:dyDescent="0.2">
      <c r="A2438" s="9" t="str">
        <f t="shared" si="33"/>
        <v/>
      </c>
      <c r="B2438" s="16"/>
      <c r="C2438" s="9"/>
      <c r="H2438" s="7"/>
      <c r="I2438" s="23"/>
    </row>
    <row r="2439" spans="1:9" x14ac:dyDescent="0.2">
      <c r="A2439" s="9" t="str">
        <f t="shared" si="33"/>
        <v/>
      </c>
      <c r="B2439" s="16"/>
      <c r="C2439" s="9"/>
      <c r="H2439" s="7"/>
      <c r="I2439" s="23"/>
    </row>
    <row r="2440" spans="1:9" x14ac:dyDescent="0.2">
      <c r="A2440" s="9" t="str">
        <f t="shared" si="33"/>
        <v/>
      </c>
      <c r="B2440" s="16"/>
      <c r="C2440" s="9"/>
      <c r="H2440" s="7"/>
      <c r="I2440" s="23"/>
    </row>
    <row r="2441" spans="1:9" x14ac:dyDescent="0.2">
      <c r="A2441" s="9" t="str">
        <f t="shared" si="33"/>
        <v/>
      </c>
      <c r="B2441" s="16"/>
      <c r="C2441" s="9"/>
      <c r="H2441" s="7"/>
      <c r="I2441" s="23"/>
    </row>
    <row r="2442" spans="1:9" x14ac:dyDescent="0.2">
      <c r="A2442" s="9" t="str">
        <f t="shared" si="33"/>
        <v/>
      </c>
      <c r="B2442" s="16"/>
      <c r="C2442" s="9"/>
      <c r="H2442" s="7"/>
      <c r="I2442" s="23"/>
    </row>
    <row r="2443" spans="1:9" x14ac:dyDescent="0.2">
      <c r="A2443" s="9" t="str">
        <f t="shared" si="33"/>
        <v/>
      </c>
      <c r="B2443" s="16"/>
      <c r="C2443" s="9"/>
      <c r="H2443" s="7"/>
      <c r="I2443" s="23"/>
    </row>
    <row r="2444" spans="1:9" x14ac:dyDescent="0.2">
      <c r="A2444" s="9" t="str">
        <f t="shared" si="33"/>
        <v/>
      </c>
      <c r="B2444" s="16"/>
      <c r="C2444" s="9"/>
      <c r="H2444" s="7"/>
      <c r="I2444" s="23"/>
    </row>
    <row r="2445" spans="1:9" x14ac:dyDescent="0.2">
      <c r="A2445" s="9" t="str">
        <f t="shared" si="33"/>
        <v/>
      </c>
      <c r="B2445" s="16"/>
      <c r="C2445" s="9"/>
      <c r="H2445" s="7"/>
      <c r="I2445" s="23"/>
    </row>
    <row r="2446" spans="1:9" x14ac:dyDescent="0.2">
      <c r="A2446" s="9" t="str">
        <f t="shared" si="33"/>
        <v/>
      </c>
      <c r="B2446" s="16"/>
      <c r="C2446" s="9"/>
      <c r="H2446" s="7"/>
      <c r="I2446" s="23"/>
    </row>
    <row r="2447" spans="1:9" x14ac:dyDescent="0.2">
      <c r="A2447" s="9" t="str">
        <f t="shared" si="33"/>
        <v/>
      </c>
      <c r="B2447" s="16"/>
      <c r="C2447" s="9"/>
      <c r="H2447" s="7"/>
      <c r="I2447" s="23"/>
    </row>
    <row r="2448" spans="1:9" x14ac:dyDescent="0.2">
      <c r="A2448" s="9" t="str">
        <f t="shared" si="33"/>
        <v/>
      </c>
      <c r="B2448" s="16"/>
      <c r="C2448" s="9"/>
      <c r="H2448" s="7"/>
      <c r="I2448" s="23"/>
    </row>
    <row r="2449" spans="1:9" x14ac:dyDescent="0.2">
      <c r="A2449" s="9" t="str">
        <f t="shared" si="33"/>
        <v/>
      </c>
      <c r="B2449" s="16"/>
      <c r="C2449" s="9"/>
      <c r="H2449" s="7"/>
      <c r="I2449" s="23"/>
    </row>
    <row r="2450" spans="1:9" x14ac:dyDescent="0.2">
      <c r="A2450" s="9" t="str">
        <f t="shared" si="33"/>
        <v/>
      </c>
      <c r="B2450" s="16"/>
      <c r="C2450" s="9"/>
      <c r="H2450" s="7"/>
      <c r="I2450" s="23"/>
    </row>
    <row r="2451" spans="1:9" x14ac:dyDescent="0.2">
      <c r="A2451" s="9" t="str">
        <f t="shared" si="33"/>
        <v/>
      </c>
      <c r="B2451" s="16"/>
      <c r="C2451" s="9"/>
      <c r="H2451" s="7"/>
      <c r="I2451" s="23"/>
    </row>
    <row r="2452" spans="1:9" x14ac:dyDescent="0.2">
      <c r="A2452" s="9" t="str">
        <f t="shared" ref="A2452:A2515" si="34">IF(LEN(B2099)&gt;0,TEXT(ROW(B2099)-3,"0000"),(IF(LEN(B2100)&gt;0,"unesite ev. broj nabave i ostale podatke","")))</f>
        <v/>
      </c>
      <c r="B2452" s="16"/>
      <c r="C2452" s="9"/>
      <c r="H2452" s="7"/>
      <c r="I2452" s="23"/>
    </row>
    <row r="2453" spans="1:9" x14ac:dyDescent="0.2">
      <c r="A2453" s="9" t="str">
        <f t="shared" si="34"/>
        <v/>
      </c>
      <c r="B2453" s="16"/>
      <c r="C2453" s="9"/>
      <c r="H2453" s="7"/>
      <c r="I2453" s="23"/>
    </row>
    <row r="2454" spans="1:9" x14ac:dyDescent="0.2">
      <c r="A2454" s="9" t="str">
        <f t="shared" si="34"/>
        <v/>
      </c>
      <c r="B2454" s="16"/>
      <c r="C2454" s="9"/>
      <c r="H2454" s="7"/>
      <c r="I2454" s="23"/>
    </row>
    <row r="2455" spans="1:9" x14ac:dyDescent="0.2">
      <c r="A2455" s="9" t="str">
        <f t="shared" si="34"/>
        <v/>
      </c>
      <c r="B2455" s="16"/>
      <c r="C2455" s="9"/>
      <c r="H2455" s="7"/>
      <c r="I2455" s="23"/>
    </row>
    <row r="2456" spans="1:9" x14ac:dyDescent="0.2">
      <c r="A2456" s="9" t="str">
        <f t="shared" si="34"/>
        <v/>
      </c>
      <c r="B2456" s="16"/>
      <c r="C2456" s="9"/>
      <c r="H2456" s="7"/>
      <c r="I2456" s="23"/>
    </row>
    <row r="2457" spans="1:9" x14ac:dyDescent="0.2">
      <c r="A2457" s="9" t="str">
        <f t="shared" si="34"/>
        <v/>
      </c>
      <c r="B2457" s="16"/>
      <c r="C2457" s="9"/>
      <c r="H2457" s="7"/>
      <c r="I2457" s="23"/>
    </row>
    <row r="2458" spans="1:9" x14ac:dyDescent="0.2">
      <c r="A2458" s="9" t="str">
        <f t="shared" si="34"/>
        <v/>
      </c>
      <c r="B2458" s="16"/>
      <c r="C2458" s="9"/>
      <c r="H2458" s="7"/>
      <c r="I2458" s="23"/>
    </row>
    <row r="2459" spans="1:9" x14ac:dyDescent="0.2">
      <c r="A2459" s="9" t="str">
        <f t="shared" si="34"/>
        <v/>
      </c>
      <c r="B2459" s="16"/>
      <c r="C2459" s="9"/>
      <c r="H2459" s="7"/>
      <c r="I2459" s="23"/>
    </row>
    <row r="2460" spans="1:9" x14ac:dyDescent="0.2">
      <c r="A2460" s="9" t="str">
        <f t="shared" si="34"/>
        <v/>
      </c>
      <c r="B2460" s="16"/>
      <c r="C2460" s="9"/>
      <c r="H2460" s="7"/>
      <c r="I2460" s="23"/>
    </row>
    <row r="2461" spans="1:9" x14ac:dyDescent="0.2">
      <c r="A2461" s="9" t="str">
        <f t="shared" si="34"/>
        <v/>
      </c>
      <c r="B2461" s="16"/>
      <c r="C2461" s="9"/>
      <c r="H2461" s="7"/>
      <c r="I2461" s="23"/>
    </row>
    <row r="2462" spans="1:9" x14ac:dyDescent="0.2">
      <c r="A2462" s="9" t="str">
        <f t="shared" si="34"/>
        <v/>
      </c>
      <c r="B2462" s="16"/>
      <c r="C2462" s="9"/>
      <c r="H2462" s="7"/>
      <c r="I2462" s="23"/>
    </row>
    <row r="2463" spans="1:9" x14ac:dyDescent="0.2">
      <c r="A2463" s="9" t="str">
        <f t="shared" si="34"/>
        <v/>
      </c>
      <c r="B2463" s="16"/>
      <c r="C2463" s="9"/>
      <c r="H2463" s="7"/>
      <c r="I2463" s="23"/>
    </row>
    <row r="2464" spans="1:9" x14ac:dyDescent="0.2">
      <c r="A2464" s="9" t="str">
        <f t="shared" si="34"/>
        <v/>
      </c>
      <c r="B2464" s="16"/>
      <c r="C2464" s="9"/>
      <c r="H2464" s="7"/>
      <c r="I2464" s="23"/>
    </row>
    <row r="2465" spans="1:9" x14ac:dyDescent="0.2">
      <c r="A2465" s="9" t="str">
        <f t="shared" si="34"/>
        <v/>
      </c>
      <c r="B2465" s="16"/>
      <c r="C2465" s="9"/>
      <c r="H2465" s="7"/>
      <c r="I2465" s="23"/>
    </row>
    <row r="2466" spans="1:9" x14ac:dyDescent="0.2">
      <c r="A2466" s="9" t="str">
        <f t="shared" si="34"/>
        <v/>
      </c>
      <c r="B2466" s="16"/>
      <c r="C2466" s="9"/>
      <c r="H2466" s="7"/>
      <c r="I2466" s="23"/>
    </row>
    <row r="2467" spans="1:9" x14ac:dyDescent="0.2">
      <c r="A2467" s="9" t="str">
        <f t="shared" si="34"/>
        <v/>
      </c>
      <c r="B2467" s="16"/>
      <c r="C2467" s="9"/>
      <c r="H2467" s="7"/>
      <c r="I2467" s="23"/>
    </row>
    <row r="2468" spans="1:9" x14ac:dyDescent="0.2">
      <c r="A2468" s="9" t="str">
        <f t="shared" si="34"/>
        <v/>
      </c>
      <c r="B2468" s="16"/>
      <c r="C2468" s="9"/>
      <c r="H2468" s="7"/>
      <c r="I2468" s="23"/>
    </row>
    <row r="2469" spans="1:9" x14ac:dyDescent="0.2">
      <c r="A2469" s="9" t="str">
        <f t="shared" si="34"/>
        <v/>
      </c>
      <c r="B2469" s="16"/>
      <c r="C2469" s="9"/>
      <c r="H2469" s="7"/>
      <c r="I2469" s="23"/>
    </row>
    <row r="2470" spans="1:9" x14ac:dyDescent="0.2">
      <c r="A2470" s="9" t="str">
        <f t="shared" si="34"/>
        <v/>
      </c>
      <c r="B2470" s="16"/>
      <c r="C2470" s="9"/>
      <c r="H2470" s="7"/>
      <c r="I2470" s="23"/>
    </row>
    <row r="2471" spans="1:9" x14ac:dyDescent="0.2">
      <c r="A2471" s="9" t="str">
        <f t="shared" si="34"/>
        <v/>
      </c>
      <c r="B2471" s="16"/>
      <c r="C2471" s="9"/>
      <c r="H2471" s="7"/>
      <c r="I2471" s="23"/>
    </row>
    <row r="2472" spans="1:9" x14ac:dyDescent="0.2">
      <c r="A2472" s="9" t="str">
        <f t="shared" si="34"/>
        <v/>
      </c>
      <c r="B2472" s="16"/>
      <c r="C2472" s="9"/>
      <c r="H2472" s="7"/>
      <c r="I2472" s="23"/>
    </row>
    <row r="2473" spans="1:9" x14ac:dyDescent="0.2">
      <c r="A2473" s="9" t="str">
        <f t="shared" si="34"/>
        <v/>
      </c>
      <c r="B2473" s="16"/>
      <c r="C2473" s="9"/>
      <c r="H2473" s="7"/>
      <c r="I2473" s="23"/>
    </row>
    <row r="2474" spans="1:9" x14ac:dyDescent="0.2">
      <c r="A2474" s="9" t="str">
        <f t="shared" si="34"/>
        <v/>
      </c>
      <c r="B2474" s="16"/>
      <c r="C2474" s="9"/>
      <c r="H2474" s="7"/>
      <c r="I2474" s="23"/>
    </row>
    <row r="2475" spans="1:9" x14ac:dyDescent="0.2">
      <c r="A2475" s="9" t="str">
        <f t="shared" si="34"/>
        <v/>
      </c>
      <c r="B2475" s="16"/>
      <c r="C2475" s="9"/>
      <c r="H2475" s="7"/>
      <c r="I2475" s="23"/>
    </row>
    <row r="2476" spans="1:9" x14ac:dyDescent="0.2">
      <c r="A2476" s="9" t="str">
        <f t="shared" si="34"/>
        <v/>
      </c>
      <c r="B2476" s="16"/>
      <c r="C2476" s="9"/>
      <c r="H2476" s="7"/>
      <c r="I2476" s="23"/>
    </row>
    <row r="2477" spans="1:9" x14ac:dyDescent="0.2">
      <c r="A2477" s="9" t="str">
        <f t="shared" si="34"/>
        <v/>
      </c>
      <c r="B2477" s="16"/>
      <c r="C2477" s="9"/>
      <c r="H2477" s="7"/>
      <c r="I2477" s="23"/>
    </row>
    <row r="2478" spans="1:9" x14ac:dyDescent="0.2">
      <c r="A2478" s="9" t="str">
        <f t="shared" si="34"/>
        <v/>
      </c>
      <c r="B2478" s="16"/>
      <c r="C2478" s="9"/>
      <c r="H2478" s="7"/>
      <c r="I2478" s="23"/>
    </row>
    <row r="2479" spans="1:9" x14ac:dyDescent="0.2">
      <c r="A2479" s="9" t="str">
        <f t="shared" si="34"/>
        <v/>
      </c>
      <c r="B2479" s="16"/>
      <c r="C2479" s="9"/>
      <c r="H2479" s="7"/>
      <c r="I2479" s="23"/>
    </row>
    <row r="2480" spans="1:9" x14ac:dyDescent="0.2">
      <c r="A2480" s="9" t="str">
        <f t="shared" si="34"/>
        <v/>
      </c>
      <c r="B2480" s="16"/>
      <c r="C2480" s="9"/>
      <c r="H2480" s="7"/>
      <c r="I2480" s="23"/>
    </row>
    <row r="2481" spans="1:9" x14ac:dyDescent="0.2">
      <c r="A2481" s="9" t="str">
        <f t="shared" si="34"/>
        <v/>
      </c>
      <c r="B2481" s="16"/>
      <c r="C2481" s="9"/>
      <c r="H2481" s="7"/>
      <c r="I2481" s="23"/>
    </row>
    <row r="2482" spans="1:9" x14ac:dyDescent="0.2">
      <c r="A2482" s="9" t="str">
        <f t="shared" si="34"/>
        <v/>
      </c>
      <c r="B2482" s="16"/>
      <c r="C2482" s="9"/>
      <c r="H2482" s="7"/>
      <c r="I2482" s="23"/>
    </row>
    <row r="2483" spans="1:9" x14ac:dyDescent="0.2">
      <c r="A2483" s="9" t="str">
        <f t="shared" si="34"/>
        <v/>
      </c>
      <c r="B2483" s="16"/>
      <c r="C2483" s="9"/>
      <c r="H2483" s="7"/>
      <c r="I2483" s="23"/>
    </row>
    <row r="2484" spans="1:9" x14ac:dyDescent="0.2">
      <c r="A2484" s="9" t="str">
        <f t="shared" si="34"/>
        <v/>
      </c>
      <c r="B2484" s="16"/>
      <c r="C2484" s="9"/>
      <c r="H2484" s="7"/>
      <c r="I2484" s="23"/>
    </row>
    <row r="2485" spans="1:9" x14ac:dyDescent="0.2">
      <c r="A2485" s="9" t="str">
        <f t="shared" si="34"/>
        <v/>
      </c>
      <c r="B2485" s="16"/>
      <c r="C2485" s="9"/>
      <c r="H2485" s="7"/>
      <c r="I2485" s="23"/>
    </row>
    <row r="2486" spans="1:9" x14ac:dyDescent="0.2">
      <c r="A2486" s="9" t="str">
        <f t="shared" si="34"/>
        <v/>
      </c>
      <c r="B2486" s="16"/>
      <c r="C2486" s="9"/>
      <c r="H2486" s="7"/>
      <c r="I2486" s="23"/>
    </row>
    <row r="2487" spans="1:9" x14ac:dyDescent="0.2">
      <c r="A2487" s="9" t="str">
        <f t="shared" si="34"/>
        <v/>
      </c>
      <c r="B2487" s="16"/>
      <c r="C2487" s="9"/>
      <c r="H2487" s="7"/>
      <c r="I2487" s="23"/>
    </row>
    <row r="2488" spans="1:9" x14ac:dyDescent="0.2">
      <c r="A2488" s="9" t="str">
        <f t="shared" si="34"/>
        <v/>
      </c>
      <c r="B2488" s="16"/>
      <c r="C2488" s="9"/>
      <c r="H2488" s="7"/>
      <c r="I2488" s="23"/>
    </row>
    <row r="2489" spans="1:9" x14ac:dyDescent="0.2">
      <c r="A2489" s="9" t="str">
        <f t="shared" si="34"/>
        <v/>
      </c>
      <c r="B2489" s="16"/>
      <c r="C2489" s="9"/>
      <c r="H2489" s="7"/>
      <c r="I2489" s="23"/>
    </row>
    <row r="2490" spans="1:9" x14ac:dyDescent="0.2">
      <c r="A2490" s="9" t="str">
        <f t="shared" si="34"/>
        <v/>
      </c>
      <c r="B2490" s="16"/>
      <c r="C2490" s="9"/>
      <c r="H2490" s="7"/>
      <c r="I2490" s="23"/>
    </row>
    <row r="2491" spans="1:9" x14ac:dyDescent="0.2">
      <c r="A2491" s="9" t="str">
        <f t="shared" si="34"/>
        <v/>
      </c>
      <c r="B2491" s="16"/>
      <c r="C2491" s="9"/>
      <c r="H2491" s="7"/>
      <c r="I2491" s="23"/>
    </row>
    <row r="2492" spans="1:9" x14ac:dyDescent="0.2">
      <c r="A2492" s="9" t="str">
        <f t="shared" si="34"/>
        <v/>
      </c>
      <c r="B2492" s="16"/>
      <c r="C2492" s="9"/>
      <c r="H2492" s="7"/>
      <c r="I2492" s="23"/>
    </row>
    <row r="2493" spans="1:9" x14ac:dyDescent="0.2">
      <c r="A2493" s="9" t="str">
        <f t="shared" si="34"/>
        <v/>
      </c>
      <c r="B2493" s="16"/>
      <c r="C2493" s="9"/>
      <c r="H2493" s="7"/>
      <c r="I2493" s="23"/>
    </row>
    <row r="2494" spans="1:9" x14ac:dyDescent="0.2">
      <c r="A2494" s="9" t="str">
        <f t="shared" si="34"/>
        <v/>
      </c>
      <c r="B2494" s="16"/>
      <c r="C2494" s="9"/>
      <c r="H2494" s="7"/>
      <c r="I2494" s="23"/>
    </row>
    <row r="2495" spans="1:9" x14ac:dyDescent="0.2">
      <c r="A2495" s="9" t="str">
        <f t="shared" si="34"/>
        <v/>
      </c>
      <c r="B2495" s="16"/>
      <c r="C2495" s="9"/>
      <c r="H2495" s="7"/>
      <c r="I2495" s="23"/>
    </row>
    <row r="2496" spans="1:9" x14ac:dyDescent="0.2">
      <c r="A2496" s="9" t="str">
        <f t="shared" si="34"/>
        <v/>
      </c>
      <c r="B2496" s="16"/>
      <c r="C2496" s="9"/>
      <c r="H2496" s="7"/>
      <c r="I2496" s="23"/>
    </row>
    <row r="2497" spans="1:9" x14ac:dyDescent="0.2">
      <c r="A2497" s="9" t="str">
        <f t="shared" si="34"/>
        <v/>
      </c>
      <c r="B2497" s="16"/>
      <c r="C2497" s="9"/>
      <c r="H2497" s="7"/>
      <c r="I2497" s="23"/>
    </row>
    <row r="2498" spans="1:9" x14ac:dyDescent="0.2">
      <c r="A2498" s="9" t="str">
        <f t="shared" si="34"/>
        <v/>
      </c>
      <c r="B2498" s="16"/>
      <c r="C2498" s="9"/>
      <c r="H2498" s="7"/>
      <c r="I2498" s="23"/>
    </row>
    <row r="2499" spans="1:9" x14ac:dyDescent="0.2">
      <c r="A2499" s="9" t="str">
        <f t="shared" si="34"/>
        <v/>
      </c>
      <c r="B2499" s="16"/>
      <c r="C2499" s="9"/>
      <c r="H2499" s="7"/>
      <c r="I2499" s="23"/>
    </row>
    <row r="2500" spans="1:9" x14ac:dyDescent="0.2">
      <c r="A2500" s="9" t="str">
        <f t="shared" si="34"/>
        <v/>
      </c>
      <c r="B2500" s="16"/>
      <c r="C2500" s="9"/>
      <c r="H2500" s="7"/>
      <c r="I2500" s="23"/>
    </row>
    <row r="2501" spans="1:9" x14ac:dyDescent="0.2">
      <c r="A2501" s="9" t="str">
        <f t="shared" si="34"/>
        <v/>
      </c>
      <c r="B2501" s="16"/>
      <c r="C2501" s="9"/>
      <c r="H2501" s="7"/>
      <c r="I2501" s="23"/>
    </row>
    <row r="2502" spans="1:9" x14ac:dyDescent="0.2">
      <c r="A2502" s="9" t="str">
        <f t="shared" si="34"/>
        <v/>
      </c>
      <c r="B2502" s="16"/>
      <c r="C2502" s="9"/>
      <c r="H2502" s="7"/>
      <c r="I2502" s="23"/>
    </row>
    <row r="2503" spans="1:9" x14ac:dyDescent="0.2">
      <c r="A2503" s="9" t="str">
        <f t="shared" si="34"/>
        <v/>
      </c>
      <c r="B2503" s="16"/>
      <c r="C2503" s="9"/>
      <c r="H2503" s="7"/>
      <c r="I2503" s="23"/>
    </row>
    <row r="2504" spans="1:9" x14ac:dyDescent="0.2">
      <c r="A2504" s="9" t="str">
        <f t="shared" si="34"/>
        <v/>
      </c>
      <c r="B2504" s="16"/>
      <c r="C2504" s="9"/>
      <c r="H2504" s="7"/>
      <c r="I2504" s="23"/>
    </row>
    <row r="2505" spans="1:9" x14ac:dyDescent="0.2">
      <c r="A2505" s="9" t="str">
        <f t="shared" si="34"/>
        <v/>
      </c>
      <c r="B2505" s="16"/>
      <c r="C2505" s="9"/>
      <c r="H2505" s="7"/>
      <c r="I2505" s="23"/>
    </row>
    <row r="2506" spans="1:9" x14ac:dyDescent="0.2">
      <c r="A2506" s="9" t="str">
        <f t="shared" si="34"/>
        <v/>
      </c>
      <c r="B2506" s="16"/>
      <c r="C2506" s="9"/>
      <c r="H2506" s="7"/>
      <c r="I2506" s="23"/>
    </row>
    <row r="2507" spans="1:9" x14ac:dyDescent="0.2">
      <c r="A2507" s="9" t="str">
        <f t="shared" si="34"/>
        <v/>
      </c>
      <c r="B2507" s="16"/>
      <c r="C2507" s="9"/>
      <c r="H2507" s="7"/>
      <c r="I2507" s="23"/>
    </row>
    <row r="2508" spans="1:9" x14ac:dyDescent="0.2">
      <c r="A2508" s="9" t="str">
        <f t="shared" si="34"/>
        <v/>
      </c>
      <c r="B2508" s="16"/>
      <c r="C2508" s="9"/>
      <c r="H2508" s="7"/>
      <c r="I2508" s="23"/>
    </row>
    <row r="2509" spans="1:9" x14ac:dyDescent="0.2">
      <c r="A2509" s="9" t="str">
        <f t="shared" si="34"/>
        <v/>
      </c>
      <c r="B2509" s="16"/>
      <c r="C2509" s="9"/>
      <c r="H2509" s="7"/>
      <c r="I2509" s="23"/>
    </row>
    <row r="2510" spans="1:9" x14ac:dyDescent="0.2">
      <c r="A2510" s="9" t="str">
        <f t="shared" si="34"/>
        <v/>
      </c>
      <c r="B2510" s="16"/>
      <c r="C2510" s="9"/>
      <c r="H2510" s="7"/>
      <c r="I2510" s="23"/>
    </row>
    <row r="2511" spans="1:9" x14ac:dyDescent="0.2">
      <c r="A2511" s="9" t="str">
        <f t="shared" si="34"/>
        <v/>
      </c>
      <c r="B2511" s="16"/>
      <c r="C2511" s="9"/>
      <c r="H2511" s="7"/>
      <c r="I2511" s="23"/>
    </row>
    <row r="2512" spans="1:9" x14ac:dyDescent="0.2">
      <c r="A2512" s="9" t="str">
        <f t="shared" si="34"/>
        <v/>
      </c>
      <c r="B2512" s="16"/>
      <c r="C2512" s="9"/>
      <c r="H2512" s="7"/>
      <c r="I2512" s="23"/>
    </row>
    <row r="2513" spans="1:9" x14ac:dyDescent="0.2">
      <c r="A2513" s="9" t="str">
        <f t="shared" si="34"/>
        <v/>
      </c>
      <c r="B2513" s="16"/>
      <c r="C2513" s="9"/>
      <c r="H2513" s="7"/>
      <c r="I2513" s="23"/>
    </row>
    <row r="2514" spans="1:9" x14ac:dyDescent="0.2">
      <c r="A2514" s="9" t="str">
        <f t="shared" si="34"/>
        <v/>
      </c>
      <c r="B2514" s="16"/>
      <c r="C2514" s="9"/>
      <c r="H2514" s="7"/>
      <c r="I2514" s="23"/>
    </row>
    <row r="2515" spans="1:9" x14ac:dyDescent="0.2">
      <c r="A2515" s="9" t="str">
        <f t="shared" si="34"/>
        <v/>
      </c>
      <c r="B2515" s="16"/>
      <c r="C2515" s="9"/>
      <c r="H2515" s="7"/>
      <c r="I2515" s="23"/>
    </row>
    <row r="2516" spans="1:9" x14ac:dyDescent="0.2">
      <c r="A2516" s="9" t="str">
        <f t="shared" ref="A2516:A2579" si="35">IF(LEN(B2163)&gt;0,TEXT(ROW(B2163)-3,"0000"),(IF(LEN(B2164)&gt;0,"unesite ev. broj nabave i ostale podatke","")))</f>
        <v/>
      </c>
      <c r="B2516" s="16"/>
      <c r="C2516" s="9"/>
      <c r="H2516" s="7"/>
      <c r="I2516" s="23"/>
    </row>
    <row r="2517" spans="1:9" x14ac:dyDescent="0.2">
      <c r="A2517" s="9" t="str">
        <f t="shared" si="35"/>
        <v/>
      </c>
      <c r="B2517" s="16"/>
      <c r="C2517" s="9"/>
      <c r="H2517" s="7"/>
      <c r="I2517" s="23"/>
    </row>
    <row r="2518" spans="1:9" x14ac:dyDescent="0.2">
      <c r="A2518" s="9" t="str">
        <f t="shared" si="35"/>
        <v/>
      </c>
      <c r="B2518" s="16"/>
      <c r="C2518" s="9"/>
      <c r="H2518" s="7"/>
      <c r="I2518" s="23"/>
    </row>
    <row r="2519" spans="1:9" x14ac:dyDescent="0.2">
      <c r="A2519" s="9" t="str">
        <f t="shared" si="35"/>
        <v/>
      </c>
      <c r="B2519" s="16"/>
      <c r="C2519" s="9"/>
      <c r="H2519" s="7"/>
      <c r="I2519" s="23"/>
    </row>
    <row r="2520" spans="1:9" x14ac:dyDescent="0.2">
      <c r="A2520" s="9" t="str">
        <f t="shared" si="35"/>
        <v/>
      </c>
      <c r="B2520" s="16"/>
      <c r="C2520" s="9"/>
      <c r="H2520" s="7"/>
      <c r="I2520" s="23"/>
    </row>
    <row r="2521" spans="1:9" x14ac:dyDescent="0.2">
      <c r="A2521" s="9" t="str">
        <f t="shared" si="35"/>
        <v/>
      </c>
      <c r="B2521" s="16"/>
      <c r="C2521" s="9"/>
      <c r="H2521" s="7"/>
      <c r="I2521" s="23"/>
    </row>
    <row r="2522" spans="1:9" x14ac:dyDescent="0.2">
      <c r="A2522" s="9" t="str">
        <f t="shared" si="35"/>
        <v/>
      </c>
      <c r="B2522" s="16"/>
      <c r="C2522" s="9"/>
      <c r="H2522" s="7"/>
      <c r="I2522" s="23"/>
    </row>
    <row r="2523" spans="1:9" x14ac:dyDescent="0.2">
      <c r="A2523" s="9" t="str">
        <f t="shared" si="35"/>
        <v/>
      </c>
      <c r="B2523" s="16"/>
      <c r="C2523" s="9"/>
      <c r="H2523" s="7"/>
      <c r="I2523" s="23"/>
    </row>
    <row r="2524" spans="1:9" x14ac:dyDescent="0.2">
      <c r="A2524" s="9" t="str">
        <f t="shared" si="35"/>
        <v/>
      </c>
      <c r="B2524" s="16"/>
      <c r="C2524" s="9"/>
      <c r="H2524" s="7"/>
      <c r="I2524" s="23"/>
    </row>
    <row r="2525" spans="1:9" x14ac:dyDescent="0.2">
      <c r="A2525" s="9" t="str">
        <f t="shared" si="35"/>
        <v/>
      </c>
      <c r="B2525" s="16"/>
      <c r="C2525" s="9"/>
      <c r="H2525" s="7"/>
      <c r="I2525" s="23"/>
    </row>
    <row r="2526" spans="1:9" x14ac:dyDescent="0.2">
      <c r="A2526" s="9" t="str">
        <f t="shared" si="35"/>
        <v/>
      </c>
      <c r="B2526" s="16"/>
      <c r="C2526" s="9"/>
      <c r="H2526" s="7"/>
      <c r="I2526" s="23"/>
    </row>
    <row r="2527" spans="1:9" x14ac:dyDescent="0.2">
      <c r="A2527" s="9" t="str">
        <f t="shared" si="35"/>
        <v/>
      </c>
      <c r="B2527" s="16"/>
      <c r="C2527" s="9"/>
      <c r="H2527" s="7"/>
      <c r="I2527" s="23"/>
    </row>
    <row r="2528" spans="1:9" x14ac:dyDescent="0.2">
      <c r="A2528" s="9" t="str">
        <f t="shared" si="35"/>
        <v/>
      </c>
      <c r="B2528" s="16"/>
      <c r="C2528" s="9"/>
      <c r="H2528" s="7"/>
      <c r="I2528" s="23"/>
    </row>
    <row r="2529" spans="1:9" x14ac:dyDescent="0.2">
      <c r="A2529" s="9" t="str">
        <f t="shared" si="35"/>
        <v/>
      </c>
      <c r="B2529" s="16"/>
      <c r="C2529" s="9"/>
      <c r="H2529" s="7"/>
      <c r="I2529" s="23"/>
    </row>
    <row r="2530" spans="1:9" x14ac:dyDescent="0.2">
      <c r="A2530" s="9" t="str">
        <f t="shared" si="35"/>
        <v/>
      </c>
      <c r="B2530" s="16"/>
      <c r="C2530" s="9"/>
      <c r="H2530" s="7"/>
      <c r="I2530" s="23"/>
    </row>
    <row r="2531" spans="1:9" x14ac:dyDescent="0.2">
      <c r="A2531" s="9" t="str">
        <f t="shared" si="35"/>
        <v/>
      </c>
      <c r="B2531" s="16"/>
      <c r="C2531" s="9"/>
      <c r="H2531" s="7"/>
      <c r="I2531" s="23"/>
    </row>
    <row r="2532" spans="1:9" x14ac:dyDescent="0.2">
      <c r="A2532" s="9" t="str">
        <f t="shared" si="35"/>
        <v/>
      </c>
      <c r="B2532" s="16"/>
      <c r="C2532" s="9"/>
      <c r="H2532" s="7"/>
      <c r="I2532" s="23"/>
    </row>
    <row r="2533" spans="1:9" x14ac:dyDescent="0.2">
      <c r="A2533" s="9" t="str">
        <f t="shared" si="35"/>
        <v/>
      </c>
      <c r="B2533" s="16"/>
      <c r="C2533" s="9"/>
      <c r="H2533" s="7"/>
      <c r="I2533" s="23"/>
    </row>
    <row r="2534" spans="1:9" x14ac:dyDescent="0.2">
      <c r="A2534" s="9" t="str">
        <f t="shared" si="35"/>
        <v/>
      </c>
      <c r="B2534" s="16"/>
      <c r="C2534" s="9"/>
      <c r="H2534" s="7"/>
      <c r="I2534" s="23"/>
    </row>
    <row r="2535" spans="1:9" x14ac:dyDescent="0.2">
      <c r="A2535" s="9" t="str">
        <f t="shared" si="35"/>
        <v/>
      </c>
      <c r="B2535" s="16"/>
      <c r="C2535" s="9"/>
      <c r="H2535" s="7"/>
      <c r="I2535" s="23"/>
    </row>
    <row r="2536" spans="1:9" x14ac:dyDescent="0.2">
      <c r="A2536" s="9" t="str">
        <f t="shared" si="35"/>
        <v/>
      </c>
      <c r="B2536" s="16"/>
      <c r="C2536" s="9"/>
      <c r="H2536" s="7"/>
      <c r="I2536" s="23"/>
    </row>
    <row r="2537" spans="1:9" x14ac:dyDescent="0.2">
      <c r="A2537" s="9" t="str">
        <f t="shared" si="35"/>
        <v/>
      </c>
      <c r="B2537" s="16"/>
      <c r="C2537" s="9"/>
      <c r="H2537" s="7"/>
      <c r="I2537" s="23"/>
    </row>
    <row r="2538" spans="1:9" x14ac:dyDescent="0.2">
      <c r="A2538" s="9" t="str">
        <f t="shared" si="35"/>
        <v/>
      </c>
      <c r="B2538" s="16"/>
      <c r="C2538" s="9"/>
      <c r="H2538" s="7"/>
      <c r="I2538" s="23"/>
    </row>
    <row r="2539" spans="1:9" x14ac:dyDescent="0.2">
      <c r="A2539" s="9" t="str">
        <f t="shared" si="35"/>
        <v/>
      </c>
      <c r="B2539" s="16"/>
      <c r="C2539" s="9"/>
      <c r="H2539" s="7"/>
      <c r="I2539" s="23"/>
    </row>
    <row r="2540" spans="1:9" x14ac:dyDescent="0.2">
      <c r="A2540" s="9" t="str">
        <f t="shared" si="35"/>
        <v/>
      </c>
      <c r="B2540" s="16"/>
      <c r="C2540" s="9"/>
      <c r="H2540" s="7"/>
      <c r="I2540" s="23"/>
    </row>
    <row r="2541" spans="1:9" x14ac:dyDescent="0.2">
      <c r="A2541" s="9" t="str">
        <f t="shared" si="35"/>
        <v/>
      </c>
      <c r="B2541" s="16"/>
      <c r="C2541" s="9"/>
      <c r="H2541" s="7"/>
      <c r="I2541" s="23"/>
    </row>
    <row r="2542" spans="1:9" x14ac:dyDescent="0.2">
      <c r="A2542" s="9" t="str">
        <f t="shared" si="35"/>
        <v/>
      </c>
      <c r="B2542" s="16"/>
      <c r="C2542" s="9"/>
      <c r="H2542" s="7"/>
      <c r="I2542" s="23"/>
    </row>
    <row r="2543" spans="1:9" x14ac:dyDescent="0.2">
      <c r="A2543" s="9" t="str">
        <f t="shared" si="35"/>
        <v/>
      </c>
      <c r="B2543" s="16"/>
      <c r="C2543" s="9"/>
      <c r="H2543" s="7"/>
      <c r="I2543" s="23"/>
    </row>
    <row r="2544" spans="1:9" x14ac:dyDescent="0.2">
      <c r="A2544" s="9" t="str">
        <f t="shared" si="35"/>
        <v/>
      </c>
      <c r="B2544" s="16"/>
      <c r="C2544" s="9"/>
      <c r="H2544" s="7"/>
      <c r="I2544" s="23"/>
    </row>
    <row r="2545" spans="1:9" x14ac:dyDescent="0.2">
      <c r="A2545" s="9" t="str">
        <f t="shared" si="35"/>
        <v/>
      </c>
      <c r="B2545" s="16"/>
      <c r="C2545" s="9"/>
      <c r="H2545" s="7"/>
      <c r="I2545" s="23"/>
    </row>
    <row r="2546" spans="1:9" x14ac:dyDescent="0.2">
      <c r="A2546" s="9" t="str">
        <f t="shared" si="35"/>
        <v/>
      </c>
      <c r="B2546" s="16"/>
      <c r="C2546" s="9"/>
      <c r="H2546" s="7"/>
      <c r="I2546" s="23"/>
    </row>
    <row r="2547" spans="1:9" x14ac:dyDescent="0.2">
      <c r="A2547" s="9" t="str">
        <f t="shared" si="35"/>
        <v/>
      </c>
      <c r="B2547" s="16"/>
      <c r="C2547" s="9"/>
      <c r="H2547" s="7"/>
      <c r="I2547" s="23"/>
    </row>
    <row r="2548" spans="1:9" x14ac:dyDescent="0.2">
      <c r="A2548" s="9" t="str">
        <f t="shared" si="35"/>
        <v/>
      </c>
      <c r="B2548" s="16"/>
      <c r="C2548" s="9"/>
      <c r="H2548" s="7"/>
      <c r="I2548" s="23"/>
    </row>
    <row r="2549" spans="1:9" x14ac:dyDescent="0.2">
      <c r="A2549" s="9" t="str">
        <f t="shared" si="35"/>
        <v/>
      </c>
      <c r="B2549" s="16"/>
      <c r="C2549" s="9"/>
      <c r="H2549" s="7"/>
      <c r="I2549" s="23"/>
    </row>
    <row r="2550" spans="1:9" x14ac:dyDescent="0.2">
      <c r="A2550" s="9" t="str">
        <f t="shared" si="35"/>
        <v/>
      </c>
      <c r="B2550" s="16"/>
      <c r="C2550" s="9"/>
      <c r="H2550" s="7"/>
      <c r="I2550" s="23"/>
    </row>
    <row r="2551" spans="1:9" x14ac:dyDescent="0.2">
      <c r="A2551" s="9" t="str">
        <f t="shared" si="35"/>
        <v/>
      </c>
      <c r="B2551" s="16"/>
      <c r="C2551" s="9"/>
      <c r="H2551" s="7"/>
      <c r="I2551" s="23"/>
    </row>
    <row r="2552" spans="1:9" x14ac:dyDescent="0.2">
      <c r="A2552" s="9" t="str">
        <f t="shared" si="35"/>
        <v/>
      </c>
      <c r="B2552" s="16"/>
      <c r="C2552" s="9"/>
      <c r="H2552" s="7"/>
      <c r="I2552" s="23"/>
    </row>
    <row r="2553" spans="1:9" x14ac:dyDescent="0.2">
      <c r="A2553" s="9" t="str">
        <f t="shared" si="35"/>
        <v/>
      </c>
      <c r="B2553" s="16"/>
      <c r="C2553" s="9"/>
      <c r="H2553" s="7"/>
      <c r="I2553" s="23"/>
    </row>
    <row r="2554" spans="1:9" x14ac:dyDescent="0.2">
      <c r="A2554" s="9" t="str">
        <f t="shared" si="35"/>
        <v/>
      </c>
      <c r="B2554" s="16"/>
      <c r="C2554" s="9"/>
      <c r="H2554" s="7"/>
      <c r="I2554" s="23"/>
    </row>
    <row r="2555" spans="1:9" x14ac:dyDescent="0.2">
      <c r="A2555" s="9" t="str">
        <f t="shared" si="35"/>
        <v/>
      </c>
      <c r="B2555" s="16"/>
      <c r="C2555" s="9"/>
      <c r="H2555" s="7"/>
      <c r="I2555" s="23"/>
    </row>
    <row r="2556" spans="1:9" x14ac:dyDescent="0.2">
      <c r="A2556" s="9" t="str">
        <f t="shared" si="35"/>
        <v/>
      </c>
      <c r="B2556" s="16"/>
      <c r="C2556" s="9"/>
      <c r="H2556" s="7"/>
      <c r="I2556" s="23"/>
    </row>
    <row r="2557" spans="1:9" x14ac:dyDescent="0.2">
      <c r="A2557" s="9" t="str">
        <f t="shared" si="35"/>
        <v/>
      </c>
      <c r="B2557" s="16"/>
      <c r="C2557" s="9"/>
      <c r="H2557" s="7"/>
      <c r="I2557" s="23"/>
    </row>
    <row r="2558" spans="1:9" x14ac:dyDescent="0.2">
      <c r="A2558" s="9" t="str">
        <f t="shared" si="35"/>
        <v/>
      </c>
      <c r="B2558" s="16"/>
      <c r="C2558" s="9"/>
      <c r="H2558" s="7"/>
      <c r="I2558" s="23"/>
    </row>
    <row r="2559" spans="1:9" x14ac:dyDescent="0.2">
      <c r="A2559" s="9" t="str">
        <f t="shared" si="35"/>
        <v/>
      </c>
      <c r="B2559" s="16"/>
      <c r="C2559" s="9"/>
      <c r="H2559" s="7"/>
      <c r="I2559" s="23"/>
    </row>
    <row r="2560" spans="1:9" x14ac:dyDescent="0.2">
      <c r="A2560" s="9" t="str">
        <f t="shared" si="35"/>
        <v/>
      </c>
      <c r="B2560" s="16"/>
      <c r="C2560" s="9"/>
      <c r="H2560" s="7"/>
      <c r="I2560" s="23"/>
    </row>
    <row r="2561" spans="1:9" x14ac:dyDescent="0.2">
      <c r="A2561" s="9" t="str">
        <f t="shared" si="35"/>
        <v/>
      </c>
      <c r="B2561" s="16"/>
      <c r="C2561" s="9"/>
      <c r="H2561" s="7"/>
      <c r="I2561" s="23"/>
    </row>
    <row r="2562" spans="1:9" x14ac:dyDescent="0.2">
      <c r="A2562" s="9" t="str">
        <f t="shared" si="35"/>
        <v/>
      </c>
      <c r="B2562" s="16"/>
      <c r="C2562" s="9"/>
      <c r="H2562" s="7"/>
      <c r="I2562" s="23"/>
    </row>
    <row r="2563" spans="1:9" x14ac:dyDescent="0.2">
      <c r="A2563" s="9" t="str">
        <f t="shared" si="35"/>
        <v/>
      </c>
      <c r="B2563" s="16"/>
      <c r="C2563" s="9"/>
      <c r="H2563" s="7"/>
      <c r="I2563" s="23"/>
    </row>
    <row r="2564" spans="1:9" x14ac:dyDescent="0.2">
      <c r="A2564" s="9" t="str">
        <f t="shared" si="35"/>
        <v/>
      </c>
      <c r="B2564" s="16"/>
      <c r="C2564" s="9"/>
      <c r="H2564" s="7"/>
      <c r="I2564" s="23"/>
    </row>
    <row r="2565" spans="1:9" x14ac:dyDescent="0.2">
      <c r="A2565" s="9" t="str">
        <f t="shared" si="35"/>
        <v/>
      </c>
      <c r="B2565" s="16"/>
      <c r="C2565" s="9"/>
      <c r="H2565" s="7"/>
      <c r="I2565" s="23"/>
    </row>
    <row r="2566" spans="1:9" x14ac:dyDescent="0.2">
      <c r="A2566" s="9" t="str">
        <f t="shared" si="35"/>
        <v/>
      </c>
      <c r="B2566" s="16"/>
      <c r="C2566" s="9"/>
      <c r="H2566" s="7"/>
      <c r="I2566" s="23"/>
    </row>
    <row r="2567" spans="1:9" x14ac:dyDescent="0.2">
      <c r="A2567" s="9" t="str">
        <f t="shared" si="35"/>
        <v/>
      </c>
      <c r="B2567" s="16"/>
      <c r="C2567" s="9"/>
      <c r="H2567" s="7"/>
      <c r="I2567" s="23"/>
    </row>
    <row r="2568" spans="1:9" x14ac:dyDescent="0.2">
      <c r="A2568" s="9" t="str">
        <f t="shared" si="35"/>
        <v/>
      </c>
      <c r="B2568" s="16"/>
      <c r="C2568" s="9"/>
      <c r="H2568" s="7"/>
      <c r="I2568" s="23"/>
    </row>
    <row r="2569" spans="1:9" x14ac:dyDescent="0.2">
      <c r="A2569" s="9" t="str">
        <f t="shared" si="35"/>
        <v/>
      </c>
      <c r="B2569" s="16"/>
      <c r="C2569" s="9"/>
      <c r="H2569" s="7"/>
      <c r="I2569" s="23"/>
    </row>
    <row r="2570" spans="1:9" x14ac:dyDescent="0.2">
      <c r="A2570" s="9" t="str">
        <f t="shared" si="35"/>
        <v/>
      </c>
      <c r="B2570" s="16"/>
      <c r="C2570" s="9"/>
      <c r="H2570" s="7"/>
      <c r="I2570" s="23"/>
    </row>
    <row r="2571" spans="1:9" x14ac:dyDescent="0.2">
      <c r="A2571" s="9" t="str">
        <f t="shared" si="35"/>
        <v/>
      </c>
      <c r="B2571" s="16"/>
      <c r="C2571" s="9"/>
      <c r="H2571" s="7"/>
      <c r="I2571" s="23"/>
    </row>
    <row r="2572" spans="1:9" x14ac:dyDescent="0.2">
      <c r="A2572" s="9" t="str">
        <f t="shared" si="35"/>
        <v/>
      </c>
      <c r="B2572" s="16"/>
      <c r="C2572" s="9"/>
      <c r="H2572" s="7"/>
      <c r="I2572" s="23"/>
    </row>
    <row r="2573" spans="1:9" x14ac:dyDescent="0.2">
      <c r="A2573" s="9" t="str">
        <f t="shared" si="35"/>
        <v/>
      </c>
      <c r="B2573" s="16"/>
      <c r="C2573" s="9"/>
      <c r="H2573" s="7"/>
      <c r="I2573" s="23"/>
    </row>
    <row r="2574" spans="1:9" x14ac:dyDescent="0.2">
      <c r="A2574" s="9" t="str">
        <f t="shared" si="35"/>
        <v/>
      </c>
      <c r="B2574" s="16"/>
      <c r="C2574" s="9"/>
      <c r="H2574" s="7"/>
      <c r="I2574" s="23"/>
    </row>
    <row r="2575" spans="1:9" x14ac:dyDescent="0.2">
      <c r="A2575" s="9" t="str">
        <f t="shared" si="35"/>
        <v/>
      </c>
      <c r="B2575" s="16"/>
      <c r="C2575" s="9"/>
      <c r="H2575" s="7"/>
      <c r="I2575" s="23"/>
    </row>
    <row r="2576" spans="1:9" x14ac:dyDescent="0.2">
      <c r="A2576" s="9" t="str">
        <f t="shared" si="35"/>
        <v/>
      </c>
      <c r="B2576" s="16"/>
      <c r="C2576" s="9"/>
      <c r="H2576" s="7"/>
      <c r="I2576" s="23"/>
    </row>
    <row r="2577" spans="1:9" x14ac:dyDescent="0.2">
      <c r="A2577" s="9" t="str">
        <f t="shared" si="35"/>
        <v/>
      </c>
      <c r="B2577" s="16"/>
      <c r="C2577" s="9"/>
      <c r="H2577" s="7"/>
      <c r="I2577" s="23"/>
    </row>
    <row r="2578" spans="1:9" x14ac:dyDescent="0.2">
      <c r="A2578" s="9" t="str">
        <f t="shared" si="35"/>
        <v/>
      </c>
      <c r="B2578" s="16"/>
      <c r="C2578" s="9"/>
      <c r="H2578" s="7"/>
      <c r="I2578" s="23"/>
    </row>
    <row r="2579" spans="1:9" x14ac:dyDescent="0.2">
      <c r="A2579" s="9" t="str">
        <f t="shared" si="35"/>
        <v/>
      </c>
      <c r="B2579" s="16"/>
      <c r="C2579" s="9"/>
      <c r="H2579" s="7"/>
      <c r="I2579" s="23"/>
    </row>
    <row r="2580" spans="1:9" x14ac:dyDescent="0.2">
      <c r="A2580" s="9" t="str">
        <f t="shared" ref="A2580:A2643" si="36">IF(LEN(B2227)&gt;0,TEXT(ROW(B2227)-3,"0000"),(IF(LEN(B2228)&gt;0,"unesite ev. broj nabave i ostale podatke","")))</f>
        <v/>
      </c>
      <c r="B2580" s="16"/>
      <c r="C2580" s="9"/>
      <c r="H2580" s="7"/>
      <c r="I2580" s="23"/>
    </row>
    <row r="2581" spans="1:9" x14ac:dyDescent="0.2">
      <c r="A2581" s="9" t="str">
        <f t="shared" si="36"/>
        <v/>
      </c>
      <c r="B2581" s="16"/>
      <c r="C2581" s="9"/>
      <c r="H2581" s="7"/>
      <c r="I2581" s="23"/>
    </row>
    <row r="2582" spans="1:9" x14ac:dyDescent="0.2">
      <c r="A2582" s="9" t="str">
        <f t="shared" si="36"/>
        <v/>
      </c>
      <c r="B2582" s="16"/>
      <c r="C2582" s="9"/>
      <c r="H2582" s="7"/>
      <c r="I2582" s="23"/>
    </row>
    <row r="2583" spans="1:9" x14ac:dyDescent="0.2">
      <c r="A2583" s="9" t="str">
        <f t="shared" si="36"/>
        <v/>
      </c>
      <c r="B2583" s="16"/>
      <c r="C2583" s="9"/>
      <c r="H2583" s="7"/>
      <c r="I2583" s="23"/>
    </row>
    <row r="2584" spans="1:9" x14ac:dyDescent="0.2">
      <c r="A2584" s="9" t="str">
        <f t="shared" si="36"/>
        <v/>
      </c>
      <c r="B2584" s="16"/>
      <c r="C2584" s="9"/>
      <c r="H2584" s="7"/>
      <c r="I2584" s="23"/>
    </row>
    <row r="2585" spans="1:9" x14ac:dyDescent="0.2">
      <c r="A2585" s="9" t="str">
        <f t="shared" si="36"/>
        <v/>
      </c>
      <c r="B2585" s="16"/>
      <c r="C2585" s="9"/>
      <c r="H2585" s="7"/>
      <c r="I2585" s="23"/>
    </row>
    <row r="2586" spans="1:9" x14ac:dyDescent="0.2">
      <c r="A2586" s="9" t="str">
        <f t="shared" si="36"/>
        <v/>
      </c>
      <c r="B2586" s="16"/>
      <c r="C2586" s="9"/>
      <c r="H2586" s="7"/>
      <c r="I2586" s="23"/>
    </row>
    <row r="2587" spans="1:9" x14ac:dyDescent="0.2">
      <c r="A2587" s="9" t="str">
        <f t="shared" si="36"/>
        <v/>
      </c>
      <c r="B2587" s="16"/>
      <c r="C2587" s="9"/>
      <c r="H2587" s="7"/>
      <c r="I2587" s="23"/>
    </row>
    <row r="2588" spans="1:9" x14ac:dyDescent="0.2">
      <c r="A2588" s="9" t="str">
        <f t="shared" si="36"/>
        <v/>
      </c>
      <c r="B2588" s="16"/>
      <c r="C2588" s="9"/>
      <c r="H2588" s="7"/>
      <c r="I2588" s="23"/>
    </row>
    <row r="2589" spans="1:9" x14ac:dyDescent="0.2">
      <c r="A2589" s="9" t="str">
        <f t="shared" si="36"/>
        <v/>
      </c>
      <c r="B2589" s="16"/>
      <c r="C2589" s="9"/>
      <c r="H2589" s="7"/>
      <c r="I2589" s="23"/>
    </row>
    <row r="2590" spans="1:9" x14ac:dyDescent="0.2">
      <c r="A2590" s="9" t="str">
        <f t="shared" si="36"/>
        <v/>
      </c>
      <c r="B2590" s="16"/>
      <c r="C2590" s="9"/>
      <c r="H2590" s="7"/>
      <c r="I2590" s="23"/>
    </row>
    <row r="2591" spans="1:9" x14ac:dyDescent="0.2">
      <c r="A2591" s="9" t="str">
        <f t="shared" si="36"/>
        <v/>
      </c>
      <c r="B2591" s="16"/>
      <c r="C2591" s="9"/>
      <c r="H2591" s="7"/>
      <c r="I2591" s="23"/>
    </row>
    <row r="2592" spans="1:9" x14ac:dyDescent="0.2">
      <c r="A2592" s="9" t="str">
        <f t="shared" si="36"/>
        <v/>
      </c>
      <c r="B2592" s="16"/>
      <c r="C2592" s="9"/>
      <c r="H2592" s="7"/>
      <c r="I2592" s="23"/>
    </row>
    <row r="2593" spans="1:9" x14ac:dyDescent="0.2">
      <c r="A2593" s="9" t="str">
        <f t="shared" si="36"/>
        <v/>
      </c>
      <c r="B2593" s="16"/>
      <c r="C2593" s="9"/>
      <c r="H2593" s="7"/>
      <c r="I2593" s="23"/>
    </row>
    <row r="2594" spans="1:9" x14ac:dyDescent="0.2">
      <c r="A2594" s="9" t="str">
        <f t="shared" si="36"/>
        <v/>
      </c>
      <c r="B2594" s="16"/>
      <c r="C2594" s="9"/>
      <c r="H2594" s="7"/>
      <c r="I2594" s="23"/>
    </row>
    <row r="2595" spans="1:9" x14ac:dyDescent="0.2">
      <c r="A2595" s="9" t="str">
        <f t="shared" si="36"/>
        <v/>
      </c>
      <c r="B2595" s="16"/>
      <c r="C2595" s="9"/>
      <c r="H2595" s="7"/>
      <c r="I2595" s="23"/>
    </row>
    <row r="2596" spans="1:9" x14ac:dyDescent="0.2">
      <c r="A2596" s="9" t="str">
        <f t="shared" si="36"/>
        <v/>
      </c>
      <c r="B2596" s="16"/>
      <c r="C2596" s="9"/>
      <c r="H2596" s="7"/>
      <c r="I2596" s="23"/>
    </row>
    <row r="2597" spans="1:9" x14ac:dyDescent="0.2">
      <c r="A2597" s="9" t="str">
        <f t="shared" si="36"/>
        <v/>
      </c>
      <c r="B2597" s="16"/>
      <c r="C2597" s="9"/>
      <c r="H2597" s="7"/>
      <c r="I2597" s="23"/>
    </row>
    <row r="2598" spans="1:9" x14ac:dyDescent="0.2">
      <c r="A2598" s="9" t="str">
        <f t="shared" si="36"/>
        <v/>
      </c>
      <c r="B2598" s="16"/>
      <c r="C2598" s="9"/>
      <c r="H2598" s="7"/>
      <c r="I2598" s="23"/>
    </row>
    <row r="2599" spans="1:9" x14ac:dyDescent="0.2">
      <c r="A2599" s="9" t="str">
        <f t="shared" si="36"/>
        <v/>
      </c>
      <c r="B2599" s="16"/>
      <c r="C2599" s="9"/>
      <c r="H2599" s="7"/>
      <c r="I2599" s="23"/>
    </row>
    <row r="2600" spans="1:9" x14ac:dyDescent="0.2">
      <c r="A2600" s="9" t="str">
        <f t="shared" si="36"/>
        <v/>
      </c>
      <c r="B2600" s="16"/>
      <c r="C2600" s="9"/>
      <c r="H2600" s="7"/>
      <c r="I2600" s="23"/>
    </row>
    <row r="2601" spans="1:9" x14ac:dyDescent="0.2">
      <c r="A2601" s="9" t="str">
        <f t="shared" si="36"/>
        <v/>
      </c>
      <c r="B2601" s="16"/>
      <c r="C2601" s="9"/>
      <c r="H2601" s="7"/>
      <c r="I2601" s="23"/>
    </row>
    <row r="2602" spans="1:9" x14ac:dyDescent="0.2">
      <c r="A2602" s="9" t="str">
        <f t="shared" si="36"/>
        <v/>
      </c>
      <c r="B2602" s="16"/>
      <c r="C2602" s="9"/>
      <c r="H2602" s="7"/>
      <c r="I2602" s="23"/>
    </row>
    <row r="2603" spans="1:9" x14ac:dyDescent="0.2">
      <c r="A2603" s="9" t="str">
        <f t="shared" si="36"/>
        <v/>
      </c>
      <c r="B2603" s="16"/>
      <c r="C2603" s="9"/>
      <c r="H2603" s="7"/>
      <c r="I2603" s="23"/>
    </row>
    <row r="2604" spans="1:9" x14ac:dyDescent="0.2">
      <c r="A2604" s="9" t="str">
        <f t="shared" si="36"/>
        <v/>
      </c>
      <c r="B2604" s="16"/>
      <c r="C2604" s="9"/>
      <c r="H2604" s="7"/>
      <c r="I2604" s="23"/>
    </row>
    <row r="2605" spans="1:9" x14ac:dyDescent="0.2">
      <c r="A2605" s="9" t="str">
        <f t="shared" si="36"/>
        <v/>
      </c>
      <c r="B2605" s="16"/>
      <c r="C2605" s="9"/>
      <c r="H2605" s="7"/>
      <c r="I2605" s="23"/>
    </row>
    <row r="2606" spans="1:9" x14ac:dyDescent="0.2">
      <c r="A2606" s="9" t="str">
        <f t="shared" si="36"/>
        <v/>
      </c>
      <c r="B2606" s="16"/>
      <c r="C2606" s="9"/>
      <c r="H2606" s="7"/>
      <c r="I2606" s="23"/>
    </row>
    <row r="2607" spans="1:9" x14ac:dyDescent="0.2">
      <c r="A2607" s="9" t="str">
        <f t="shared" si="36"/>
        <v/>
      </c>
      <c r="B2607" s="16"/>
      <c r="C2607" s="9"/>
      <c r="H2607" s="7"/>
      <c r="I2607" s="23"/>
    </row>
    <row r="2608" spans="1:9" x14ac:dyDescent="0.2">
      <c r="A2608" s="9" t="str">
        <f t="shared" si="36"/>
        <v/>
      </c>
      <c r="B2608" s="16"/>
      <c r="C2608" s="9"/>
      <c r="H2608" s="7"/>
      <c r="I2608" s="23"/>
    </row>
    <row r="2609" spans="1:9" x14ac:dyDescent="0.2">
      <c r="A2609" s="9" t="str">
        <f t="shared" si="36"/>
        <v/>
      </c>
      <c r="B2609" s="16"/>
      <c r="C2609" s="9"/>
      <c r="H2609" s="7"/>
      <c r="I2609" s="23"/>
    </row>
    <row r="2610" spans="1:9" x14ac:dyDescent="0.2">
      <c r="A2610" s="9" t="str">
        <f t="shared" si="36"/>
        <v/>
      </c>
      <c r="B2610" s="16"/>
      <c r="C2610" s="9"/>
      <c r="H2610" s="7"/>
      <c r="I2610" s="23"/>
    </row>
    <row r="2611" spans="1:9" x14ac:dyDescent="0.2">
      <c r="A2611" s="9" t="str">
        <f t="shared" si="36"/>
        <v/>
      </c>
      <c r="B2611" s="16"/>
      <c r="C2611" s="9"/>
      <c r="H2611" s="7"/>
      <c r="I2611" s="23"/>
    </row>
    <row r="2612" spans="1:9" x14ac:dyDescent="0.2">
      <c r="A2612" s="9" t="str">
        <f t="shared" si="36"/>
        <v/>
      </c>
      <c r="B2612" s="16"/>
      <c r="C2612" s="9"/>
      <c r="H2612" s="7"/>
      <c r="I2612" s="23"/>
    </row>
    <row r="2613" spans="1:9" x14ac:dyDescent="0.2">
      <c r="A2613" s="9" t="str">
        <f t="shared" si="36"/>
        <v/>
      </c>
      <c r="B2613" s="16"/>
      <c r="C2613" s="9"/>
      <c r="H2613" s="7"/>
      <c r="I2613" s="23"/>
    </row>
    <row r="2614" spans="1:9" x14ac:dyDescent="0.2">
      <c r="A2614" s="9" t="str">
        <f t="shared" si="36"/>
        <v/>
      </c>
      <c r="B2614" s="16"/>
      <c r="C2614" s="9"/>
      <c r="H2614" s="7"/>
      <c r="I2614" s="23"/>
    </row>
    <row r="2615" spans="1:9" x14ac:dyDescent="0.2">
      <c r="A2615" s="9" t="str">
        <f t="shared" si="36"/>
        <v/>
      </c>
      <c r="B2615" s="16"/>
      <c r="C2615" s="9"/>
      <c r="H2615" s="7"/>
      <c r="I2615" s="23"/>
    </row>
    <row r="2616" spans="1:9" x14ac:dyDescent="0.2">
      <c r="A2616" s="9" t="str">
        <f t="shared" si="36"/>
        <v/>
      </c>
      <c r="B2616" s="16"/>
      <c r="C2616" s="9"/>
      <c r="H2616" s="7"/>
      <c r="I2616" s="23"/>
    </row>
    <row r="2617" spans="1:9" x14ac:dyDescent="0.2">
      <c r="A2617" s="9" t="str">
        <f t="shared" si="36"/>
        <v/>
      </c>
      <c r="B2617" s="16"/>
      <c r="C2617" s="9"/>
      <c r="H2617" s="7"/>
      <c r="I2617" s="23"/>
    </row>
    <row r="2618" spans="1:9" x14ac:dyDescent="0.2">
      <c r="A2618" s="9" t="str">
        <f t="shared" si="36"/>
        <v/>
      </c>
      <c r="B2618" s="16"/>
      <c r="C2618" s="9"/>
      <c r="H2618" s="7"/>
      <c r="I2618" s="23"/>
    </row>
    <row r="2619" spans="1:9" x14ac:dyDescent="0.2">
      <c r="A2619" s="9" t="str">
        <f t="shared" si="36"/>
        <v/>
      </c>
      <c r="B2619" s="16"/>
      <c r="C2619" s="9"/>
      <c r="H2619" s="7"/>
      <c r="I2619" s="23"/>
    </row>
    <row r="2620" spans="1:9" x14ac:dyDescent="0.2">
      <c r="A2620" s="9" t="str">
        <f t="shared" si="36"/>
        <v/>
      </c>
      <c r="B2620" s="16"/>
      <c r="C2620" s="9"/>
      <c r="H2620" s="7"/>
      <c r="I2620" s="23"/>
    </row>
    <row r="2621" spans="1:9" x14ac:dyDescent="0.2">
      <c r="A2621" s="9" t="str">
        <f t="shared" si="36"/>
        <v/>
      </c>
      <c r="B2621" s="16"/>
      <c r="C2621" s="9"/>
      <c r="H2621" s="7"/>
      <c r="I2621" s="23"/>
    </row>
    <row r="2622" spans="1:9" x14ac:dyDescent="0.2">
      <c r="A2622" s="9" t="str">
        <f t="shared" si="36"/>
        <v/>
      </c>
      <c r="B2622" s="16"/>
      <c r="C2622" s="9"/>
      <c r="H2622" s="7"/>
      <c r="I2622" s="23"/>
    </row>
    <row r="2623" spans="1:9" x14ac:dyDescent="0.2">
      <c r="A2623" s="9" t="str">
        <f t="shared" si="36"/>
        <v/>
      </c>
      <c r="B2623" s="16"/>
      <c r="C2623" s="9"/>
      <c r="H2623" s="7"/>
      <c r="I2623" s="23"/>
    </row>
    <row r="2624" spans="1:9" x14ac:dyDescent="0.2">
      <c r="A2624" s="9" t="str">
        <f t="shared" si="36"/>
        <v/>
      </c>
      <c r="B2624" s="16"/>
      <c r="C2624" s="9"/>
      <c r="H2624" s="7"/>
      <c r="I2624" s="23"/>
    </row>
    <row r="2625" spans="1:9" x14ac:dyDescent="0.2">
      <c r="A2625" s="9" t="str">
        <f t="shared" si="36"/>
        <v/>
      </c>
      <c r="B2625" s="16"/>
      <c r="C2625" s="9"/>
      <c r="H2625" s="7"/>
      <c r="I2625" s="23"/>
    </row>
    <row r="2626" spans="1:9" x14ac:dyDescent="0.2">
      <c r="A2626" s="9" t="str">
        <f t="shared" si="36"/>
        <v/>
      </c>
      <c r="B2626" s="16"/>
      <c r="C2626" s="9"/>
      <c r="H2626" s="7"/>
      <c r="I2626" s="23"/>
    </row>
    <row r="2627" spans="1:9" x14ac:dyDescent="0.2">
      <c r="A2627" s="9" t="str">
        <f t="shared" si="36"/>
        <v/>
      </c>
      <c r="B2627" s="16"/>
      <c r="C2627" s="9"/>
      <c r="H2627" s="7"/>
      <c r="I2627" s="23"/>
    </row>
    <row r="2628" spans="1:9" x14ac:dyDescent="0.2">
      <c r="A2628" s="9" t="str">
        <f t="shared" si="36"/>
        <v/>
      </c>
      <c r="B2628" s="16"/>
      <c r="C2628" s="9"/>
      <c r="H2628" s="7"/>
      <c r="I2628" s="23"/>
    </row>
    <row r="2629" spans="1:9" x14ac:dyDescent="0.2">
      <c r="A2629" s="9" t="str">
        <f t="shared" si="36"/>
        <v/>
      </c>
      <c r="B2629" s="16"/>
      <c r="C2629" s="9"/>
      <c r="H2629" s="7"/>
      <c r="I2629" s="23"/>
    </row>
    <row r="2630" spans="1:9" x14ac:dyDescent="0.2">
      <c r="A2630" s="9" t="str">
        <f t="shared" si="36"/>
        <v/>
      </c>
      <c r="B2630" s="16"/>
      <c r="C2630" s="9"/>
      <c r="H2630" s="7"/>
      <c r="I2630" s="23"/>
    </row>
    <row r="2631" spans="1:9" x14ac:dyDescent="0.2">
      <c r="A2631" s="9" t="str">
        <f t="shared" si="36"/>
        <v/>
      </c>
      <c r="B2631" s="16"/>
      <c r="C2631" s="9"/>
      <c r="H2631" s="7"/>
      <c r="I2631" s="23"/>
    </row>
    <row r="2632" spans="1:9" x14ac:dyDescent="0.2">
      <c r="A2632" s="9" t="str">
        <f t="shared" si="36"/>
        <v/>
      </c>
      <c r="B2632" s="16"/>
      <c r="C2632" s="9"/>
      <c r="H2632" s="7"/>
      <c r="I2632" s="23"/>
    </row>
    <row r="2633" spans="1:9" x14ac:dyDescent="0.2">
      <c r="A2633" s="9" t="str">
        <f t="shared" si="36"/>
        <v/>
      </c>
      <c r="B2633" s="16"/>
      <c r="C2633" s="9"/>
      <c r="H2633" s="7"/>
      <c r="I2633" s="23"/>
    </row>
    <row r="2634" spans="1:9" x14ac:dyDescent="0.2">
      <c r="A2634" s="9" t="str">
        <f t="shared" si="36"/>
        <v/>
      </c>
      <c r="B2634" s="16"/>
      <c r="C2634" s="9"/>
      <c r="H2634" s="7"/>
      <c r="I2634" s="23"/>
    </row>
    <row r="2635" spans="1:9" x14ac:dyDescent="0.2">
      <c r="A2635" s="9" t="str">
        <f t="shared" si="36"/>
        <v/>
      </c>
      <c r="B2635" s="16"/>
      <c r="C2635" s="9"/>
      <c r="H2635" s="7"/>
      <c r="I2635" s="23"/>
    </row>
    <row r="2636" spans="1:9" x14ac:dyDescent="0.2">
      <c r="A2636" s="9" t="str">
        <f t="shared" si="36"/>
        <v/>
      </c>
      <c r="B2636" s="16"/>
      <c r="C2636" s="9"/>
      <c r="H2636" s="7"/>
      <c r="I2636" s="23"/>
    </row>
    <row r="2637" spans="1:9" x14ac:dyDescent="0.2">
      <c r="A2637" s="9" t="str">
        <f t="shared" si="36"/>
        <v/>
      </c>
      <c r="B2637" s="16"/>
      <c r="C2637" s="9"/>
      <c r="H2637" s="7"/>
      <c r="I2637" s="23"/>
    </row>
    <row r="2638" spans="1:9" x14ac:dyDescent="0.2">
      <c r="A2638" s="9" t="str">
        <f t="shared" si="36"/>
        <v/>
      </c>
      <c r="B2638" s="16"/>
      <c r="C2638" s="9"/>
      <c r="H2638" s="7"/>
      <c r="I2638" s="23"/>
    </row>
    <row r="2639" spans="1:9" x14ac:dyDescent="0.2">
      <c r="A2639" s="9" t="str">
        <f t="shared" si="36"/>
        <v/>
      </c>
      <c r="B2639" s="16"/>
      <c r="C2639" s="9"/>
      <c r="H2639" s="7"/>
      <c r="I2639" s="23"/>
    </row>
    <row r="2640" spans="1:9" x14ac:dyDescent="0.2">
      <c r="A2640" s="9" t="str">
        <f t="shared" si="36"/>
        <v/>
      </c>
      <c r="B2640" s="16"/>
      <c r="C2640" s="9"/>
      <c r="H2640" s="7"/>
      <c r="I2640" s="23"/>
    </row>
    <row r="2641" spans="1:9" x14ac:dyDescent="0.2">
      <c r="A2641" s="9" t="str">
        <f t="shared" si="36"/>
        <v/>
      </c>
      <c r="B2641" s="16"/>
      <c r="C2641" s="9"/>
      <c r="H2641" s="7"/>
      <c r="I2641" s="23"/>
    </row>
    <row r="2642" spans="1:9" x14ac:dyDescent="0.2">
      <c r="A2642" s="9" t="str">
        <f t="shared" si="36"/>
        <v/>
      </c>
      <c r="B2642" s="16"/>
      <c r="C2642" s="9"/>
      <c r="H2642" s="7"/>
      <c r="I2642" s="23"/>
    </row>
    <row r="2643" spans="1:9" x14ac:dyDescent="0.2">
      <c r="A2643" s="9" t="str">
        <f t="shared" si="36"/>
        <v/>
      </c>
      <c r="B2643" s="16"/>
      <c r="C2643" s="9"/>
      <c r="H2643" s="7"/>
      <c r="I2643" s="23"/>
    </row>
    <row r="2644" spans="1:9" x14ac:dyDescent="0.2">
      <c r="A2644" s="9" t="str">
        <f t="shared" ref="A2644:A2707" si="37">IF(LEN(B2291)&gt;0,TEXT(ROW(B2291)-3,"0000"),(IF(LEN(B2292)&gt;0,"unesite ev. broj nabave i ostale podatke","")))</f>
        <v/>
      </c>
      <c r="B2644" s="16"/>
      <c r="C2644" s="9"/>
      <c r="H2644" s="7"/>
      <c r="I2644" s="23"/>
    </row>
    <row r="2645" spans="1:9" x14ac:dyDescent="0.2">
      <c r="A2645" s="9" t="str">
        <f t="shared" si="37"/>
        <v/>
      </c>
      <c r="B2645" s="16"/>
      <c r="C2645" s="9"/>
      <c r="H2645" s="7"/>
      <c r="I2645" s="23"/>
    </row>
    <row r="2646" spans="1:9" x14ac:dyDescent="0.2">
      <c r="A2646" s="9" t="str">
        <f t="shared" si="37"/>
        <v/>
      </c>
      <c r="B2646" s="16"/>
      <c r="C2646" s="9"/>
      <c r="H2646" s="7"/>
      <c r="I2646" s="23"/>
    </row>
    <row r="2647" spans="1:9" x14ac:dyDescent="0.2">
      <c r="A2647" s="9" t="str">
        <f t="shared" si="37"/>
        <v/>
      </c>
      <c r="B2647" s="16"/>
      <c r="C2647" s="9"/>
      <c r="H2647" s="7"/>
      <c r="I2647" s="23"/>
    </row>
    <row r="2648" spans="1:9" x14ac:dyDescent="0.2">
      <c r="A2648" s="9" t="str">
        <f t="shared" si="37"/>
        <v/>
      </c>
      <c r="B2648" s="16"/>
      <c r="C2648" s="9"/>
      <c r="H2648" s="7"/>
      <c r="I2648" s="23"/>
    </row>
    <row r="2649" spans="1:9" x14ac:dyDescent="0.2">
      <c r="A2649" s="9" t="str">
        <f t="shared" si="37"/>
        <v/>
      </c>
      <c r="B2649" s="16"/>
      <c r="C2649" s="9"/>
      <c r="H2649" s="7"/>
      <c r="I2649" s="23"/>
    </row>
    <row r="2650" spans="1:9" x14ac:dyDescent="0.2">
      <c r="A2650" s="9" t="str">
        <f t="shared" si="37"/>
        <v/>
      </c>
      <c r="B2650" s="16"/>
      <c r="C2650" s="9"/>
      <c r="H2650" s="7"/>
      <c r="I2650" s="23"/>
    </row>
    <row r="2651" spans="1:9" x14ac:dyDescent="0.2">
      <c r="A2651" s="9" t="str">
        <f t="shared" si="37"/>
        <v/>
      </c>
      <c r="B2651" s="16"/>
      <c r="C2651" s="9"/>
      <c r="H2651" s="7"/>
      <c r="I2651" s="23"/>
    </row>
    <row r="2652" spans="1:9" x14ac:dyDescent="0.2">
      <c r="A2652" s="9" t="str">
        <f t="shared" si="37"/>
        <v/>
      </c>
      <c r="B2652" s="16"/>
      <c r="C2652" s="9"/>
      <c r="H2652" s="7"/>
      <c r="I2652" s="23"/>
    </row>
    <row r="2653" spans="1:9" x14ac:dyDescent="0.2">
      <c r="A2653" s="9" t="str">
        <f t="shared" si="37"/>
        <v/>
      </c>
      <c r="B2653" s="16"/>
      <c r="C2653" s="9"/>
      <c r="H2653" s="7"/>
      <c r="I2653" s="23"/>
    </row>
    <row r="2654" spans="1:9" x14ac:dyDescent="0.2">
      <c r="A2654" s="9" t="str">
        <f t="shared" si="37"/>
        <v/>
      </c>
      <c r="B2654" s="16"/>
      <c r="C2654" s="9"/>
      <c r="H2654" s="7"/>
      <c r="I2654" s="23"/>
    </row>
    <row r="2655" spans="1:9" x14ac:dyDescent="0.2">
      <c r="A2655" s="9" t="str">
        <f t="shared" si="37"/>
        <v/>
      </c>
      <c r="B2655" s="16"/>
      <c r="C2655" s="9"/>
      <c r="H2655" s="7"/>
      <c r="I2655" s="23"/>
    </row>
    <row r="2656" spans="1:9" x14ac:dyDescent="0.2">
      <c r="A2656" s="9" t="str">
        <f t="shared" si="37"/>
        <v/>
      </c>
      <c r="B2656" s="16"/>
      <c r="C2656" s="9"/>
      <c r="H2656" s="7"/>
      <c r="I2656" s="23"/>
    </row>
    <row r="2657" spans="1:9" x14ac:dyDescent="0.2">
      <c r="A2657" s="9" t="str">
        <f t="shared" si="37"/>
        <v/>
      </c>
      <c r="B2657" s="16"/>
      <c r="C2657" s="9"/>
      <c r="H2657" s="7"/>
      <c r="I2657" s="23"/>
    </row>
    <row r="2658" spans="1:9" x14ac:dyDescent="0.2">
      <c r="A2658" s="9" t="str">
        <f t="shared" si="37"/>
        <v/>
      </c>
      <c r="B2658" s="16"/>
      <c r="C2658" s="9"/>
      <c r="H2658" s="7"/>
      <c r="I2658" s="23"/>
    </row>
    <row r="2659" spans="1:9" x14ac:dyDescent="0.2">
      <c r="A2659" s="9" t="str">
        <f t="shared" si="37"/>
        <v/>
      </c>
      <c r="B2659" s="16"/>
      <c r="C2659" s="9"/>
      <c r="H2659" s="7"/>
      <c r="I2659" s="23"/>
    </row>
    <row r="2660" spans="1:9" x14ac:dyDescent="0.2">
      <c r="A2660" s="9" t="str">
        <f t="shared" si="37"/>
        <v/>
      </c>
      <c r="B2660" s="16"/>
      <c r="C2660" s="9"/>
      <c r="H2660" s="7"/>
      <c r="I2660" s="23"/>
    </row>
    <row r="2661" spans="1:9" x14ac:dyDescent="0.2">
      <c r="A2661" s="9" t="str">
        <f t="shared" si="37"/>
        <v/>
      </c>
      <c r="B2661" s="16"/>
      <c r="C2661" s="9"/>
      <c r="H2661" s="7"/>
      <c r="I2661" s="23"/>
    </row>
    <row r="2662" spans="1:9" x14ac:dyDescent="0.2">
      <c r="A2662" s="9" t="str">
        <f t="shared" si="37"/>
        <v/>
      </c>
      <c r="B2662" s="16"/>
      <c r="C2662" s="9"/>
      <c r="H2662" s="7"/>
      <c r="I2662" s="23"/>
    </row>
    <row r="2663" spans="1:9" x14ac:dyDescent="0.2">
      <c r="A2663" s="9" t="str">
        <f t="shared" si="37"/>
        <v/>
      </c>
      <c r="B2663" s="16"/>
      <c r="C2663" s="9"/>
      <c r="H2663" s="7"/>
      <c r="I2663" s="23"/>
    </row>
    <row r="2664" spans="1:9" x14ac:dyDescent="0.2">
      <c r="A2664" s="9" t="str">
        <f t="shared" si="37"/>
        <v/>
      </c>
      <c r="B2664" s="16"/>
      <c r="C2664" s="9"/>
      <c r="H2664" s="7"/>
      <c r="I2664" s="23"/>
    </row>
    <row r="2665" spans="1:9" x14ac:dyDescent="0.2">
      <c r="A2665" s="9" t="str">
        <f t="shared" si="37"/>
        <v/>
      </c>
      <c r="B2665" s="16"/>
      <c r="C2665" s="9"/>
      <c r="H2665" s="7"/>
      <c r="I2665" s="23"/>
    </row>
    <row r="2666" spans="1:9" x14ac:dyDescent="0.2">
      <c r="A2666" s="9" t="str">
        <f t="shared" si="37"/>
        <v/>
      </c>
      <c r="B2666" s="16"/>
      <c r="C2666" s="9"/>
      <c r="H2666" s="7"/>
      <c r="I2666" s="23"/>
    </row>
    <row r="2667" spans="1:9" x14ac:dyDescent="0.2">
      <c r="A2667" s="9" t="str">
        <f t="shared" si="37"/>
        <v/>
      </c>
      <c r="B2667" s="16"/>
      <c r="C2667" s="9"/>
      <c r="H2667" s="7"/>
      <c r="I2667" s="23"/>
    </row>
    <row r="2668" spans="1:9" x14ac:dyDescent="0.2">
      <c r="A2668" s="9" t="str">
        <f t="shared" si="37"/>
        <v/>
      </c>
      <c r="B2668" s="16"/>
      <c r="C2668" s="9"/>
      <c r="H2668" s="7"/>
      <c r="I2668" s="23"/>
    </row>
    <row r="2669" spans="1:9" x14ac:dyDescent="0.2">
      <c r="A2669" s="9" t="str">
        <f t="shared" si="37"/>
        <v/>
      </c>
      <c r="B2669" s="16"/>
      <c r="C2669" s="9"/>
      <c r="H2669" s="7"/>
      <c r="I2669" s="23"/>
    </row>
    <row r="2670" spans="1:9" x14ac:dyDescent="0.2">
      <c r="A2670" s="9" t="str">
        <f t="shared" si="37"/>
        <v/>
      </c>
      <c r="B2670" s="16"/>
      <c r="C2670" s="9"/>
      <c r="H2670" s="7"/>
      <c r="I2670" s="23"/>
    </row>
    <row r="2671" spans="1:9" x14ac:dyDescent="0.2">
      <c r="A2671" s="9" t="str">
        <f t="shared" si="37"/>
        <v/>
      </c>
      <c r="B2671" s="16"/>
      <c r="C2671" s="9"/>
      <c r="H2671" s="7"/>
      <c r="I2671" s="23"/>
    </row>
    <row r="2672" spans="1:9" x14ac:dyDescent="0.2">
      <c r="A2672" s="9" t="str">
        <f t="shared" si="37"/>
        <v/>
      </c>
      <c r="B2672" s="16"/>
      <c r="C2672" s="9"/>
      <c r="H2672" s="7"/>
      <c r="I2672" s="23"/>
    </row>
    <row r="2673" spans="1:9" x14ac:dyDescent="0.2">
      <c r="A2673" s="9" t="str">
        <f t="shared" si="37"/>
        <v/>
      </c>
      <c r="B2673" s="16"/>
      <c r="C2673" s="9"/>
      <c r="H2673" s="7"/>
      <c r="I2673" s="23"/>
    </row>
    <row r="2674" spans="1:9" x14ac:dyDescent="0.2">
      <c r="A2674" s="9" t="str">
        <f t="shared" si="37"/>
        <v/>
      </c>
      <c r="B2674" s="16"/>
      <c r="C2674" s="9"/>
      <c r="H2674" s="7"/>
      <c r="I2674" s="23"/>
    </row>
    <row r="2675" spans="1:9" x14ac:dyDescent="0.2">
      <c r="A2675" s="9" t="str">
        <f t="shared" si="37"/>
        <v/>
      </c>
      <c r="B2675" s="16"/>
      <c r="C2675" s="9"/>
      <c r="H2675" s="7"/>
      <c r="I2675" s="23"/>
    </row>
    <row r="2676" spans="1:9" x14ac:dyDescent="0.2">
      <c r="A2676" s="9" t="str">
        <f t="shared" si="37"/>
        <v/>
      </c>
      <c r="B2676" s="16"/>
      <c r="C2676" s="9"/>
      <c r="H2676" s="7"/>
      <c r="I2676" s="23"/>
    </row>
    <row r="2677" spans="1:9" x14ac:dyDescent="0.2">
      <c r="A2677" s="9" t="str">
        <f t="shared" si="37"/>
        <v/>
      </c>
      <c r="B2677" s="16"/>
      <c r="C2677" s="9"/>
      <c r="H2677" s="7"/>
      <c r="I2677" s="23"/>
    </row>
    <row r="2678" spans="1:9" x14ac:dyDescent="0.2">
      <c r="A2678" s="9" t="str">
        <f t="shared" si="37"/>
        <v/>
      </c>
      <c r="B2678" s="16"/>
      <c r="C2678" s="9"/>
      <c r="H2678" s="7"/>
      <c r="I2678" s="23"/>
    </row>
    <row r="2679" spans="1:9" x14ac:dyDescent="0.2">
      <c r="A2679" s="9" t="str">
        <f t="shared" si="37"/>
        <v/>
      </c>
      <c r="B2679" s="16"/>
      <c r="C2679" s="9"/>
      <c r="H2679" s="7"/>
      <c r="I2679" s="23"/>
    </row>
    <row r="2680" spans="1:9" x14ac:dyDescent="0.2">
      <c r="A2680" s="9" t="str">
        <f t="shared" si="37"/>
        <v/>
      </c>
      <c r="B2680" s="16"/>
      <c r="C2680" s="9"/>
      <c r="H2680" s="7"/>
      <c r="I2680" s="23"/>
    </row>
    <row r="2681" spans="1:9" x14ac:dyDescent="0.2">
      <c r="A2681" s="9" t="str">
        <f t="shared" si="37"/>
        <v/>
      </c>
      <c r="B2681" s="16"/>
      <c r="C2681" s="9"/>
      <c r="H2681" s="7"/>
      <c r="I2681" s="23"/>
    </row>
    <row r="2682" spans="1:9" x14ac:dyDescent="0.2">
      <c r="A2682" s="9" t="str">
        <f t="shared" si="37"/>
        <v/>
      </c>
      <c r="B2682" s="16"/>
      <c r="C2682" s="9"/>
      <c r="H2682" s="7"/>
      <c r="I2682" s="23"/>
    </row>
    <row r="2683" spans="1:9" x14ac:dyDescent="0.2">
      <c r="A2683" s="9" t="str">
        <f t="shared" si="37"/>
        <v/>
      </c>
      <c r="B2683" s="16"/>
      <c r="C2683" s="9"/>
      <c r="H2683" s="7"/>
      <c r="I2683" s="23"/>
    </row>
    <row r="2684" spans="1:9" x14ac:dyDescent="0.2">
      <c r="A2684" s="9" t="str">
        <f t="shared" si="37"/>
        <v/>
      </c>
      <c r="B2684" s="16"/>
      <c r="C2684" s="9"/>
      <c r="H2684" s="7"/>
      <c r="I2684" s="23"/>
    </row>
    <row r="2685" spans="1:9" x14ac:dyDescent="0.2">
      <c r="A2685" s="9" t="str">
        <f t="shared" si="37"/>
        <v/>
      </c>
      <c r="B2685" s="16"/>
      <c r="C2685" s="9"/>
      <c r="H2685" s="7"/>
      <c r="I2685" s="23"/>
    </row>
    <row r="2686" spans="1:9" x14ac:dyDescent="0.2">
      <c r="A2686" s="9" t="str">
        <f t="shared" si="37"/>
        <v/>
      </c>
      <c r="B2686" s="16"/>
      <c r="C2686" s="9"/>
      <c r="H2686" s="7"/>
      <c r="I2686" s="23"/>
    </row>
    <row r="2687" spans="1:9" x14ac:dyDescent="0.2">
      <c r="A2687" s="9" t="str">
        <f t="shared" si="37"/>
        <v/>
      </c>
      <c r="B2687" s="16"/>
      <c r="C2687" s="9"/>
      <c r="H2687" s="7"/>
      <c r="I2687" s="23"/>
    </row>
    <row r="2688" spans="1:9" x14ac:dyDescent="0.2">
      <c r="A2688" s="9" t="str">
        <f t="shared" si="37"/>
        <v/>
      </c>
      <c r="B2688" s="16"/>
      <c r="C2688" s="9"/>
      <c r="H2688" s="7"/>
      <c r="I2688" s="23"/>
    </row>
    <row r="2689" spans="1:9" x14ac:dyDescent="0.2">
      <c r="A2689" s="9" t="str">
        <f t="shared" si="37"/>
        <v/>
      </c>
      <c r="B2689" s="16"/>
      <c r="C2689" s="9"/>
      <c r="H2689" s="7"/>
      <c r="I2689" s="23"/>
    </row>
    <row r="2690" spans="1:9" x14ac:dyDescent="0.2">
      <c r="A2690" s="9" t="str">
        <f t="shared" si="37"/>
        <v/>
      </c>
      <c r="B2690" s="16"/>
      <c r="C2690" s="9"/>
      <c r="H2690" s="7"/>
      <c r="I2690" s="23"/>
    </row>
    <row r="2691" spans="1:9" x14ac:dyDescent="0.2">
      <c r="A2691" s="9" t="str">
        <f t="shared" si="37"/>
        <v/>
      </c>
      <c r="B2691" s="16"/>
      <c r="C2691" s="9"/>
      <c r="H2691" s="7"/>
      <c r="I2691" s="23"/>
    </row>
    <row r="2692" spans="1:9" x14ac:dyDescent="0.2">
      <c r="A2692" s="9" t="str">
        <f t="shared" si="37"/>
        <v/>
      </c>
      <c r="B2692" s="16"/>
      <c r="C2692" s="9"/>
      <c r="H2692" s="7"/>
      <c r="I2692" s="23"/>
    </row>
    <row r="2693" spans="1:9" x14ac:dyDescent="0.2">
      <c r="A2693" s="9" t="str">
        <f t="shared" si="37"/>
        <v/>
      </c>
      <c r="B2693" s="16"/>
      <c r="C2693" s="9"/>
      <c r="H2693" s="7"/>
      <c r="I2693" s="23"/>
    </row>
    <row r="2694" spans="1:9" x14ac:dyDescent="0.2">
      <c r="A2694" s="9" t="str">
        <f t="shared" si="37"/>
        <v/>
      </c>
      <c r="B2694" s="16"/>
      <c r="C2694" s="9"/>
      <c r="H2694" s="7"/>
      <c r="I2694" s="23"/>
    </row>
    <row r="2695" spans="1:9" x14ac:dyDescent="0.2">
      <c r="A2695" s="9" t="str">
        <f t="shared" si="37"/>
        <v/>
      </c>
      <c r="B2695" s="16"/>
      <c r="C2695" s="9"/>
      <c r="H2695" s="7"/>
      <c r="I2695" s="23"/>
    </row>
    <row r="2696" spans="1:9" x14ac:dyDescent="0.2">
      <c r="A2696" s="9" t="str">
        <f t="shared" si="37"/>
        <v/>
      </c>
      <c r="B2696" s="16"/>
      <c r="C2696" s="9"/>
      <c r="H2696" s="7"/>
      <c r="I2696" s="23"/>
    </row>
    <row r="2697" spans="1:9" x14ac:dyDescent="0.2">
      <c r="A2697" s="9" t="str">
        <f t="shared" si="37"/>
        <v/>
      </c>
      <c r="B2697" s="16"/>
      <c r="C2697" s="9"/>
      <c r="H2697" s="7"/>
      <c r="I2697" s="23"/>
    </row>
    <row r="2698" spans="1:9" x14ac:dyDescent="0.2">
      <c r="A2698" s="9" t="str">
        <f t="shared" si="37"/>
        <v/>
      </c>
      <c r="B2698" s="16"/>
      <c r="C2698" s="9"/>
      <c r="H2698" s="7"/>
      <c r="I2698" s="23"/>
    </row>
    <row r="2699" spans="1:9" x14ac:dyDescent="0.2">
      <c r="A2699" s="9" t="str">
        <f t="shared" si="37"/>
        <v/>
      </c>
      <c r="B2699" s="16"/>
      <c r="C2699" s="9"/>
      <c r="H2699" s="7"/>
      <c r="I2699" s="23"/>
    </row>
    <row r="2700" spans="1:9" x14ac:dyDescent="0.2">
      <c r="A2700" s="9" t="str">
        <f t="shared" si="37"/>
        <v/>
      </c>
      <c r="B2700" s="16"/>
      <c r="C2700" s="9"/>
      <c r="H2700" s="7"/>
      <c r="I2700" s="23"/>
    </row>
    <row r="2701" spans="1:9" x14ac:dyDescent="0.2">
      <c r="A2701" s="9" t="str">
        <f t="shared" si="37"/>
        <v/>
      </c>
      <c r="B2701" s="16"/>
      <c r="C2701" s="9"/>
      <c r="H2701" s="7"/>
      <c r="I2701" s="23"/>
    </row>
    <row r="2702" spans="1:9" x14ac:dyDescent="0.2">
      <c r="A2702" s="9" t="str">
        <f t="shared" si="37"/>
        <v/>
      </c>
      <c r="B2702" s="16"/>
      <c r="C2702" s="9"/>
      <c r="H2702" s="7"/>
      <c r="I2702" s="23"/>
    </row>
    <row r="2703" spans="1:9" x14ac:dyDescent="0.2">
      <c r="A2703" s="9" t="str">
        <f t="shared" si="37"/>
        <v/>
      </c>
      <c r="B2703" s="16"/>
      <c r="C2703" s="9"/>
      <c r="H2703" s="7"/>
      <c r="I2703" s="23"/>
    </row>
    <row r="2704" spans="1:9" x14ac:dyDescent="0.2">
      <c r="A2704" s="9" t="str">
        <f t="shared" si="37"/>
        <v/>
      </c>
      <c r="B2704" s="16"/>
      <c r="C2704" s="9"/>
      <c r="H2704" s="7"/>
      <c r="I2704" s="23"/>
    </row>
    <row r="2705" spans="1:9" x14ac:dyDescent="0.2">
      <c r="A2705" s="9" t="str">
        <f t="shared" si="37"/>
        <v/>
      </c>
      <c r="B2705" s="16"/>
      <c r="C2705" s="9"/>
      <c r="H2705" s="7"/>
      <c r="I2705" s="23"/>
    </row>
    <row r="2706" spans="1:9" x14ac:dyDescent="0.2">
      <c r="A2706" s="9" t="str">
        <f t="shared" si="37"/>
        <v/>
      </c>
      <c r="B2706" s="16"/>
      <c r="C2706" s="9"/>
      <c r="H2706" s="7"/>
      <c r="I2706" s="23"/>
    </row>
    <row r="2707" spans="1:9" x14ac:dyDescent="0.2">
      <c r="A2707" s="9" t="str">
        <f t="shared" si="37"/>
        <v/>
      </c>
      <c r="B2707" s="16"/>
      <c r="C2707" s="9"/>
      <c r="H2707" s="7"/>
      <c r="I2707" s="23"/>
    </row>
    <row r="2708" spans="1:9" x14ac:dyDescent="0.2">
      <c r="A2708" s="9" t="str">
        <f t="shared" ref="A2708:A2771" si="38">IF(LEN(B2355)&gt;0,TEXT(ROW(B2355)-3,"0000"),(IF(LEN(B2356)&gt;0,"unesite ev. broj nabave i ostale podatke","")))</f>
        <v/>
      </c>
      <c r="B2708" s="16"/>
      <c r="C2708" s="9"/>
      <c r="H2708" s="7"/>
      <c r="I2708" s="23"/>
    </row>
    <row r="2709" spans="1:9" x14ac:dyDescent="0.2">
      <c r="A2709" s="9" t="str">
        <f t="shared" si="38"/>
        <v/>
      </c>
      <c r="B2709" s="16"/>
      <c r="C2709" s="9"/>
      <c r="H2709" s="7"/>
      <c r="I2709" s="23"/>
    </row>
    <row r="2710" spans="1:9" x14ac:dyDescent="0.2">
      <c r="A2710" s="9" t="str">
        <f t="shared" si="38"/>
        <v/>
      </c>
      <c r="B2710" s="16"/>
      <c r="C2710" s="9"/>
      <c r="H2710" s="7"/>
      <c r="I2710" s="23"/>
    </row>
    <row r="2711" spans="1:9" x14ac:dyDescent="0.2">
      <c r="A2711" s="9" t="str">
        <f t="shared" si="38"/>
        <v/>
      </c>
      <c r="B2711" s="16"/>
      <c r="C2711" s="9"/>
      <c r="H2711" s="7"/>
      <c r="I2711" s="23"/>
    </row>
    <row r="2712" spans="1:9" x14ac:dyDescent="0.2">
      <c r="A2712" s="9" t="str">
        <f t="shared" si="38"/>
        <v/>
      </c>
      <c r="B2712" s="16"/>
      <c r="C2712" s="9"/>
      <c r="H2712" s="7"/>
      <c r="I2712" s="23"/>
    </row>
    <row r="2713" spans="1:9" x14ac:dyDescent="0.2">
      <c r="A2713" s="9" t="str">
        <f t="shared" si="38"/>
        <v/>
      </c>
      <c r="B2713" s="16"/>
      <c r="C2713" s="9"/>
      <c r="H2713" s="7"/>
      <c r="I2713" s="23"/>
    </row>
    <row r="2714" spans="1:9" x14ac:dyDescent="0.2">
      <c r="A2714" s="9" t="str">
        <f t="shared" si="38"/>
        <v/>
      </c>
      <c r="B2714" s="16"/>
      <c r="C2714" s="9"/>
      <c r="H2714" s="7"/>
      <c r="I2714" s="23"/>
    </row>
    <row r="2715" spans="1:9" x14ac:dyDescent="0.2">
      <c r="A2715" s="9" t="str">
        <f t="shared" si="38"/>
        <v/>
      </c>
      <c r="B2715" s="16"/>
      <c r="C2715" s="9"/>
      <c r="H2715" s="7"/>
      <c r="I2715" s="23"/>
    </row>
    <row r="2716" spans="1:9" x14ac:dyDescent="0.2">
      <c r="A2716" s="9" t="str">
        <f t="shared" si="38"/>
        <v/>
      </c>
      <c r="B2716" s="16"/>
      <c r="C2716" s="9"/>
      <c r="H2716" s="7"/>
      <c r="I2716" s="23"/>
    </row>
    <row r="2717" spans="1:9" x14ac:dyDescent="0.2">
      <c r="A2717" s="9" t="str">
        <f t="shared" si="38"/>
        <v/>
      </c>
      <c r="B2717" s="16"/>
      <c r="C2717" s="9"/>
      <c r="H2717" s="7"/>
      <c r="I2717" s="23"/>
    </row>
    <row r="2718" spans="1:9" x14ac:dyDescent="0.2">
      <c r="A2718" s="9" t="str">
        <f t="shared" si="38"/>
        <v/>
      </c>
      <c r="B2718" s="16"/>
      <c r="C2718" s="9"/>
      <c r="H2718" s="7"/>
      <c r="I2718" s="23"/>
    </row>
    <row r="2719" spans="1:9" x14ac:dyDescent="0.2">
      <c r="A2719" s="9" t="str">
        <f t="shared" si="38"/>
        <v/>
      </c>
      <c r="B2719" s="16"/>
      <c r="C2719" s="9"/>
      <c r="H2719" s="7"/>
      <c r="I2719" s="23"/>
    </row>
    <row r="2720" spans="1:9" x14ac:dyDescent="0.2">
      <c r="A2720" s="9" t="str">
        <f t="shared" si="38"/>
        <v/>
      </c>
      <c r="B2720" s="16"/>
      <c r="C2720" s="9"/>
      <c r="H2720" s="7"/>
      <c r="I2720" s="23"/>
    </row>
    <row r="2721" spans="1:9" x14ac:dyDescent="0.2">
      <c r="A2721" s="9" t="str">
        <f t="shared" si="38"/>
        <v/>
      </c>
      <c r="B2721" s="16"/>
      <c r="C2721" s="9"/>
      <c r="H2721" s="7"/>
      <c r="I2721" s="23"/>
    </row>
    <row r="2722" spans="1:9" x14ac:dyDescent="0.2">
      <c r="A2722" s="9" t="str">
        <f t="shared" si="38"/>
        <v/>
      </c>
      <c r="B2722" s="16"/>
      <c r="C2722" s="9"/>
      <c r="H2722" s="7"/>
      <c r="I2722" s="23"/>
    </row>
    <row r="2723" spans="1:9" x14ac:dyDescent="0.2">
      <c r="A2723" s="9" t="str">
        <f t="shared" si="38"/>
        <v/>
      </c>
      <c r="B2723" s="16"/>
      <c r="C2723" s="9"/>
      <c r="H2723" s="7"/>
      <c r="I2723" s="23"/>
    </row>
    <row r="2724" spans="1:9" x14ac:dyDescent="0.2">
      <c r="A2724" s="9" t="str">
        <f t="shared" si="38"/>
        <v/>
      </c>
      <c r="B2724" s="16"/>
      <c r="C2724" s="9"/>
      <c r="H2724" s="7"/>
      <c r="I2724" s="23"/>
    </row>
    <row r="2725" spans="1:9" x14ac:dyDescent="0.2">
      <c r="A2725" s="9" t="str">
        <f t="shared" si="38"/>
        <v/>
      </c>
      <c r="B2725" s="16"/>
      <c r="C2725" s="9"/>
      <c r="H2725" s="7"/>
      <c r="I2725" s="23"/>
    </row>
    <row r="2726" spans="1:9" x14ac:dyDescent="0.2">
      <c r="A2726" s="9" t="str">
        <f t="shared" si="38"/>
        <v/>
      </c>
      <c r="B2726" s="16"/>
      <c r="C2726" s="9"/>
      <c r="H2726" s="7"/>
      <c r="I2726" s="23"/>
    </row>
    <row r="2727" spans="1:9" x14ac:dyDescent="0.2">
      <c r="A2727" s="9" t="str">
        <f t="shared" si="38"/>
        <v/>
      </c>
      <c r="B2727" s="16"/>
      <c r="C2727" s="9"/>
      <c r="H2727" s="7"/>
      <c r="I2727" s="23"/>
    </row>
    <row r="2728" spans="1:9" x14ac:dyDescent="0.2">
      <c r="A2728" s="9" t="str">
        <f t="shared" si="38"/>
        <v/>
      </c>
      <c r="B2728" s="16"/>
      <c r="C2728" s="9"/>
      <c r="H2728" s="7"/>
      <c r="I2728" s="23"/>
    </row>
    <row r="2729" spans="1:9" x14ac:dyDescent="0.2">
      <c r="A2729" s="9" t="str">
        <f t="shared" si="38"/>
        <v/>
      </c>
      <c r="B2729" s="16"/>
      <c r="C2729" s="9"/>
      <c r="H2729" s="7"/>
      <c r="I2729" s="23"/>
    </row>
    <row r="2730" spans="1:9" x14ac:dyDescent="0.2">
      <c r="A2730" s="9" t="str">
        <f t="shared" si="38"/>
        <v/>
      </c>
      <c r="B2730" s="16"/>
      <c r="C2730" s="9"/>
      <c r="H2730" s="7"/>
      <c r="I2730" s="23"/>
    </row>
    <row r="2731" spans="1:9" x14ac:dyDescent="0.2">
      <c r="A2731" s="9" t="str">
        <f t="shared" si="38"/>
        <v/>
      </c>
      <c r="B2731" s="16"/>
      <c r="C2731" s="9"/>
      <c r="H2731" s="7"/>
      <c r="I2731" s="23"/>
    </row>
    <row r="2732" spans="1:9" x14ac:dyDescent="0.2">
      <c r="A2732" s="9" t="str">
        <f t="shared" si="38"/>
        <v/>
      </c>
      <c r="B2732" s="16"/>
      <c r="C2732" s="9"/>
      <c r="H2732" s="7"/>
      <c r="I2732" s="23"/>
    </row>
    <row r="2733" spans="1:9" x14ac:dyDescent="0.2">
      <c r="A2733" s="9" t="str">
        <f t="shared" si="38"/>
        <v/>
      </c>
      <c r="B2733" s="16"/>
      <c r="C2733" s="9"/>
      <c r="H2733" s="7"/>
      <c r="I2733" s="23"/>
    </row>
    <row r="2734" spans="1:9" x14ac:dyDescent="0.2">
      <c r="A2734" s="9" t="str">
        <f t="shared" si="38"/>
        <v/>
      </c>
      <c r="B2734" s="16"/>
      <c r="C2734" s="9"/>
      <c r="H2734" s="7"/>
      <c r="I2734" s="23"/>
    </row>
    <row r="2735" spans="1:9" x14ac:dyDescent="0.2">
      <c r="A2735" s="9" t="str">
        <f t="shared" si="38"/>
        <v/>
      </c>
      <c r="B2735" s="16"/>
      <c r="C2735" s="9"/>
      <c r="H2735" s="7"/>
      <c r="I2735" s="23"/>
    </row>
    <row r="2736" spans="1:9" x14ac:dyDescent="0.2">
      <c r="A2736" s="9" t="str">
        <f t="shared" si="38"/>
        <v/>
      </c>
      <c r="B2736" s="16"/>
      <c r="C2736" s="9"/>
      <c r="H2736" s="7"/>
      <c r="I2736" s="23"/>
    </row>
    <row r="2737" spans="1:9" x14ac:dyDescent="0.2">
      <c r="A2737" s="9" t="str">
        <f t="shared" si="38"/>
        <v/>
      </c>
      <c r="B2737" s="16"/>
      <c r="C2737" s="9"/>
      <c r="H2737" s="7"/>
      <c r="I2737" s="23"/>
    </row>
    <row r="2738" spans="1:9" x14ac:dyDescent="0.2">
      <c r="A2738" s="9" t="str">
        <f t="shared" si="38"/>
        <v/>
      </c>
      <c r="B2738" s="16"/>
      <c r="C2738" s="9"/>
      <c r="H2738" s="7"/>
      <c r="I2738" s="23"/>
    </row>
    <row r="2739" spans="1:9" x14ac:dyDescent="0.2">
      <c r="A2739" s="9" t="str">
        <f t="shared" si="38"/>
        <v/>
      </c>
      <c r="B2739" s="16"/>
      <c r="C2739" s="9"/>
      <c r="H2739" s="7"/>
      <c r="I2739" s="23"/>
    </row>
    <row r="2740" spans="1:9" x14ac:dyDescent="0.2">
      <c r="A2740" s="9" t="str">
        <f t="shared" si="38"/>
        <v/>
      </c>
      <c r="B2740" s="16"/>
      <c r="C2740" s="9"/>
      <c r="H2740" s="7"/>
      <c r="I2740" s="23"/>
    </row>
    <row r="2741" spans="1:9" x14ac:dyDescent="0.2">
      <c r="A2741" s="9" t="str">
        <f t="shared" si="38"/>
        <v/>
      </c>
      <c r="B2741" s="16"/>
      <c r="C2741" s="9"/>
      <c r="H2741" s="7"/>
      <c r="I2741" s="23"/>
    </row>
    <row r="2742" spans="1:9" x14ac:dyDescent="0.2">
      <c r="A2742" s="9" t="str">
        <f t="shared" si="38"/>
        <v/>
      </c>
      <c r="B2742" s="16"/>
      <c r="C2742" s="9"/>
      <c r="H2742" s="7"/>
      <c r="I2742" s="23"/>
    </row>
    <row r="2743" spans="1:9" x14ac:dyDescent="0.2">
      <c r="A2743" s="9" t="str">
        <f t="shared" si="38"/>
        <v/>
      </c>
      <c r="B2743" s="16"/>
      <c r="C2743" s="9"/>
      <c r="H2743" s="7"/>
      <c r="I2743" s="23"/>
    </row>
    <row r="2744" spans="1:9" x14ac:dyDescent="0.2">
      <c r="A2744" s="9" t="str">
        <f t="shared" si="38"/>
        <v/>
      </c>
      <c r="B2744" s="16"/>
      <c r="C2744" s="9"/>
      <c r="H2744" s="7"/>
      <c r="I2744" s="23"/>
    </row>
    <row r="2745" spans="1:9" x14ac:dyDescent="0.2">
      <c r="A2745" s="9" t="str">
        <f t="shared" si="38"/>
        <v/>
      </c>
      <c r="B2745" s="16"/>
      <c r="C2745" s="9"/>
      <c r="H2745" s="7"/>
      <c r="I2745" s="23"/>
    </row>
    <row r="2746" spans="1:9" x14ac:dyDescent="0.2">
      <c r="A2746" s="9" t="str">
        <f t="shared" si="38"/>
        <v/>
      </c>
      <c r="B2746" s="16"/>
      <c r="C2746" s="9"/>
      <c r="H2746" s="7"/>
      <c r="I2746" s="23"/>
    </row>
    <row r="2747" spans="1:9" x14ac:dyDescent="0.2">
      <c r="A2747" s="9" t="str">
        <f t="shared" si="38"/>
        <v/>
      </c>
      <c r="B2747" s="16"/>
      <c r="C2747" s="9"/>
      <c r="H2747" s="7"/>
      <c r="I2747" s="23"/>
    </row>
    <row r="2748" spans="1:9" x14ac:dyDescent="0.2">
      <c r="A2748" s="9" t="str">
        <f t="shared" si="38"/>
        <v/>
      </c>
      <c r="B2748" s="16"/>
      <c r="C2748" s="9"/>
      <c r="H2748" s="7"/>
      <c r="I2748" s="23"/>
    </row>
    <row r="2749" spans="1:9" x14ac:dyDescent="0.2">
      <c r="A2749" s="9" t="str">
        <f t="shared" si="38"/>
        <v/>
      </c>
      <c r="B2749" s="16"/>
      <c r="C2749" s="9"/>
      <c r="H2749" s="7"/>
      <c r="I2749" s="23"/>
    </row>
    <row r="2750" spans="1:9" x14ac:dyDescent="0.2">
      <c r="A2750" s="9" t="str">
        <f t="shared" si="38"/>
        <v/>
      </c>
      <c r="B2750" s="16"/>
      <c r="C2750" s="9"/>
      <c r="H2750" s="7"/>
      <c r="I2750" s="23"/>
    </row>
    <row r="2751" spans="1:9" x14ac:dyDescent="0.2">
      <c r="A2751" s="9" t="str">
        <f t="shared" si="38"/>
        <v/>
      </c>
      <c r="B2751" s="16"/>
      <c r="C2751" s="9"/>
      <c r="H2751" s="7"/>
      <c r="I2751" s="23"/>
    </row>
    <row r="2752" spans="1:9" x14ac:dyDescent="0.2">
      <c r="A2752" s="9" t="str">
        <f t="shared" si="38"/>
        <v/>
      </c>
      <c r="B2752" s="16"/>
      <c r="C2752" s="9"/>
      <c r="H2752" s="7"/>
      <c r="I2752" s="23"/>
    </row>
    <row r="2753" spans="1:9" x14ac:dyDescent="0.2">
      <c r="A2753" s="9" t="str">
        <f t="shared" si="38"/>
        <v/>
      </c>
      <c r="B2753" s="16"/>
      <c r="C2753" s="9"/>
      <c r="H2753" s="7"/>
      <c r="I2753" s="23"/>
    </row>
    <row r="2754" spans="1:9" x14ac:dyDescent="0.2">
      <c r="A2754" s="9" t="str">
        <f t="shared" si="38"/>
        <v/>
      </c>
      <c r="B2754" s="16"/>
      <c r="C2754" s="9"/>
      <c r="H2754" s="7"/>
      <c r="I2754" s="23"/>
    </row>
    <row r="2755" spans="1:9" x14ac:dyDescent="0.2">
      <c r="A2755" s="9" t="str">
        <f t="shared" si="38"/>
        <v/>
      </c>
      <c r="B2755" s="16"/>
      <c r="C2755" s="9"/>
      <c r="H2755" s="7"/>
      <c r="I2755" s="23"/>
    </row>
    <row r="2756" spans="1:9" x14ac:dyDescent="0.2">
      <c r="A2756" s="9" t="str">
        <f t="shared" si="38"/>
        <v/>
      </c>
      <c r="B2756" s="16"/>
      <c r="C2756" s="9"/>
      <c r="H2756" s="7"/>
      <c r="I2756" s="23"/>
    </row>
    <row r="2757" spans="1:9" x14ac:dyDescent="0.2">
      <c r="A2757" s="9" t="str">
        <f t="shared" si="38"/>
        <v/>
      </c>
      <c r="B2757" s="16"/>
      <c r="C2757" s="9"/>
      <c r="H2757" s="7"/>
      <c r="I2757" s="23"/>
    </row>
    <row r="2758" spans="1:9" x14ac:dyDescent="0.2">
      <c r="A2758" s="9" t="str">
        <f t="shared" si="38"/>
        <v/>
      </c>
      <c r="B2758" s="16"/>
      <c r="C2758" s="9"/>
      <c r="H2758" s="7"/>
      <c r="I2758" s="23"/>
    </row>
    <row r="2759" spans="1:9" x14ac:dyDescent="0.2">
      <c r="A2759" s="9" t="str">
        <f t="shared" si="38"/>
        <v/>
      </c>
      <c r="B2759" s="16"/>
      <c r="C2759" s="9"/>
      <c r="H2759" s="7"/>
      <c r="I2759" s="23"/>
    </row>
    <row r="2760" spans="1:9" x14ac:dyDescent="0.2">
      <c r="A2760" s="9" t="str">
        <f t="shared" si="38"/>
        <v/>
      </c>
      <c r="B2760" s="16"/>
      <c r="C2760" s="9"/>
      <c r="H2760" s="7"/>
      <c r="I2760" s="23"/>
    </row>
    <row r="2761" spans="1:9" x14ac:dyDescent="0.2">
      <c r="A2761" s="9" t="str">
        <f t="shared" si="38"/>
        <v/>
      </c>
      <c r="B2761" s="16"/>
      <c r="C2761" s="9"/>
      <c r="H2761" s="7"/>
      <c r="I2761" s="23"/>
    </row>
    <row r="2762" spans="1:9" x14ac:dyDescent="0.2">
      <c r="A2762" s="9" t="str">
        <f t="shared" si="38"/>
        <v/>
      </c>
      <c r="B2762" s="16"/>
      <c r="C2762" s="9"/>
      <c r="H2762" s="7"/>
      <c r="I2762" s="23"/>
    </row>
    <row r="2763" spans="1:9" x14ac:dyDescent="0.2">
      <c r="A2763" s="9" t="str">
        <f t="shared" si="38"/>
        <v/>
      </c>
      <c r="B2763" s="16"/>
      <c r="C2763" s="9"/>
      <c r="H2763" s="7"/>
      <c r="I2763" s="23"/>
    </row>
    <row r="2764" spans="1:9" x14ac:dyDescent="0.2">
      <c r="A2764" s="9" t="str">
        <f t="shared" si="38"/>
        <v/>
      </c>
      <c r="B2764" s="16"/>
      <c r="C2764" s="9"/>
      <c r="H2764" s="7"/>
      <c r="I2764" s="23"/>
    </row>
    <row r="2765" spans="1:9" x14ac:dyDescent="0.2">
      <c r="A2765" s="9" t="str">
        <f t="shared" si="38"/>
        <v/>
      </c>
      <c r="B2765" s="16"/>
      <c r="C2765" s="9"/>
      <c r="H2765" s="7"/>
      <c r="I2765" s="23"/>
    </row>
    <row r="2766" spans="1:9" x14ac:dyDescent="0.2">
      <c r="A2766" s="9" t="str">
        <f t="shared" si="38"/>
        <v/>
      </c>
      <c r="B2766" s="16"/>
      <c r="C2766" s="9"/>
      <c r="H2766" s="7"/>
      <c r="I2766" s="23"/>
    </row>
    <row r="2767" spans="1:9" x14ac:dyDescent="0.2">
      <c r="A2767" s="9" t="str">
        <f t="shared" si="38"/>
        <v/>
      </c>
      <c r="B2767" s="16"/>
      <c r="C2767" s="9"/>
      <c r="H2767" s="7"/>
      <c r="I2767" s="23"/>
    </row>
    <row r="2768" spans="1:9" x14ac:dyDescent="0.2">
      <c r="A2768" s="9" t="str">
        <f t="shared" si="38"/>
        <v/>
      </c>
      <c r="B2768" s="16"/>
      <c r="C2768" s="9"/>
      <c r="H2768" s="7"/>
      <c r="I2768" s="23"/>
    </row>
    <row r="2769" spans="1:9" x14ac:dyDescent="0.2">
      <c r="A2769" s="9" t="str">
        <f t="shared" si="38"/>
        <v/>
      </c>
      <c r="B2769" s="16"/>
      <c r="C2769" s="9"/>
      <c r="H2769" s="7"/>
      <c r="I2769" s="23"/>
    </row>
    <row r="2770" spans="1:9" x14ac:dyDescent="0.2">
      <c r="A2770" s="9" t="str">
        <f t="shared" si="38"/>
        <v/>
      </c>
      <c r="B2770" s="16"/>
      <c r="C2770" s="9"/>
      <c r="H2770" s="7"/>
      <c r="I2770" s="23"/>
    </row>
    <row r="2771" spans="1:9" x14ac:dyDescent="0.2">
      <c r="A2771" s="9" t="str">
        <f t="shared" si="38"/>
        <v/>
      </c>
      <c r="B2771" s="16"/>
      <c r="C2771" s="9"/>
      <c r="H2771" s="7"/>
      <c r="I2771" s="23"/>
    </row>
    <row r="2772" spans="1:9" x14ac:dyDescent="0.2">
      <c r="A2772" s="9" t="str">
        <f t="shared" ref="A2772:A2835" si="39">IF(LEN(B2419)&gt;0,TEXT(ROW(B2419)-3,"0000"),(IF(LEN(B2420)&gt;0,"unesite ev. broj nabave i ostale podatke","")))</f>
        <v/>
      </c>
      <c r="B2772" s="16"/>
      <c r="C2772" s="9"/>
      <c r="H2772" s="7"/>
      <c r="I2772" s="23"/>
    </row>
    <row r="2773" spans="1:9" x14ac:dyDescent="0.2">
      <c r="A2773" s="9" t="str">
        <f t="shared" si="39"/>
        <v/>
      </c>
      <c r="B2773" s="16"/>
      <c r="C2773" s="9"/>
      <c r="H2773" s="7"/>
      <c r="I2773" s="23"/>
    </row>
    <row r="2774" spans="1:9" x14ac:dyDescent="0.2">
      <c r="A2774" s="9" t="str">
        <f t="shared" si="39"/>
        <v/>
      </c>
      <c r="B2774" s="16"/>
      <c r="C2774" s="9"/>
      <c r="H2774" s="7"/>
      <c r="I2774" s="23"/>
    </row>
    <row r="2775" spans="1:9" x14ac:dyDescent="0.2">
      <c r="A2775" s="9" t="str">
        <f t="shared" si="39"/>
        <v/>
      </c>
      <c r="B2775" s="16"/>
      <c r="C2775" s="9"/>
      <c r="H2775" s="7"/>
      <c r="I2775" s="23"/>
    </row>
    <row r="2776" spans="1:9" x14ac:dyDescent="0.2">
      <c r="A2776" s="9" t="str">
        <f t="shared" si="39"/>
        <v/>
      </c>
      <c r="B2776" s="16"/>
      <c r="C2776" s="9"/>
      <c r="H2776" s="7"/>
      <c r="I2776" s="23"/>
    </row>
    <row r="2777" spans="1:9" x14ac:dyDescent="0.2">
      <c r="A2777" s="9" t="str">
        <f t="shared" si="39"/>
        <v/>
      </c>
      <c r="B2777" s="16"/>
      <c r="C2777" s="9"/>
      <c r="H2777" s="7"/>
      <c r="I2777" s="23"/>
    </row>
    <row r="2778" spans="1:9" x14ac:dyDescent="0.2">
      <c r="A2778" s="9" t="str">
        <f t="shared" si="39"/>
        <v/>
      </c>
      <c r="B2778" s="16"/>
      <c r="C2778" s="9"/>
      <c r="H2778" s="7"/>
      <c r="I2778" s="23"/>
    </row>
    <row r="2779" spans="1:9" x14ac:dyDescent="0.2">
      <c r="A2779" s="9" t="str">
        <f t="shared" si="39"/>
        <v/>
      </c>
      <c r="B2779" s="16"/>
      <c r="C2779" s="9"/>
      <c r="H2779" s="7"/>
      <c r="I2779" s="23"/>
    </row>
    <row r="2780" spans="1:9" x14ac:dyDescent="0.2">
      <c r="A2780" s="9" t="str">
        <f t="shared" si="39"/>
        <v/>
      </c>
      <c r="B2780" s="16"/>
      <c r="C2780" s="9"/>
      <c r="H2780" s="7"/>
      <c r="I2780" s="23"/>
    </row>
    <row r="2781" spans="1:9" x14ac:dyDescent="0.2">
      <c r="A2781" s="9" t="str">
        <f t="shared" si="39"/>
        <v/>
      </c>
      <c r="B2781" s="16"/>
      <c r="C2781" s="9"/>
      <c r="H2781" s="7"/>
      <c r="I2781" s="23"/>
    </row>
    <row r="2782" spans="1:9" x14ac:dyDescent="0.2">
      <c r="A2782" s="9" t="str">
        <f t="shared" si="39"/>
        <v/>
      </c>
      <c r="B2782" s="16"/>
      <c r="C2782" s="9"/>
      <c r="H2782" s="7"/>
      <c r="I2782" s="23"/>
    </row>
    <row r="2783" spans="1:9" x14ac:dyDescent="0.2">
      <c r="A2783" s="9" t="str">
        <f t="shared" si="39"/>
        <v/>
      </c>
      <c r="B2783" s="16"/>
      <c r="C2783" s="9"/>
      <c r="H2783" s="7"/>
      <c r="I2783" s="23"/>
    </row>
    <row r="2784" spans="1:9" x14ac:dyDescent="0.2">
      <c r="A2784" s="9" t="str">
        <f t="shared" si="39"/>
        <v/>
      </c>
      <c r="B2784" s="16"/>
      <c r="C2784" s="9"/>
      <c r="H2784" s="7"/>
      <c r="I2784" s="23"/>
    </row>
    <row r="2785" spans="1:9" x14ac:dyDescent="0.2">
      <c r="A2785" s="9" t="str">
        <f t="shared" si="39"/>
        <v/>
      </c>
      <c r="B2785" s="16"/>
      <c r="C2785" s="9"/>
      <c r="H2785" s="7"/>
      <c r="I2785" s="23"/>
    </row>
    <row r="2786" spans="1:9" x14ac:dyDescent="0.2">
      <c r="A2786" s="9" t="str">
        <f t="shared" si="39"/>
        <v/>
      </c>
      <c r="B2786" s="16"/>
      <c r="C2786" s="9"/>
      <c r="H2786" s="7"/>
      <c r="I2786" s="23"/>
    </row>
    <row r="2787" spans="1:9" x14ac:dyDescent="0.2">
      <c r="A2787" s="9" t="str">
        <f t="shared" si="39"/>
        <v/>
      </c>
      <c r="B2787" s="16"/>
      <c r="C2787" s="9"/>
      <c r="H2787" s="7"/>
      <c r="I2787" s="23"/>
    </row>
    <row r="2788" spans="1:9" x14ac:dyDescent="0.2">
      <c r="A2788" s="9" t="str">
        <f t="shared" si="39"/>
        <v/>
      </c>
      <c r="B2788" s="16"/>
      <c r="C2788" s="9"/>
      <c r="H2788" s="7"/>
      <c r="I2788" s="23"/>
    </row>
    <row r="2789" spans="1:9" x14ac:dyDescent="0.2">
      <c r="A2789" s="9" t="str">
        <f t="shared" si="39"/>
        <v/>
      </c>
      <c r="B2789" s="16"/>
      <c r="C2789" s="9"/>
      <c r="H2789" s="7"/>
      <c r="I2789" s="23"/>
    </row>
    <row r="2790" spans="1:9" x14ac:dyDescent="0.2">
      <c r="A2790" s="9" t="str">
        <f t="shared" si="39"/>
        <v/>
      </c>
      <c r="B2790" s="16"/>
      <c r="C2790" s="9"/>
      <c r="H2790" s="7"/>
      <c r="I2790" s="23"/>
    </row>
    <row r="2791" spans="1:9" x14ac:dyDescent="0.2">
      <c r="A2791" s="9" t="str">
        <f t="shared" si="39"/>
        <v/>
      </c>
      <c r="B2791" s="16"/>
      <c r="C2791" s="9"/>
      <c r="H2791" s="7"/>
      <c r="I2791" s="23"/>
    </row>
    <row r="2792" spans="1:9" x14ac:dyDescent="0.2">
      <c r="A2792" s="9" t="str">
        <f t="shared" si="39"/>
        <v/>
      </c>
      <c r="B2792" s="16"/>
      <c r="C2792" s="9"/>
      <c r="H2792" s="7"/>
      <c r="I2792" s="23"/>
    </row>
    <row r="2793" spans="1:9" x14ac:dyDescent="0.2">
      <c r="A2793" s="9" t="str">
        <f t="shared" si="39"/>
        <v/>
      </c>
      <c r="B2793" s="16"/>
      <c r="C2793" s="9"/>
      <c r="H2793" s="7"/>
      <c r="I2793" s="23"/>
    </row>
    <row r="2794" spans="1:9" x14ac:dyDescent="0.2">
      <c r="A2794" s="9" t="str">
        <f t="shared" si="39"/>
        <v/>
      </c>
      <c r="B2794" s="16"/>
      <c r="C2794" s="9"/>
      <c r="H2794" s="7"/>
      <c r="I2794" s="23"/>
    </row>
    <row r="2795" spans="1:9" x14ac:dyDescent="0.2">
      <c r="A2795" s="9" t="str">
        <f t="shared" si="39"/>
        <v/>
      </c>
      <c r="B2795" s="16"/>
      <c r="C2795" s="9"/>
      <c r="H2795" s="7"/>
      <c r="I2795" s="23"/>
    </row>
    <row r="2796" spans="1:9" x14ac:dyDescent="0.2">
      <c r="A2796" s="9" t="str">
        <f t="shared" si="39"/>
        <v/>
      </c>
      <c r="B2796" s="16"/>
      <c r="C2796" s="9"/>
      <c r="H2796" s="7"/>
      <c r="I2796" s="23"/>
    </row>
    <row r="2797" spans="1:9" x14ac:dyDescent="0.2">
      <c r="A2797" s="9" t="str">
        <f t="shared" si="39"/>
        <v/>
      </c>
      <c r="B2797" s="16"/>
      <c r="C2797" s="9"/>
      <c r="H2797" s="7"/>
      <c r="I2797" s="23"/>
    </row>
    <row r="2798" spans="1:9" x14ac:dyDescent="0.2">
      <c r="A2798" s="9" t="str">
        <f t="shared" si="39"/>
        <v/>
      </c>
      <c r="B2798" s="16"/>
      <c r="C2798" s="9"/>
      <c r="H2798" s="7"/>
      <c r="I2798" s="23"/>
    </row>
    <row r="2799" spans="1:9" x14ac:dyDescent="0.2">
      <c r="A2799" s="9" t="str">
        <f t="shared" si="39"/>
        <v/>
      </c>
      <c r="B2799" s="16"/>
      <c r="C2799" s="9"/>
      <c r="H2799" s="7"/>
      <c r="I2799" s="23"/>
    </row>
    <row r="2800" spans="1:9" x14ac:dyDescent="0.2">
      <c r="A2800" s="9" t="str">
        <f t="shared" si="39"/>
        <v/>
      </c>
      <c r="B2800" s="16"/>
      <c r="C2800" s="9"/>
      <c r="H2800" s="7"/>
      <c r="I2800" s="23"/>
    </row>
    <row r="2801" spans="1:9" x14ac:dyDescent="0.2">
      <c r="A2801" s="9" t="str">
        <f t="shared" si="39"/>
        <v/>
      </c>
      <c r="B2801" s="16"/>
      <c r="C2801" s="9"/>
      <c r="H2801" s="7"/>
      <c r="I2801" s="23"/>
    </row>
    <row r="2802" spans="1:9" x14ac:dyDescent="0.2">
      <c r="A2802" s="9" t="str">
        <f t="shared" si="39"/>
        <v/>
      </c>
      <c r="B2802" s="16"/>
      <c r="C2802" s="9"/>
      <c r="H2802" s="7"/>
      <c r="I2802" s="23"/>
    </row>
    <row r="2803" spans="1:9" x14ac:dyDescent="0.2">
      <c r="A2803" s="9" t="str">
        <f t="shared" si="39"/>
        <v/>
      </c>
      <c r="B2803" s="16"/>
      <c r="C2803" s="9"/>
      <c r="H2803" s="7"/>
      <c r="I2803" s="23"/>
    </row>
    <row r="2804" spans="1:9" x14ac:dyDescent="0.2">
      <c r="A2804" s="9" t="str">
        <f t="shared" si="39"/>
        <v/>
      </c>
      <c r="B2804" s="16"/>
      <c r="C2804" s="9"/>
      <c r="H2804" s="7"/>
      <c r="I2804" s="23"/>
    </row>
    <row r="2805" spans="1:9" x14ac:dyDescent="0.2">
      <c r="A2805" s="9" t="str">
        <f t="shared" si="39"/>
        <v/>
      </c>
      <c r="B2805" s="16"/>
      <c r="C2805" s="9"/>
      <c r="H2805" s="7"/>
      <c r="I2805" s="23"/>
    </row>
    <row r="2806" spans="1:9" x14ac:dyDescent="0.2">
      <c r="A2806" s="9" t="str">
        <f t="shared" si="39"/>
        <v/>
      </c>
      <c r="B2806" s="16"/>
      <c r="C2806" s="9"/>
      <c r="H2806" s="7"/>
      <c r="I2806" s="23"/>
    </row>
    <row r="2807" spans="1:9" x14ac:dyDescent="0.2">
      <c r="A2807" s="9" t="str">
        <f t="shared" si="39"/>
        <v/>
      </c>
      <c r="B2807" s="16"/>
      <c r="C2807" s="9"/>
      <c r="H2807" s="7"/>
      <c r="I2807" s="23"/>
    </row>
    <row r="2808" spans="1:9" x14ac:dyDescent="0.2">
      <c r="A2808" s="9" t="str">
        <f t="shared" si="39"/>
        <v/>
      </c>
      <c r="B2808" s="16"/>
      <c r="C2808" s="9"/>
      <c r="H2808" s="7"/>
      <c r="I2808" s="23"/>
    </row>
    <row r="2809" spans="1:9" x14ac:dyDescent="0.2">
      <c r="A2809" s="9" t="str">
        <f t="shared" si="39"/>
        <v/>
      </c>
      <c r="B2809" s="16"/>
      <c r="C2809" s="9"/>
      <c r="H2809" s="7"/>
      <c r="I2809" s="23"/>
    </row>
    <row r="2810" spans="1:9" x14ac:dyDescent="0.2">
      <c r="A2810" s="9" t="str">
        <f t="shared" si="39"/>
        <v/>
      </c>
      <c r="B2810" s="16"/>
      <c r="C2810" s="9"/>
      <c r="H2810" s="7"/>
      <c r="I2810" s="23"/>
    </row>
    <row r="2811" spans="1:9" x14ac:dyDescent="0.2">
      <c r="A2811" s="9" t="str">
        <f t="shared" si="39"/>
        <v/>
      </c>
      <c r="B2811" s="16"/>
      <c r="C2811" s="9"/>
      <c r="H2811" s="7"/>
      <c r="I2811" s="23"/>
    </row>
    <row r="2812" spans="1:9" x14ac:dyDescent="0.2">
      <c r="A2812" s="9" t="str">
        <f t="shared" si="39"/>
        <v/>
      </c>
      <c r="B2812" s="16"/>
      <c r="C2812" s="9"/>
      <c r="H2812" s="7"/>
      <c r="I2812" s="23"/>
    </row>
    <row r="2813" spans="1:9" x14ac:dyDescent="0.2">
      <c r="A2813" s="9" t="str">
        <f t="shared" si="39"/>
        <v/>
      </c>
      <c r="B2813" s="16"/>
      <c r="C2813" s="9"/>
      <c r="H2813" s="7"/>
      <c r="I2813" s="23"/>
    </row>
    <row r="2814" spans="1:9" x14ac:dyDescent="0.2">
      <c r="A2814" s="9" t="str">
        <f t="shared" si="39"/>
        <v/>
      </c>
      <c r="B2814" s="16"/>
      <c r="C2814" s="9"/>
      <c r="H2814" s="7"/>
      <c r="I2814" s="23"/>
    </row>
    <row r="2815" spans="1:9" x14ac:dyDescent="0.2">
      <c r="A2815" s="9" t="str">
        <f t="shared" si="39"/>
        <v/>
      </c>
      <c r="B2815" s="16"/>
      <c r="C2815" s="9"/>
      <c r="H2815" s="7"/>
      <c r="I2815" s="23"/>
    </row>
    <row r="2816" spans="1:9" x14ac:dyDescent="0.2">
      <c r="A2816" s="9" t="str">
        <f t="shared" si="39"/>
        <v/>
      </c>
      <c r="B2816" s="16"/>
      <c r="C2816" s="9"/>
      <c r="H2816" s="7"/>
      <c r="I2816" s="23"/>
    </row>
    <row r="2817" spans="1:9" x14ac:dyDescent="0.2">
      <c r="A2817" s="9" t="str">
        <f t="shared" si="39"/>
        <v/>
      </c>
      <c r="B2817" s="16"/>
      <c r="C2817" s="9"/>
      <c r="H2817" s="7"/>
      <c r="I2817" s="23"/>
    </row>
    <row r="2818" spans="1:9" x14ac:dyDescent="0.2">
      <c r="A2818" s="9" t="str">
        <f t="shared" si="39"/>
        <v/>
      </c>
      <c r="B2818" s="16"/>
      <c r="C2818" s="9"/>
      <c r="H2818" s="7"/>
      <c r="I2818" s="23"/>
    </row>
    <row r="2819" spans="1:9" x14ac:dyDescent="0.2">
      <c r="A2819" s="9" t="str">
        <f t="shared" si="39"/>
        <v/>
      </c>
      <c r="B2819" s="16"/>
      <c r="C2819" s="9"/>
      <c r="H2819" s="7"/>
      <c r="I2819" s="23"/>
    </row>
    <row r="2820" spans="1:9" x14ac:dyDescent="0.2">
      <c r="A2820" s="9" t="str">
        <f t="shared" si="39"/>
        <v/>
      </c>
      <c r="B2820" s="16"/>
      <c r="C2820" s="9"/>
      <c r="H2820" s="7"/>
      <c r="I2820" s="23"/>
    </row>
    <row r="2821" spans="1:9" x14ac:dyDescent="0.2">
      <c r="A2821" s="9" t="str">
        <f t="shared" si="39"/>
        <v/>
      </c>
      <c r="B2821" s="16"/>
      <c r="C2821" s="9"/>
      <c r="H2821" s="7"/>
      <c r="I2821" s="23"/>
    </row>
    <row r="2822" spans="1:9" x14ac:dyDescent="0.2">
      <c r="A2822" s="9" t="str">
        <f t="shared" si="39"/>
        <v/>
      </c>
      <c r="B2822" s="16"/>
      <c r="C2822" s="9"/>
      <c r="H2822" s="7"/>
      <c r="I2822" s="23"/>
    </row>
    <row r="2823" spans="1:9" x14ac:dyDescent="0.2">
      <c r="A2823" s="9" t="str">
        <f t="shared" si="39"/>
        <v/>
      </c>
      <c r="B2823" s="16"/>
      <c r="C2823" s="9"/>
      <c r="H2823" s="7"/>
      <c r="I2823" s="23"/>
    </row>
    <row r="2824" spans="1:9" x14ac:dyDescent="0.2">
      <c r="A2824" s="9" t="str">
        <f t="shared" si="39"/>
        <v/>
      </c>
      <c r="B2824" s="16"/>
      <c r="C2824" s="9"/>
      <c r="H2824" s="7"/>
      <c r="I2824" s="23"/>
    </row>
    <row r="2825" spans="1:9" x14ac:dyDescent="0.2">
      <c r="A2825" s="9" t="str">
        <f t="shared" si="39"/>
        <v/>
      </c>
      <c r="B2825" s="16"/>
      <c r="C2825" s="9"/>
      <c r="H2825" s="7"/>
      <c r="I2825" s="23"/>
    </row>
    <row r="2826" spans="1:9" x14ac:dyDescent="0.2">
      <c r="A2826" s="9" t="str">
        <f t="shared" si="39"/>
        <v/>
      </c>
      <c r="B2826" s="16"/>
      <c r="C2826" s="9"/>
      <c r="H2826" s="7"/>
      <c r="I2826" s="23"/>
    </row>
    <row r="2827" spans="1:9" x14ac:dyDescent="0.2">
      <c r="A2827" s="9" t="str">
        <f t="shared" si="39"/>
        <v/>
      </c>
      <c r="B2827" s="16"/>
      <c r="C2827" s="9"/>
      <c r="H2827" s="7"/>
      <c r="I2827" s="23"/>
    </row>
    <row r="2828" spans="1:9" x14ac:dyDescent="0.2">
      <c r="A2828" s="9" t="str">
        <f t="shared" si="39"/>
        <v/>
      </c>
      <c r="B2828" s="16"/>
      <c r="C2828" s="9"/>
      <c r="H2828" s="7"/>
      <c r="I2828" s="23"/>
    </row>
    <row r="2829" spans="1:9" x14ac:dyDescent="0.2">
      <c r="A2829" s="9" t="str">
        <f t="shared" si="39"/>
        <v/>
      </c>
      <c r="B2829" s="16"/>
      <c r="C2829" s="9"/>
      <c r="H2829" s="7"/>
      <c r="I2829" s="23"/>
    </row>
    <row r="2830" spans="1:9" x14ac:dyDescent="0.2">
      <c r="A2830" s="9" t="str">
        <f t="shared" si="39"/>
        <v/>
      </c>
      <c r="B2830" s="16"/>
      <c r="C2830" s="9"/>
      <c r="H2830" s="7"/>
      <c r="I2830" s="23"/>
    </row>
    <row r="2831" spans="1:9" x14ac:dyDescent="0.2">
      <c r="A2831" s="9" t="str">
        <f t="shared" si="39"/>
        <v/>
      </c>
      <c r="B2831" s="16"/>
      <c r="C2831" s="9"/>
      <c r="H2831" s="7"/>
      <c r="I2831" s="23"/>
    </row>
    <row r="2832" spans="1:9" x14ac:dyDescent="0.2">
      <c r="A2832" s="9" t="str">
        <f t="shared" si="39"/>
        <v/>
      </c>
      <c r="B2832" s="16"/>
      <c r="C2832" s="9"/>
      <c r="H2832" s="7"/>
      <c r="I2832" s="23"/>
    </row>
    <row r="2833" spans="1:9" x14ac:dyDescent="0.2">
      <c r="A2833" s="9" t="str">
        <f t="shared" si="39"/>
        <v/>
      </c>
      <c r="B2833" s="16"/>
      <c r="C2833" s="9"/>
      <c r="H2833" s="7"/>
      <c r="I2833" s="23"/>
    </row>
    <row r="2834" spans="1:9" x14ac:dyDescent="0.2">
      <c r="A2834" s="9" t="str">
        <f t="shared" si="39"/>
        <v/>
      </c>
      <c r="B2834" s="16"/>
      <c r="C2834" s="9"/>
      <c r="H2834" s="7"/>
      <c r="I2834" s="23"/>
    </row>
    <row r="2835" spans="1:9" x14ac:dyDescent="0.2">
      <c r="A2835" s="9" t="str">
        <f t="shared" si="39"/>
        <v/>
      </c>
      <c r="B2835" s="16"/>
      <c r="C2835" s="9"/>
      <c r="H2835" s="7"/>
      <c r="I2835" s="23"/>
    </row>
    <row r="2836" spans="1:9" x14ac:dyDescent="0.2">
      <c r="A2836" s="9" t="str">
        <f t="shared" ref="A2836:A2899" si="40">IF(LEN(B2483)&gt;0,TEXT(ROW(B2483)-3,"0000"),(IF(LEN(B2484)&gt;0,"unesite ev. broj nabave i ostale podatke","")))</f>
        <v/>
      </c>
      <c r="B2836" s="16"/>
      <c r="C2836" s="9"/>
      <c r="H2836" s="7"/>
      <c r="I2836" s="23"/>
    </row>
    <row r="2837" spans="1:9" x14ac:dyDescent="0.2">
      <c r="A2837" s="9" t="str">
        <f t="shared" si="40"/>
        <v/>
      </c>
      <c r="B2837" s="16"/>
      <c r="C2837" s="9"/>
      <c r="H2837" s="7"/>
      <c r="I2837" s="23"/>
    </row>
    <row r="2838" spans="1:9" x14ac:dyDescent="0.2">
      <c r="A2838" s="9" t="str">
        <f t="shared" si="40"/>
        <v/>
      </c>
      <c r="B2838" s="16"/>
      <c r="C2838" s="9"/>
      <c r="H2838" s="7"/>
      <c r="I2838" s="23"/>
    </row>
    <row r="2839" spans="1:9" x14ac:dyDescent="0.2">
      <c r="A2839" s="9" t="str">
        <f t="shared" si="40"/>
        <v/>
      </c>
      <c r="B2839" s="16"/>
      <c r="C2839" s="9"/>
      <c r="H2839" s="7"/>
      <c r="I2839" s="23"/>
    </row>
    <row r="2840" spans="1:9" x14ac:dyDescent="0.2">
      <c r="A2840" s="9" t="str">
        <f t="shared" si="40"/>
        <v/>
      </c>
      <c r="B2840" s="16"/>
      <c r="C2840" s="9"/>
      <c r="H2840" s="7"/>
      <c r="I2840" s="23"/>
    </row>
    <row r="2841" spans="1:9" x14ac:dyDescent="0.2">
      <c r="A2841" s="9" t="str">
        <f t="shared" si="40"/>
        <v/>
      </c>
      <c r="B2841" s="16"/>
      <c r="C2841" s="9"/>
      <c r="H2841" s="7"/>
      <c r="I2841" s="23"/>
    </row>
    <row r="2842" spans="1:9" x14ac:dyDescent="0.2">
      <c r="A2842" s="9" t="str">
        <f t="shared" si="40"/>
        <v/>
      </c>
      <c r="B2842" s="16"/>
      <c r="C2842" s="9"/>
      <c r="H2842" s="7"/>
      <c r="I2842" s="23"/>
    </row>
    <row r="2843" spans="1:9" x14ac:dyDescent="0.2">
      <c r="A2843" s="9" t="str">
        <f t="shared" si="40"/>
        <v/>
      </c>
      <c r="B2843" s="16"/>
      <c r="C2843" s="9"/>
      <c r="H2843" s="7"/>
      <c r="I2843" s="23"/>
    </row>
    <row r="2844" spans="1:9" x14ac:dyDescent="0.2">
      <c r="A2844" s="9" t="str">
        <f t="shared" si="40"/>
        <v/>
      </c>
      <c r="B2844" s="16"/>
      <c r="C2844" s="9"/>
      <c r="H2844" s="7"/>
      <c r="I2844" s="23"/>
    </row>
    <row r="2845" spans="1:9" x14ac:dyDescent="0.2">
      <c r="A2845" s="9" t="str">
        <f t="shared" si="40"/>
        <v/>
      </c>
      <c r="B2845" s="16"/>
      <c r="C2845" s="9"/>
      <c r="H2845" s="7"/>
      <c r="I2845" s="23"/>
    </row>
    <row r="2846" spans="1:9" x14ac:dyDescent="0.2">
      <c r="A2846" s="9" t="str">
        <f t="shared" si="40"/>
        <v/>
      </c>
      <c r="B2846" s="16"/>
      <c r="C2846" s="9"/>
      <c r="H2846" s="7"/>
      <c r="I2846" s="23"/>
    </row>
    <row r="2847" spans="1:9" x14ac:dyDescent="0.2">
      <c r="A2847" s="9" t="str">
        <f t="shared" si="40"/>
        <v/>
      </c>
      <c r="B2847" s="16"/>
      <c r="C2847" s="9"/>
      <c r="H2847" s="7"/>
      <c r="I2847" s="23"/>
    </row>
    <row r="2848" spans="1:9" x14ac:dyDescent="0.2">
      <c r="A2848" s="9" t="str">
        <f t="shared" si="40"/>
        <v/>
      </c>
      <c r="B2848" s="16"/>
      <c r="C2848" s="9"/>
      <c r="H2848" s="7"/>
      <c r="I2848" s="23"/>
    </row>
    <row r="2849" spans="1:9" x14ac:dyDescent="0.2">
      <c r="A2849" s="9" t="str">
        <f t="shared" si="40"/>
        <v/>
      </c>
      <c r="B2849" s="16"/>
      <c r="C2849" s="9"/>
      <c r="H2849" s="7"/>
      <c r="I2849" s="23"/>
    </row>
    <row r="2850" spans="1:9" x14ac:dyDescent="0.2">
      <c r="A2850" s="9" t="str">
        <f t="shared" si="40"/>
        <v/>
      </c>
      <c r="B2850" s="16"/>
      <c r="C2850" s="9"/>
      <c r="H2850" s="7"/>
      <c r="I2850" s="23"/>
    </row>
    <row r="2851" spans="1:9" x14ac:dyDescent="0.2">
      <c r="A2851" s="9" t="str">
        <f t="shared" si="40"/>
        <v/>
      </c>
      <c r="B2851" s="16"/>
      <c r="C2851" s="9"/>
      <c r="H2851" s="7"/>
      <c r="I2851" s="23"/>
    </row>
    <row r="2852" spans="1:9" x14ac:dyDescent="0.2">
      <c r="A2852" s="9" t="str">
        <f t="shared" si="40"/>
        <v/>
      </c>
      <c r="B2852" s="16"/>
      <c r="C2852" s="9"/>
      <c r="H2852" s="7"/>
      <c r="I2852" s="23"/>
    </row>
    <row r="2853" spans="1:9" x14ac:dyDescent="0.2">
      <c r="A2853" s="9" t="str">
        <f t="shared" si="40"/>
        <v/>
      </c>
      <c r="B2853" s="16"/>
      <c r="C2853" s="9"/>
      <c r="H2853" s="7"/>
      <c r="I2853" s="23"/>
    </row>
    <row r="2854" spans="1:9" x14ac:dyDescent="0.2">
      <c r="A2854" s="9" t="str">
        <f t="shared" si="40"/>
        <v/>
      </c>
      <c r="B2854" s="16"/>
      <c r="C2854" s="9"/>
      <c r="H2854" s="7"/>
      <c r="I2854" s="23"/>
    </row>
    <row r="2855" spans="1:9" x14ac:dyDescent="0.2">
      <c r="A2855" s="9" t="str">
        <f t="shared" si="40"/>
        <v/>
      </c>
      <c r="B2855" s="16"/>
      <c r="C2855" s="9"/>
      <c r="H2855" s="7"/>
      <c r="I2855" s="23"/>
    </row>
    <row r="2856" spans="1:9" x14ac:dyDescent="0.2">
      <c r="A2856" s="9" t="str">
        <f t="shared" si="40"/>
        <v/>
      </c>
      <c r="B2856" s="16"/>
      <c r="C2856" s="9"/>
      <c r="H2856" s="7"/>
      <c r="I2856" s="23"/>
    </row>
    <row r="2857" spans="1:9" x14ac:dyDescent="0.2">
      <c r="A2857" s="9" t="str">
        <f t="shared" si="40"/>
        <v/>
      </c>
      <c r="B2857" s="16"/>
      <c r="C2857" s="9"/>
      <c r="H2857" s="7"/>
      <c r="I2857" s="23"/>
    </row>
    <row r="2858" spans="1:9" x14ac:dyDescent="0.2">
      <c r="A2858" s="9" t="str">
        <f t="shared" si="40"/>
        <v/>
      </c>
      <c r="B2858" s="16"/>
      <c r="C2858" s="9"/>
      <c r="H2858" s="7"/>
      <c r="I2858" s="23"/>
    </row>
    <row r="2859" spans="1:9" x14ac:dyDescent="0.2">
      <c r="A2859" s="9" t="str">
        <f t="shared" si="40"/>
        <v/>
      </c>
      <c r="B2859" s="16"/>
      <c r="C2859" s="9"/>
      <c r="H2859" s="7"/>
      <c r="I2859" s="23"/>
    </row>
    <row r="2860" spans="1:9" x14ac:dyDescent="0.2">
      <c r="A2860" s="9" t="str">
        <f t="shared" si="40"/>
        <v/>
      </c>
      <c r="B2860" s="16"/>
      <c r="C2860" s="9"/>
      <c r="H2860" s="7"/>
      <c r="I2860" s="23"/>
    </row>
    <row r="2861" spans="1:9" x14ac:dyDescent="0.2">
      <c r="A2861" s="9" t="str">
        <f t="shared" si="40"/>
        <v/>
      </c>
      <c r="B2861" s="16"/>
      <c r="C2861" s="9"/>
      <c r="H2861" s="7"/>
      <c r="I2861" s="23"/>
    </row>
    <row r="2862" spans="1:9" x14ac:dyDescent="0.2">
      <c r="A2862" s="9" t="str">
        <f t="shared" si="40"/>
        <v/>
      </c>
      <c r="B2862" s="16"/>
      <c r="C2862" s="9"/>
      <c r="H2862" s="7"/>
      <c r="I2862" s="23"/>
    </row>
    <row r="2863" spans="1:9" x14ac:dyDescent="0.2">
      <c r="A2863" s="9" t="str">
        <f t="shared" si="40"/>
        <v/>
      </c>
      <c r="B2863" s="16"/>
      <c r="C2863" s="9"/>
      <c r="H2863" s="7"/>
      <c r="I2863" s="23"/>
    </row>
    <row r="2864" spans="1:9" x14ac:dyDescent="0.2">
      <c r="A2864" s="9" t="str">
        <f t="shared" si="40"/>
        <v/>
      </c>
      <c r="B2864" s="16"/>
      <c r="C2864" s="9"/>
      <c r="H2864" s="7"/>
      <c r="I2864" s="23"/>
    </row>
    <row r="2865" spans="1:9" x14ac:dyDescent="0.2">
      <c r="A2865" s="9" t="str">
        <f t="shared" si="40"/>
        <v/>
      </c>
      <c r="B2865" s="16"/>
      <c r="C2865" s="9"/>
      <c r="H2865" s="7"/>
      <c r="I2865" s="23"/>
    </row>
    <row r="2866" spans="1:9" x14ac:dyDescent="0.2">
      <c r="A2866" s="9" t="str">
        <f t="shared" si="40"/>
        <v/>
      </c>
      <c r="B2866" s="16"/>
      <c r="C2866" s="9"/>
      <c r="H2866" s="7"/>
      <c r="I2866" s="23"/>
    </row>
    <row r="2867" spans="1:9" x14ac:dyDescent="0.2">
      <c r="A2867" s="9" t="str">
        <f t="shared" si="40"/>
        <v/>
      </c>
      <c r="B2867" s="16"/>
      <c r="C2867" s="9"/>
      <c r="H2867" s="7"/>
      <c r="I2867" s="23"/>
    </row>
    <row r="2868" spans="1:9" x14ac:dyDescent="0.2">
      <c r="A2868" s="9" t="str">
        <f t="shared" si="40"/>
        <v/>
      </c>
      <c r="B2868" s="16"/>
      <c r="C2868" s="9"/>
      <c r="H2868" s="7"/>
      <c r="I2868" s="23"/>
    </row>
    <row r="2869" spans="1:9" x14ac:dyDescent="0.2">
      <c r="A2869" s="9" t="str">
        <f t="shared" si="40"/>
        <v/>
      </c>
      <c r="B2869" s="16"/>
      <c r="C2869" s="9"/>
      <c r="H2869" s="7"/>
      <c r="I2869" s="23"/>
    </row>
    <row r="2870" spans="1:9" x14ac:dyDescent="0.2">
      <c r="A2870" s="9" t="str">
        <f t="shared" si="40"/>
        <v/>
      </c>
      <c r="B2870" s="16"/>
      <c r="C2870" s="9"/>
      <c r="H2870" s="7"/>
      <c r="I2870" s="23"/>
    </row>
    <row r="2871" spans="1:9" x14ac:dyDescent="0.2">
      <c r="A2871" s="9" t="str">
        <f t="shared" si="40"/>
        <v/>
      </c>
      <c r="B2871" s="16"/>
      <c r="C2871" s="9"/>
      <c r="H2871" s="7"/>
      <c r="I2871" s="23"/>
    </row>
    <row r="2872" spans="1:9" x14ac:dyDescent="0.2">
      <c r="A2872" s="9" t="str">
        <f t="shared" si="40"/>
        <v/>
      </c>
      <c r="B2872" s="16"/>
      <c r="C2872" s="9"/>
      <c r="H2872" s="7"/>
      <c r="I2872" s="23"/>
    </row>
    <row r="2873" spans="1:9" x14ac:dyDescent="0.2">
      <c r="A2873" s="9" t="str">
        <f t="shared" si="40"/>
        <v/>
      </c>
      <c r="B2873" s="16"/>
      <c r="C2873" s="9"/>
      <c r="H2873" s="7"/>
      <c r="I2873" s="23"/>
    </row>
    <row r="2874" spans="1:9" x14ac:dyDescent="0.2">
      <c r="A2874" s="9" t="str">
        <f t="shared" si="40"/>
        <v/>
      </c>
      <c r="B2874" s="16"/>
      <c r="C2874" s="9"/>
      <c r="H2874" s="7"/>
      <c r="I2874" s="23"/>
    </row>
    <row r="2875" spans="1:9" x14ac:dyDescent="0.2">
      <c r="A2875" s="9" t="str">
        <f t="shared" si="40"/>
        <v/>
      </c>
      <c r="B2875" s="16"/>
      <c r="C2875" s="9"/>
      <c r="H2875" s="7"/>
      <c r="I2875" s="23"/>
    </row>
    <row r="2876" spans="1:9" x14ac:dyDescent="0.2">
      <c r="A2876" s="9" t="str">
        <f t="shared" si="40"/>
        <v/>
      </c>
      <c r="B2876" s="16"/>
      <c r="C2876" s="9"/>
      <c r="H2876" s="7"/>
      <c r="I2876" s="23"/>
    </row>
    <row r="2877" spans="1:9" x14ac:dyDescent="0.2">
      <c r="A2877" s="9" t="str">
        <f t="shared" si="40"/>
        <v/>
      </c>
      <c r="B2877" s="16"/>
      <c r="C2877" s="9"/>
      <c r="H2877" s="7"/>
      <c r="I2877" s="23"/>
    </row>
    <row r="2878" spans="1:9" x14ac:dyDescent="0.2">
      <c r="A2878" s="9" t="str">
        <f t="shared" si="40"/>
        <v/>
      </c>
      <c r="B2878" s="16"/>
      <c r="C2878" s="9"/>
      <c r="H2878" s="7"/>
      <c r="I2878" s="23"/>
    </row>
    <row r="2879" spans="1:9" x14ac:dyDescent="0.2">
      <c r="A2879" s="9" t="str">
        <f t="shared" si="40"/>
        <v/>
      </c>
      <c r="B2879" s="16"/>
      <c r="C2879" s="9"/>
      <c r="H2879" s="7"/>
      <c r="I2879" s="23"/>
    </row>
    <row r="2880" spans="1:9" x14ac:dyDescent="0.2">
      <c r="A2880" s="9" t="str">
        <f t="shared" si="40"/>
        <v/>
      </c>
      <c r="B2880" s="16"/>
      <c r="C2880" s="9"/>
      <c r="H2880" s="7"/>
      <c r="I2880" s="23"/>
    </row>
    <row r="2881" spans="1:9" x14ac:dyDescent="0.2">
      <c r="A2881" s="9" t="str">
        <f t="shared" si="40"/>
        <v/>
      </c>
      <c r="B2881" s="16"/>
      <c r="C2881" s="9"/>
      <c r="H2881" s="7"/>
      <c r="I2881" s="23"/>
    </row>
    <row r="2882" spans="1:9" x14ac:dyDescent="0.2">
      <c r="A2882" s="9" t="str">
        <f t="shared" si="40"/>
        <v/>
      </c>
      <c r="B2882" s="16"/>
      <c r="C2882" s="9"/>
      <c r="H2882" s="7"/>
      <c r="I2882" s="23"/>
    </row>
    <row r="2883" spans="1:9" x14ac:dyDescent="0.2">
      <c r="A2883" s="9" t="str">
        <f t="shared" si="40"/>
        <v/>
      </c>
      <c r="B2883" s="16"/>
      <c r="C2883" s="9"/>
      <c r="H2883" s="7"/>
      <c r="I2883" s="23"/>
    </row>
    <row r="2884" spans="1:9" x14ac:dyDescent="0.2">
      <c r="A2884" s="9" t="str">
        <f t="shared" si="40"/>
        <v/>
      </c>
      <c r="B2884" s="16"/>
      <c r="C2884" s="9"/>
      <c r="H2884" s="7"/>
      <c r="I2884" s="23"/>
    </row>
    <row r="2885" spans="1:9" x14ac:dyDescent="0.2">
      <c r="A2885" s="9" t="str">
        <f t="shared" si="40"/>
        <v/>
      </c>
      <c r="B2885" s="16"/>
      <c r="C2885" s="9"/>
      <c r="H2885" s="7"/>
      <c r="I2885" s="23"/>
    </row>
    <row r="2886" spans="1:9" x14ac:dyDescent="0.2">
      <c r="A2886" s="9" t="str">
        <f t="shared" si="40"/>
        <v/>
      </c>
      <c r="B2886" s="16"/>
      <c r="C2886" s="9"/>
      <c r="H2886" s="7"/>
      <c r="I2886" s="23"/>
    </row>
    <row r="2887" spans="1:9" x14ac:dyDescent="0.2">
      <c r="A2887" s="9" t="str">
        <f t="shared" si="40"/>
        <v/>
      </c>
      <c r="B2887" s="16"/>
      <c r="C2887" s="9"/>
      <c r="H2887" s="7"/>
      <c r="I2887" s="23"/>
    </row>
    <row r="2888" spans="1:9" x14ac:dyDescent="0.2">
      <c r="A2888" s="9" t="str">
        <f t="shared" si="40"/>
        <v/>
      </c>
      <c r="B2888" s="16"/>
      <c r="C2888" s="9"/>
      <c r="H2888" s="7"/>
      <c r="I2888" s="23"/>
    </row>
    <row r="2889" spans="1:9" x14ac:dyDescent="0.2">
      <c r="A2889" s="9" t="str">
        <f t="shared" si="40"/>
        <v/>
      </c>
      <c r="B2889" s="16"/>
      <c r="C2889" s="9"/>
      <c r="H2889" s="7"/>
      <c r="I2889" s="23"/>
    </row>
    <row r="2890" spans="1:9" x14ac:dyDescent="0.2">
      <c r="A2890" s="9" t="str">
        <f t="shared" si="40"/>
        <v/>
      </c>
      <c r="B2890" s="16"/>
      <c r="C2890" s="9"/>
      <c r="H2890" s="7"/>
      <c r="I2890" s="23"/>
    </row>
    <row r="2891" spans="1:9" x14ac:dyDescent="0.2">
      <c r="A2891" s="9" t="str">
        <f t="shared" si="40"/>
        <v/>
      </c>
      <c r="B2891" s="16"/>
      <c r="C2891" s="9"/>
      <c r="H2891" s="7"/>
      <c r="I2891" s="23"/>
    </row>
    <row r="2892" spans="1:9" x14ac:dyDescent="0.2">
      <c r="A2892" s="9" t="str">
        <f t="shared" si="40"/>
        <v/>
      </c>
      <c r="B2892" s="16"/>
      <c r="C2892" s="9"/>
      <c r="H2892" s="7"/>
      <c r="I2892" s="23"/>
    </row>
    <row r="2893" spans="1:9" x14ac:dyDescent="0.2">
      <c r="A2893" s="9" t="str">
        <f t="shared" si="40"/>
        <v/>
      </c>
      <c r="B2893" s="16"/>
      <c r="C2893" s="9"/>
      <c r="H2893" s="7"/>
      <c r="I2893" s="23"/>
    </row>
    <row r="2894" spans="1:9" x14ac:dyDescent="0.2">
      <c r="A2894" s="9" t="str">
        <f t="shared" si="40"/>
        <v/>
      </c>
      <c r="B2894" s="16"/>
      <c r="C2894" s="9"/>
      <c r="H2894" s="7"/>
      <c r="I2894" s="23"/>
    </row>
    <row r="2895" spans="1:9" x14ac:dyDescent="0.2">
      <c r="A2895" s="9" t="str">
        <f t="shared" si="40"/>
        <v/>
      </c>
      <c r="B2895" s="16"/>
      <c r="C2895" s="9"/>
      <c r="H2895" s="7"/>
      <c r="I2895" s="23"/>
    </row>
    <row r="2896" spans="1:9" x14ac:dyDescent="0.2">
      <c r="A2896" s="9" t="str">
        <f t="shared" si="40"/>
        <v/>
      </c>
      <c r="B2896" s="16"/>
      <c r="C2896" s="9"/>
      <c r="H2896" s="7"/>
      <c r="I2896" s="23"/>
    </row>
    <row r="2897" spans="1:9" x14ac:dyDescent="0.2">
      <c r="A2897" s="9" t="str">
        <f t="shared" si="40"/>
        <v/>
      </c>
      <c r="B2897" s="16"/>
      <c r="C2897" s="9"/>
      <c r="H2897" s="7"/>
      <c r="I2897" s="23"/>
    </row>
    <row r="2898" spans="1:9" x14ac:dyDescent="0.2">
      <c r="A2898" s="9" t="str">
        <f t="shared" si="40"/>
        <v/>
      </c>
      <c r="B2898" s="16"/>
      <c r="C2898" s="9"/>
      <c r="H2898" s="7"/>
      <c r="I2898" s="23"/>
    </row>
    <row r="2899" spans="1:9" x14ac:dyDescent="0.2">
      <c r="A2899" s="9" t="str">
        <f t="shared" si="40"/>
        <v/>
      </c>
      <c r="B2899" s="16"/>
      <c r="C2899" s="9"/>
      <c r="H2899" s="7"/>
      <c r="I2899" s="23"/>
    </row>
    <row r="2900" spans="1:9" x14ac:dyDescent="0.2">
      <c r="A2900" s="9" t="str">
        <f t="shared" ref="A2900:A2963" si="41">IF(LEN(B2547)&gt;0,TEXT(ROW(B2547)-3,"0000"),(IF(LEN(B2548)&gt;0,"unesite ev. broj nabave i ostale podatke","")))</f>
        <v/>
      </c>
      <c r="B2900" s="16"/>
      <c r="C2900" s="9"/>
      <c r="H2900" s="7"/>
      <c r="I2900" s="23"/>
    </row>
    <row r="2901" spans="1:9" x14ac:dyDescent="0.2">
      <c r="A2901" s="9" t="str">
        <f t="shared" si="41"/>
        <v/>
      </c>
      <c r="B2901" s="16"/>
      <c r="C2901" s="9"/>
      <c r="H2901" s="7"/>
      <c r="I2901" s="23"/>
    </row>
    <row r="2902" spans="1:9" x14ac:dyDescent="0.2">
      <c r="A2902" s="9" t="str">
        <f t="shared" si="41"/>
        <v/>
      </c>
      <c r="B2902" s="16"/>
      <c r="C2902" s="9"/>
      <c r="H2902" s="7"/>
      <c r="I2902" s="23"/>
    </row>
    <row r="2903" spans="1:9" x14ac:dyDescent="0.2">
      <c r="A2903" s="9" t="str">
        <f t="shared" si="41"/>
        <v/>
      </c>
      <c r="B2903" s="16"/>
      <c r="C2903" s="9"/>
      <c r="H2903" s="7"/>
      <c r="I2903" s="23"/>
    </row>
    <row r="2904" spans="1:9" x14ac:dyDescent="0.2">
      <c r="A2904" s="9" t="str">
        <f t="shared" si="41"/>
        <v/>
      </c>
      <c r="B2904" s="16"/>
      <c r="C2904" s="9"/>
      <c r="H2904" s="7"/>
      <c r="I2904" s="23"/>
    </row>
    <row r="2905" spans="1:9" x14ac:dyDescent="0.2">
      <c r="A2905" s="9" t="str">
        <f t="shared" si="41"/>
        <v/>
      </c>
      <c r="B2905" s="16"/>
      <c r="C2905" s="9"/>
      <c r="H2905" s="7"/>
      <c r="I2905" s="23"/>
    </row>
    <row r="2906" spans="1:9" x14ac:dyDescent="0.2">
      <c r="A2906" s="9" t="str">
        <f t="shared" si="41"/>
        <v/>
      </c>
      <c r="B2906" s="16"/>
      <c r="C2906" s="9"/>
      <c r="H2906" s="7"/>
      <c r="I2906" s="23"/>
    </row>
    <row r="2907" spans="1:9" x14ac:dyDescent="0.2">
      <c r="A2907" s="9" t="str">
        <f t="shared" si="41"/>
        <v/>
      </c>
      <c r="B2907" s="16"/>
      <c r="C2907" s="9"/>
      <c r="H2907" s="7"/>
      <c r="I2907" s="23"/>
    </row>
    <row r="2908" spans="1:9" x14ac:dyDescent="0.2">
      <c r="A2908" s="9" t="str">
        <f t="shared" si="41"/>
        <v/>
      </c>
      <c r="B2908" s="16"/>
      <c r="C2908" s="9"/>
      <c r="H2908" s="7"/>
      <c r="I2908" s="23"/>
    </row>
    <row r="2909" spans="1:9" x14ac:dyDescent="0.2">
      <c r="A2909" s="9" t="str">
        <f t="shared" si="41"/>
        <v/>
      </c>
      <c r="B2909" s="16"/>
      <c r="C2909" s="9"/>
      <c r="H2909" s="7"/>
      <c r="I2909" s="23"/>
    </row>
    <row r="2910" spans="1:9" x14ac:dyDescent="0.2">
      <c r="A2910" s="9" t="str">
        <f t="shared" si="41"/>
        <v/>
      </c>
      <c r="B2910" s="16"/>
      <c r="C2910" s="9"/>
      <c r="H2910" s="7"/>
      <c r="I2910" s="23"/>
    </row>
    <row r="2911" spans="1:9" x14ac:dyDescent="0.2">
      <c r="A2911" s="9" t="str">
        <f t="shared" si="41"/>
        <v/>
      </c>
      <c r="B2911" s="16"/>
      <c r="C2911" s="9"/>
      <c r="H2911" s="7"/>
      <c r="I2911" s="23"/>
    </row>
    <row r="2912" spans="1:9" x14ac:dyDescent="0.2">
      <c r="A2912" s="9" t="str">
        <f t="shared" si="41"/>
        <v/>
      </c>
      <c r="B2912" s="16"/>
      <c r="C2912" s="9"/>
      <c r="H2912" s="7"/>
      <c r="I2912" s="23"/>
    </row>
    <row r="2913" spans="1:9" x14ac:dyDescent="0.2">
      <c r="A2913" s="9" t="str">
        <f t="shared" si="41"/>
        <v/>
      </c>
      <c r="B2913" s="16"/>
      <c r="C2913" s="9"/>
      <c r="H2913" s="7"/>
      <c r="I2913" s="23"/>
    </row>
    <row r="2914" spans="1:9" x14ac:dyDescent="0.2">
      <c r="A2914" s="9" t="str">
        <f t="shared" si="41"/>
        <v/>
      </c>
      <c r="B2914" s="16"/>
      <c r="C2914" s="9"/>
      <c r="H2914" s="7"/>
      <c r="I2914" s="23"/>
    </row>
    <row r="2915" spans="1:9" x14ac:dyDescent="0.2">
      <c r="A2915" s="9" t="str">
        <f t="shared" si="41"/>
        <v/>
      </c>
      <c r="B2915" s="16"/>
      <c r="C2915" s="9"/>
      <c r="H2915" s="7"/>
      <c r="I2915" s="23"/>
    </row>
    <row r="2916" spans="1:9" x14ac:dyDescent="0.2">
      <c r="A2916" s="9" t="str">
        <f t="shared" si="41"/>
        <v/>
      </c>
      <c r="B2916" s="16"/>
      <c r="C2916" s="9"/>
      <c r="H2916" s="7"/>
      <c r="I2916" s="23"/>
    </row>
    <row r="2917" spans="1:9" x14ac:dyDescent="0.2">
      <c r="A2917" s="9" t="str">
        <f t="shared" si="41"/>
        <v/>
      </c>
      <c r="B2917" s="16"/>
      <c r="C2917" s="9"/>
      <c r="H2917" s="7"/>
      <c r="I2917" s="23"/>
    </row>
    <row r="2918" spans="1:9" x14ac:dyDescent="0.2">
      <c r="A2918" s="9" t="str">
        <f t="shared" si="41"/>
        <v/>
      </c>
      <c r="B2918" s="16"/>
      <c r="C2918" s="9"/>
      <c r="H2918" s="7"/>
      <c r="I2918" s="23"/>
    </row>
    <row r="2919" spans="1:9" x14ac:dyDescent="0.2">
      <c r="A2919" s="9" t="str">
        <f t="shared" si="41"/>
        <v/>
      </c>
      <c r="B2919" s="16"/>
      <c r="C2919" s="9"/>
      <c r="H2919" s="7"/>
      <c r="I2919" s="23"/>
    </row>
    <row r="2920" spans="1:9" x14ac:dyDescent="0.2">
      <c r="A2920" s="9" t="str">
        <f t="shared" si="41"/>
        <v/>
      </c>
      <c r="B2920" s="16"/>
      <c r="C2920" s="9"/>
      <c r="H2920" s="7"/>
      <c r="I2920" s="23"/>
    </row>
    <row r="2921" spans="1:9" x14ac:dyDescent="0.2">
      <c r="A2921" s="9" t="str">
        <f t="shared" si="41"/>
        <v/>
      </c>
      <c r="B2921" s="16"/>
      <c r="C2921" s="9"/>
      <c r="H2921" s="7"/>
      <c r="I2921" s="23"/>
    </row>
    <row r="2922" spans="1:9" x14ac:dyDescent="0.2">
      <c r="A2922" s="9" t="str">
        <f t="shared" si="41"/>
        <v/>
      </c>
      <c r="B2922" s="16"/>
      <c r="C2922" s="9"/>
      <c r="H2922" s="7"/>
      <c r="I2922" s="23"/>
    </row>
    <row r="2923" spans="1:9" x14ac:dyDescent="0.2">
      <c r="A2923" s="9" t="str">
        <f t="shared" si="41"/>
        <v/>
      </c>
      <c r="B2923" s="16"/>
      <c r="C2923" s="9"/>
      <c r="H2923" s="7"/>
      <c r="I2923" s="23"/>
    </row>
    <row r="2924" spans="1:9" x14ac:dyDescent="0.2">
      <c r="A2924" s="9" t="str">
        <f t="shared" si="41"/>
        <v/>
      </c>
      <c r="B2924" s="16"/>
      <c r="C2924" s="9"/>
      <c r="H2924" s="7"/>
      <c r="I2924" s="23"/>
    </row>
    <row r="2925" spans="1:9" x14ac:dyDescent="0.2">
      <c r="A2925" s="9" t="str">
        <f t="shared" si="41"/>
        <v/>
      </c>
      <c r="B2925" s="16"/>
      <c r="C2925" s="9"/>
      <c r="H2925" s="7"/>
      <c r="I2925" s="23"/>
    </row>
    <row r="2926" spans="1:9" x14ac:dyDescent="0.2">
      <c r="A2926" s="9" t="str">
        <f t="shared" si="41"/>
        <v/>
      </c>
      <c r="B2926" s="16"/>
      <c r="C2926" s="9"/>
      <c r="H2926" s="7"/>
      <c r="I2926" s="23"/>
    </row>
    <row r="2927" spans="1:9" x14ac:dyDescent="0.2">
      <c r="A2927" s="9" t="str">
        <f t="shared" si="41"/>
        <v/>
      </c>
      <c r="B2927" s="16"/>
      <c r="C2927" s="9"/>
      <c r="H2927" s="7"/>
      <c r="I2927" s="23"/>
    </row>
    <row r="2928" spans="1:9" x14ac:dyDescent="0.2">
      <c r="A2928" s="9" t="str">
        <f t="shared" si="41"/>
        <v/>
      </c>
      <c r="B2928" s="16"/>
      <c r="C2928" s="9"/>
      <c r="H2928" s="7"/>
      <c r="I2928" s="23"/>
    </row>
    <row r="2929" spans="1:9" x14ac:dyDescent="0.2">
      <c r="A2929" s="9" t="str">
        <f t="shared" si="41"/>
        <v/>
      </c>
      <c r="B2929" s="16"/>
      <c r="C2929" s="9"/>
      <c r="H2929" s="7"/>
      <c r="I2929" s="23"/>
    </row>
    <row r="2930" spans="1:9" x14ac:dyDescent="0.2">
      <c r="A2930" s="9" t="str">
        <f t="shared" si="41"/>
        <v/>
      </c>
      <c r="B2930" s="16"/>
      <c r="C2930" s="9"/>
      <c r="H2930" s="7"/>
      <c r="I2930" s="23"/>
    </row>
    <row r="2931" spans="1:9" x14ac:dyDescent="0.2">
      <c r="A2931" s="9" t="str">
        <f t="shared" si="41"/>
        <v/>
      </c>
      <c r="B2931" s="16"/>
      <c r="C2931" s="9"/>
      <c r="H2931" s="7"/>
      <c r="I2931" s="23"/>
    </row>
    <row r="2932" spans="1:9" x14ac:dyDescent="0.2">
      <c r="A2932" s="9" t="str">
        <f t="shared" si="41"/>
        <v/>
      </c>
      <c r="B2932" s="16"/>
      <c r="C2932" s="9"/>
      <c r="H2932" s="7"/>
      <c r="I2932" s="23"/>
    </row>
    <row r="2933" spans="1:9" x14ac:dyDescent="0.2">
      <c r="A2933" s="9" t="str">
        <f t="shared" si="41"/>
        <v/>
      </c>
      <c r="B2933" s="16"/>
      <c r="C2933" s="9"/>
      <c r="H2933" s="7"/>
      <c r="I2933" s="23"/>
    </row>
    <row r="2934" spans="1:9" x14ac:dyDescent="0.2">
      <c r="A2934" s="9" t="str">
        <f t="shared" si="41"/>
        <v/>
      </c>
      <c r="B2934" s="16"/>
      <c r="C2934" s="9"/>
      <c r="H2934" s="7"/>
      <c r="I2934" s="23"/>
    </row>
    <row r="2935" spans="1:9" x14ac:dyDescent="0.2">
      <c r="A2935" s="9" t="str">
        <f t="shared" si="41"/>
        <v/>
      </c>
      <c r="B2935" s="16"/>
      <c r="C2935" s="9"/>
      <c r="H2935" s="7"/>
      <c r="I2935" s="23"/>
    </row>
    <row r="2936" spans="1:9" x14ac:dyDescent="0.2">
      <c r="A2936" s="9" t="str">
        <f t="shared" si="41"/>
        <v/>
      </c>
      <c r="B2936" s="16"/>
      <c r="C2936" s="9"/>
      <c r="H2936" s="7"/>
      <c r="I2936" s="23"/>
    </row>
    <row r="2937" spans="1:9" x14ac:dyDescent="0.2">
      <c r="A2937" s="9" t="str">
        <f t="shared" si="41"/>
        <v/>
      </c>
      <c r="B2937" s="16"/>
      <c r="C2937" s="9"/>
      <c r="H2937" s="7"/>
      <c r="I2937" s="23"/>
    </row>
    <row r="2938" spans="1:9" x14ac:dyDescent="0.2">
      <c r="A2938" s="9" t="str">
        <f t="shared" si="41"/>
        <v/>
      </c>
      <c r="B2938" s="16"/>
      <c r="C2938" s="9"/>
      <c r="H2938" s="7"/>
      <c r="I2938" s="23"/>
    </row>
    <row r="2939" spans="1:9" x14ac:dyDescent="0.2">
      <c r="A2939" s="9" t="str">
        <f t="shared" si="41"/>
        <v/>
      </c>
      <c r="B2939" s="16"/>
      <c r="C2939" s="9"/>
      <c r="H2939" s="7"/>
      <c r="I2939" s="23"/>
    </row>
    <row r="2940" spans="1:9" x14ac:dyDescent="0.2">
      <c r="A2940" s="9" t="str">
        <f t="shared" si="41"/>
        <v/>
      </c>
      <c r="B2940" s="16"/>
      <c r="C2940" s="9"/>
      <c r="H2940" s="7"/>
      <c r="I2940" s="23"/>
    </row>
    <row r="2941" spans="1:9" x14ac:dyDescent="0.2">
      <c r="A2941" s="9" t="str">
        <f t="shared" si="41"/>
        <v/>
      </c>
      <c r="B2941" s="16"/>
      <c r="C2941" s="9"/>
      <c r="H2941" s="7"/>
      <c r="I2941" s="23"/>
    </row>
    <row r="2942" spans="1:9" x14ac:dyDescent="0.2">
      <c r="A2942" s="9" t="str">
        <f t="shared" si="41"/>
        <v/>
      </c>
      <c r="B2942" s="16"/>
      <c r="C2942" s="9"/>
      <c r="H2942" s="7"/>
      <c r="I2942" s="23"/>
    </row>
    <row r="2943" spans="1:9" x14ac:dyDescent="0.2">
      <c r="A2943" s="9" t="str">
        <f t="shared" si="41"/>
        <v/>
      </c>
      <c r="B2943" s="16"/>
      <c r="C2943" s="9"/>
      <c r="H2943" s="7"/>
      <c r="I2943" s="23"/>
    </row>
    <row r="2944" spans="1:9" x14ac:dyDescent="0.2">
      <c r="A2944" s="9" t="str">
        <f t="shared" si="41"/>
        <v/>
      </c>
      <c r="B2944" s="16"/>
      <c r="C2944" s="9"/>
      <c r="H2944" s="7"/>
      <c r="I2944" s="23"/>
    </row>
    <row r="2945" spans="1:9" x14ac:dyDescent="0.2">
      <c r="A2945" s="9" t="str">
        <f t="shared" si="41"/>
        <v/>
      </c>
      <c r="B2945" s="16"/>
      <c r="C2945" s="9"/>
      <c r="H2945" s="7"/>
      <c r="I2945" s="23"/>
    </row>
    <row r="2946" spans="1:9" x14ac:dyDescent="0.2">
      <c r="A2946" s="9" t="str">
        <f t="shared" si="41"/>
        <v/>
      </c>
      <c r="B2946" s="16"/>
      <c r="C2946" s="9"/>
      <c r="H2946" s="7"/>
      <c r="I2946" s="23"/>
    </row>
    <row r="2947" spans="1:9" x14ac:dyDescent="0.2">
      <c r="A2947" s="9" t="str">
        <f t="shared" si="41"/>
        <v/>
      </c>
      <c r="B2947" s="16"/>
      <c r="C2947" s="9"/>
      <c r="H2947" s="7"/>
      <c r="I2947" s="23"/>
    </row>
    <row r="2948" spans="1:9" x14ac:dyDescent="0.2">
      <c r="A2948" s="9" t="str">
        <f t="shared" si="41"/>
        <v/>
      </c>
      <c r="B2948" s="16"/>
      <c r="C2948" s="9"/>
      <c r="H2948" s="7"/>
      <c r="I2948" s="23"/>
    </row>
    <row r="2949" spans="1:9" x14ac:dyDescent="0.2">
      <c r="A2949" s="9" t="str">
        <f t="shared" si="41"/>
        <v/>
      </c>
      <c r="B2949" s="16"/>
      <c r="C2949" s="9"/>
      <c r="H2949" s="7"/>
      <c r="I2949" s="23"/>
    </row>
    <row r="2950" spans="1:9" x14ac:dyDescent="0.2">
      <c r="A2950" s="9" t="str">
        <f t="shared" si="41"/>
        <v/>
      </c>
      <c r="B2950" s="16"/>
      <c r="C2950" s="9"/>
      <c r="H2950" s="7"/>
      <c r="I2950" s="23"/>
    </row>
    <row r="2951" spans="1:9" x14ac:dyDescent="0.2">
      <c r="A2951" s="9" t="str">
        <f t="shared" si="41"/>
        <v/>
      </c>
      <c r="B2951" s="16"/>
      <c r="C2951" s="9"/>
      <c r="H2951" s="7"/>
      <c r="I2951" s="23"/>
    </row>
    <row r="2952" spans="1:9" x14ac:dyDescent="0.2">
      <c r="A2952" s="9" t="str">
        <f t="shared" si="41"/>
        <v/>
      </c>
      <c r="B2952" s="16"/>
      <c r="C2952" s="9"/>
      <c r="H2952" s="7"/>
      <c r="I2952" s="23"/>
    </row>
    <row r="2953" spans="1:9" x14ac:dyDescent="0.2">
      <c r="A2953" s="9" t="str">
        <f t="shared" si="41"/>
        <v/>
      </c>
      <c r="B2953" s="16"/>
      <c r="C2953" s="9"/>
      <c r="H2953" s="7"/>
      <c r="I2953" s="23"/>
    </row>
    <row r="2954" spans="1:9" x14ac:dyDescent="0.2">
      <c r="A2954" s="9" t="str">
        <f t="shared" si="41"/>
        <v/>
      </c>
      <c r="B2954" s="16"/>
      <c r="C2954" s="9"/>
      <c r="H2954" s="7"/>
      <c r="I2954" s="23"/>
    </row>
    <row r="2955" spans="1:9" x14ac:dyDescent="0.2">
      <c r="A2955" s="9" t="str">
        <f t="shared" si="41"/>
        <v/>
      </c>
      <c r="B2955" s="16"/>
      <c r="C2955" s="9"/>
      <c r="H2955" s="7"/>
      <c r="I2955" s="23"/>
    </row>
    <row r="2956" spans="1:9" x14ac:dyDescent="0.2">
      <c r="A2956" s="9" t="str">
        <f t="shared" si="41"/>
        <v/>
      </c>
      <c r="B2956" s="16"/>
      <c r="C2956" s="9"/>
      <c r="H2956" s="7"/>
      <c r="I2956" s="23"/>
    </row>
    <row r="2957" spans="1:9" x14ac:dyDescent="0.2">
      <c r="A2957" s="9" t="str">
        <f t="shared" si="41"/>
        <v/>
      </c>
      <c r="B2957" s="16"/>
      <c r="C2957" s="9"/>
      <c r="H2957" s="7"/>
      <c r="I2957" s="23"/>
    </row>
    <row r="2958" spans="1:9" x14ac:dyDescent="0.2">
      <c r="A2958" s="9" t="str">
        <f t="shared" si="41"/>
        <v/>
      </c>
      <c r="B2958" s="16"/>
      <c r="C2958" s="9"/>
      <c r="H2958" s="7"/>
      <c r="I2958" s="23"/>
    </row>
    <row r="2959" spans="1:9" x14ac:dyDescent="0.2">
      <c r="A2959" s="9" t="str">
        <f t="shared" si="41"/>
        <v/>
      </c>
      <c r="B2959" s="16"/>
      <c r="C2959" s="9"/>
      <c r="H2959" s="7"/>
      <c r="I2959" s="23"/>
    </row>
    <row r="2960" spans="1:9" x14ac:dyDescent="0.2">
      <c r="A2960" s="9" t="str">
        <f t="shared" si="41"/>
        <v/>
      </c>
      <c r="B2960" s="16"/>
      <c r="C2960" s="9"/>
      <c r="H2960" s="7"/>
      <c r="I2960" s="23"/>
    </row>
    <row r="2961" spans="1:9" x14ac:dyDescent="0.2">
      <c r="A2961" s="9" t="str">
        <f t="shared" si="41"/>
        <v/>
      </c>
      <c r="B2961" s="16"/>
      <c r="C2961" s="9"/>
      <c r="H2961" s="7"/>
      <c r="I2961" s="23"/>
    </row>
    <row r="2962" spans="1:9" x14ac:dyDescent="0.2">
      <c r="A2962" s="9" t="str">
        <f t="shared" si="41"/>
        <v/>
      </c>
      <c r="B2962" s="16"/>
      <c r="C2962" s="9"/>
      <c r="H2962" s="7"/>
      <c r="I2962" s="23"/>
    </row>
    <row r="2963" spans="1:9" x14ac:dyDescent="0.2">
      <c r="A2963" s="9" t="str">
        <f t="shared" si="41"/>
        <v/>
      </c>
      <c r="B2963" s="16"/>
      <c r="C2963" s="9"/>
      <c r="H2963" s="7"/>
      <c r="I2963" s="23"/>
    </row>
    <row r="2964" spans="1:9" x14ac:dyDescent="0.2">
      <c r="A2964" s="9" t="str">
        <f t="shared" ref="A2964:A3027" si="42">IF(LEN(B2611)&gt;0,TEXT(ROW(B2611)-3,"0000"),(IF(LEN(B2612)&gt;0,"unesite ev. broj nabave i ostale podatke","")))</f>
        <v/>
      </c>
      <c r="B2964" s="16"/>
      <c r="C2964" s="9"/>
      <c r="H2964" s="7"/>
      <c r="I2964" s="23"/>
    </row>
    <row r="2965" spans="1:9" x14ac:dyDescent="0.2">
      <c r="A2965" s="9" t="str">
        <f t="shared" si="42"/>
        <v/>
      </c>
      <c r="B2965" s="16"/>
      <c r="C2965" s="9"/>
      <c r="H2965" s="7"/>
      <c r="I2965" s="23"/>
    </row>
    <row r="2966" spans="1:9" x14ac:dyDescent="0.2">
      <c r="A2966" s="9" t="str">
        <f t="shared" si="42"/>
        <v/>
      </c>
      <c r="B2966" s="16"/>
      <c r="C2966" s="9"/>
      <c r="H2966" s="7"/>
      <c r="I2966" s="23"/>
    </row>
    <row r="2967" spans="1:9" x14ac:dyDescent="0.2">
      <c r="A2967" s="9" t="str">
        <f t="shared" si="42"/>
        <v/>
      </c>
      <c r="B2967" s="16"/>
      <c r="C2967" s="9"/>
      <c r="H2967" s="7"/>
      <c r="I2967" s="23"/>
    </row>
    <row r="2968" spans="1:9" x14ac:dyDescent="0.2">
      <c r="A2968" s="9" t="str">
        <f t="shared" si="42"/>
        <v/>
      </c>
      <c r="B2968" s="16"/>
      <c r="C2968" s="9"/>
      <c r="H2968" s="7"/>
      <c r="I2968" s="23"/>
    </row>
    <row r="2969" spans="1:9" x14ac:dyDescent="0.2">
      <c r="A2969" s="9" t="str">
        <f t="shared" si="42"/>
        <v/>
      </c>
      <c r="B2969" s="16"/>
      <c r="C2969" s="9"/>
      <c r="H2969" s="7"/>
      <c r="I2969" s="23"/>
    </row>
    <row r="2970" spans="1:9" x14ac:dyDescent="0.2">
      <c r="A2970" s="9" t="str">
        <f t="shared" si="42"/>
        <v/>
      </c>
      <c r="B2970" s="16"/>
      <c r="C2970" s="9"/>
      <c r="H2970" s="7"/>
      <c r="I2970" s="23"/>
    </row>
    <row r="2971" spans="1:9" x14ac:dyDescent="0.2">
      <c r="A2971" s="9" t="str">
        <f t="shared" si="42"/>
        <v/>
      </c>
      <c r="B2971" s="16"/>
      <c r="C2971" s="9"/>
      <c r="H2971" s="7"/>
      <c r="I2971" s="23"/>
    </row>
    <row r="2972" spans="1:9" x14ac:dyDescent="0.2">
      <c r="A2972" s="9" t="str">
        <f t="shared" si="42"/>
        <v/>
      </c>
      <c r="B2972" s="16"/>
      <c r="C2972" s="9"/>
      <c r="H2972" s="7"/>
      <c r="I2972" s="23"/>
    </row>
    <row r="2973" spans="1:9" x14ac:dyDescent="0.2">
      <c r="A2973" s="9" t="str">
        <f t="shared" si="42"/>
        <v/>
      </c>
      <c r="B2973" s="16"/>
      <c r="C2973" s="9"/>
      <c r="H2973" s="7"/>
      <c r="I2973" s="23"/>
    </row>
    <row r="2974" spans="1:9" x14ac:dyDescent="0.2">
      <c r="A2974" s="9" t="str">
        <f t="shared" si="42"/>
        <v/>
      </c>
      <c r="B2974" s="16"/>
      <c r="C2974" s="9"/>
      <c r="H2974" s="7"/>
      <c r="I2974" s="23"/>
    </row>
    <row r="2975" spans="1:9" x14ac:dyDescent="0.2">
      <c r="A2975" s="9" t="str">
        <f t="shared" si="42"/>
        <v/>
      </c>
      <c r="B2975" s="16"/>
      <c r="C2975" s="9"/>
      <c r="H2975" s="7"/>
      <c r="I2975" s="23"/>
    </row>
    <row r="2976" spans="1:9" x14ac:dyDescent="0.2">
      <c r="A2976" s="9" t="str">
        <f t="shared" si="42"/>
        <v/>
      </c>
      <c r="B2976" s="16"/>
      <c r="C2976" s="9"/>
      <c r="H2976" s="7"/>
      <c r="I2976" s="23"/>
    </row>
    <row r="2977" spans="1:9" x14ac:dyDescent="0.2">
      <c r="A2977" s="9" t="str">
        <f t="shared" si="42"/>
        <v/>
      </c>
      <c r="B2977" s="16"/>
      <c r="C2977" s="9"/>
      <c r="H2977" s="7"/>
      <c r="I2977" s="23"/>
    </row>
    <row r="2978" spans="1:9" x14ac:dyDescent="0.2">
      <c r="A2978" s="9" t="str">
        <f t="shared" si="42"/>
        <v/>
      </c>
      <c r="B2978" s="16"/>
      <c r="C2978" s="9"/>
      <c r="H2978" s="7"/>
      <c r="I2978" s="23"/>
    </row>
    <row r="2979" spans="1:9" x14ac:dyDescent="0.2">
      <c r="A2979" s="9" t="str">
        <f t="shared" si="42"/>
        <v/>
      </c>
      <c r="B2979" s="16"/>
      <c r="C2979" s="9"/>
      <c r="H2979" s="7"/>
      <c r="I2979" s="23"/>
    </row>
    <row r="2980" spans="1:9" x14ac:dyDescent="0.2">
      <c r="A2980" s="9" t="str">
        <f t="shared" si="42"/>
        <v/>
      </c>
      <c r="B2980" s="16"/>
      <c r="C2980" s="9"/>
      <c r="H2980" s="7"/>
      <c r="I2980" s="23"/>
    </row>
    <row r="2981" spans="1:9" x14ac:dyDescent="0.2">
      <c r="A2981" s="9" t="str">
        <f t="shared" si="42"/>
        <v/>
      </c>
      <c r="B2981" s="16"/>
      <c r="C2981" s="9"/>
      <c r="H2981" s="7"/>
      <c r="I2981" s="23"/>
    </row>
    <row r="2982" spans="1:9" x14ac:dyDescent="0.2">
      <c r="A2982" s="9" t="str">
        <f t="shared" si="42"/>
        <v/>
      </c>
      <c r="B2982" s="16"/>
      <c r="C2982" s="9"/>
      <c r="H2982" s="7"/>
      <c r="I2982" s="23"/>
    </row>
    <row r="2983" spans="1:9" x14ac:dyDescent="0.2">
      <c r="A2983" s="9" t="str">
        <f t="shared" si="42"/>
        <v/>
      </c>
      <c r="B2983" s="16"/>
      <c r="C2983" s="9"/>
      <c r="H2983" s="7"/>
      <c r="I2983" s="23"/>
    </row>
    <row r="2984" spans="1:9" x14ac:dyDescent="0.2">
      <c r="A2984" s="9" t="str">
        <f t="shared" si="42"/>
        <v/>
      </c>
      <c r="B2984" s="16"/>
      <c r="C2984" s="9"/>
      <c r="H2984" s="7"/>
      <c r="I2984" s="23"/>
    </row>
    <row r="2985" spans="1:9" x14ac:dyDescent="0.2">
      <c r="A2985" s="9" t="str">
        <f t="shared" si="42"/>
        <v/>
      </c>
      <c r="B2985" s="16"/>
      <c r="C2985" s="9"/>
      <c r="H2985" s="7"/>
      <c r="I2985" s="23"/>
    </row>
    <row r="2986" spans="1:9" x14ac:dyDescent="0.2">
      <c r="A2986" s="9" t="str">
        <f t="shared" si="42"/>
        <v/>
      </c>
      <c r="B2986" s="16"/>
      <c r="C2986" s="9"/>
      <c r="H2986" s="7"/>
      <c r="I2986" s="23"/>
    </row>
    <row r="2987" spans="1:9" x14ac:dyDescent="0.2">
      <c r="A2987" s="9" t="str">
        <f t="shared" si="42"/>
        <v/>
      </c>
      <c r="B2987" s="16"/>
      <c r="C2987" s="9"/>
      <c r="H2987" s="7"/>
      <c r="I2987" s="23"/>
    </row>
    <row r="2988" spans="1:9" x14ac:dyDescent="0.2">
      <c r="A2988" s="9" t="str">
        <f t="shared" si="42"/>
        <v/>
      </c>
      <c r="B2988" s="16"/>
      <c r="C2988" s="9"/>
      <c r="H2988" s="7"/>
      <c r="I2988" s="23"/>
    </row>
    <row r="2989" spans="1:9" x14ac:dyDescent="0.2">
      <c r="A2989" s="9" t="str">
        <f t="shared" si="42"/>
        <v/>
      </c>
      <c r="B2989" s="16"/>
      <c r="C2989" s="9"/>
      <c r="H2989" s="7"/>
      <c r="I2989" s="23"/>
    </row>
    <row r="2990" spans="1:9" x14ac:dyDescent="0.2">
      <c r="A2990" s="9" t="str">
        <f t="shared" si="42"/>
        <v/>
      </c>
      <c r="B2990" s="16"/>
      <c r="C2990" s="9"/>
      <c r="H2990" s="7"/>
      <c r="I2990" s="23"/>
    </row>
    <row r="2991" spans="1:9" x14ac:dyDescent="0.2">
      <c r="A2991" s="9" t="str">
        <f t="shared" si="42"/>
        <v/>
      </c>
      <c r="B2991" s="16"/>
      <c r="C2991" s="9"/>
      <c r="H2991" s="7"/>
      <c r="I2991" s="23"/>
    </row>
    <row r="2992" spans="1:9" x14ac:dyDescent="0.2">
      <c r="A2992" s="9" t="str">
        <f t="shared" si="42"/>
        <v/>
      </c>
      <c r="B2992" s="16"/>
      <c r="C2992" s="9"/>
      <c r="H2992" s="7"/>
      <c r="I2992" s="23"/>
    </row>
    <row r="2993" spans="1:9" x14ac:dyDescent="0.2">
      <c r="A2993" s="9" t="str">
        <f t="shared" si="42"/>
        <v/>
      </c>
      <c r="B2993" s="16"/>
      <c r="C2993" s="9"/>
      <c r="H2993" s="7"/>
      <c r="I2993" s="23"/>
    </row>
    <row r="2994" spans="1:9" x14ac:dyDescent="0.2">
      <c r="A2994" s="9" t="str">
        <f t="shared" si="42"/>
        <v/>
      </c>
      <c r="B2994" s="16"/>
      <c r="C2994" s="9"/>
      <c r="H2994" s="7"/>
      <c r="I2994" s="23"/>
    </row>
    <row r="2995" spans="1:9" x14ac:dyDescent="0.2">
      <c r="A2995" s="9" t="str">
        <f t="shared" si="42"/>
        <v/>
      </c>
      <c r="B2995" s="16"/>
      <c r="C2995" s="9"/>
      <c r="H2995" s="7"/>
      <c r="I2995" s="23"/>
    </row>
    <row r="2996" spans="1:9" x14ac:dyDescent="0.2">
      <c r="A2996" s="9" t="str">
        <f t="shared" si="42"/>
        <v/>
      </c>
      <c r="B2996" s="16"/>
      <c r="C2996" s="9"/>
      <c r="H2996" s="7"/>
      <c r="I2996" s="23"/>
    </row>
    <row r="2997" spans="1:9" x14ac:dyDescent="0.2">
      <c r="A2997" s="9" t="str">
        <f t="shared" si="42"/>
        <v/>
      </c>
      <c r="B2997" s="16"/>
      <c r="C2997" s="9"/>
      <c r="H2997" s="7"/>
      <c r="I2997" s="23"/>
    </row>
    <row r="2998" spans="1:9" x14ac:dyDescent="0.2">
      <c r="A2998" s="9" t="str">
        <f t="shared" si="42"/>
        <v/>
      </c>
      <c r="B2998" s="16"/>
      <c r="C2998" s="9"/>
      <c r="H2998" s="7"/>
      <c r="I2998" s="23"/>
    </row>
    <row r="2999" spans="1:9" x14ac:dyDescent="0.2">
      <c r="A2999" s="9" t="str">
        <f t="shared" si="42"/>
        <v/>
      </c>
      <c r="B2999" s="16"/>
      <c r="C2999" s="9"/>
      <c r="H2999" s="7"/>
      <c r="I2999" s="23"/>
    </row>
    <row r="3000" spans="1:9" x14ac:dyDescent="0.2">
      <c r="A3000" s="9" t="str">
        <f t="shared" si="42"/>
        <v/>
      </c>
      <c r="B3000" s="16"/>
      <c r="C3000" s="9"/>
      <c r="H3000" s="7"/>
      <c r="I3000" s="23"/>
    </row>
    <row r="3001" spans="1:9" x14ac:dyDescent="0.2">
      <c r="A3001" s="9" t="str">
        <f t="shared" si="42"/>
        <v/>
      </c>
      <c r="B3001" s="16"/>
      <c r="C3001" s="9"/>
      <c r="H3001" s="7"/>
      <c r="I3001" s="23"/>
    </row>
    <row r="3002" spans="1:9" x14ac:dyDescent="0.2">
      <c r="A3002" s="9" t="str">
        <f t="shared" si="42"/>
        <v/>
      </c>
      <c r="B3002" s="16"/>
      <c r="C3002" s="9"/>
      <c r="H3002" s="7"/>
      <c r="I3002" s="23"/>
    </row>
    <row r="3003" spans="1:9" x14ac:dyDescent="0.2">
      <c r="A3003" s="9" t="str">
        <f t="shared" si="42"/>
        <v/>
      </c>
      <c r="B3003" s="16"/>
      <c r="C3003" s="9"/>
      <c r="H3003" s="7"/>
      <c r="I3003" s="23"/>
    </row>
    <row r="3004" spans="1:9" x14ac:dyDescent="0.2">
      <c r="A3004" s="9" t="str">
        <f t="shared" si="42"/>
        <v/>
      </c>
      <c r="B3004" s="16"/>
      <c r="C3004" s="9"/>
      <c r="H3004" s="7"/>
      <c r="I3004" s="23"/>
    </row>
    <row r="3005" spans="1:9" x14ac:dyDescent="0.2">
      <c r="A3005" s="9" t="str">
        <f t="shared" si="42"/>
        <v/>
      </c>
      <c r="B3005" s="16"/>
      <c r="C3005" s="9"/>
      <c r="H3005" s="7"/>
      <c r="I3005" s="23"/>
    </row>
    <row r="3006" spans="1:9" x14ac:dyDescent="0.2">
      <c r="A3006" s="9" t="str">
        <f t="shared" si="42"/>
        <v/>
      </c>
      <c r="B3006" s="16"/>
      <c r="C3006" s="9"/>
      <c r="H3006" s="7"/>
      <c r="I3006" s="23"/>
    </row>
    <row r="3007" spans="1:9" x14ac:dyDescent="0.2">
      <c r="A3007" s="9" t="str">
        <f t="shared" si="42"/>
        <v/>
      </c>
      <c r="B3007" s="16"/>
      <c r="C3007" s="9"/>
      <c r="H3007" s="7"/>
      <c r="I3007" s="23"/>
    </row>
    <row r="3008" spans="1:9" x14ac:dyDescent="0.2">
      <c r="A3008" s="9" t="str">
        <f t="shared" si="42"/>
        <v/>
      </c>
      <c r="B3008" s="16"/>
      <c r="C3008" s="9"/>
      <c r="H3008" s="7"/>
      <c r="I3008" s="23"/>
    </row>
    <row r="3009" spans="1:9" x14ac:dyDescent="0.2">
      <c r="A3009" s="9" t="str">
        <f t="shared" si="42"/>
        <v/>
      </c>
      <c r="B3009" s="16"/>
      <c r="C3009" s="9"/>
      <c r="H3009" s="7"/>
      <c r="I3009" s="23"/>
    </row>
    <row r="3010" spans="1:9" x14ac:dyDescent="0.2">
      <c r="A3010" s="9" t="str">
        <f t="shared" si="42"/>
        <v/>
      </c>
      <c r="B3010" s="16"/>
      <c r="C3010" s="9"/>
      <c r="H3010" s="7"/>
      <c r="I3010" s="23"/>
    </row>
    <row r="3011" spans="1:9" x14ac:dyDescent="0.2">
      <c r="A3011" s="9" t="str">
        <f t="shared" si="42"/>
        <v/>
      </c>
      <c r="B3011" s="16"/>
      <c r="C3011" s="9"/>
      <c r="H3011" s="7"/>
      <c r="I3011" s="23"/>
    </row>
    <row r="3012" spans="1:9" x14ac:dyDescent="0.2">
      <c r="A3012" s="9" t="str">
        <f t="shared" si="42"/>
        <v/>
      </c>
      <c r="B3012" s="16"/>
      <c r="C3012" s="9"/>
      <c r="H3012" s="7"/>
      <c r="I3012" s="23"/>
    </row>
    <row r="3013" spans="1:9" x14ac:dyDescent="0.2">
      <c r="A3013" s="9" t="str">
        <f t="shared" si="42"/>
        <v/>
      </c>
      <c r="B3013" s="16"/>
      <c r="C3013" s="9"/>
      <c r="H3013" s="7"/>
      <c r="I3013" s="23"/>
    </row>
    <row r="3014" spans="1:9" x14ac:dyDescent="0.2">
      <c r="A3014" s="9" t="str">
        <f t="shared" si="42"/>
        <v/>
      </c>
      <c r="B3014" s="16"/>
      <c r="C3014" s="9"/>
      <c r="H3014" s="7"/>
      <c r="I3014" s="23"/>
    </row>
    <row r="3015" spans="1:9" x14ac:dyDescent="0.2">
      <c r="A3015" s="9" t="str">
        <f t="shared" si="42"/>
        <v/>
      </c>
      <c r="B3015" s="16"/>
      <c r="C3015" s="9"/>
      <c r="H3015" s="7"/>
      <c r="I3015" s="23"/>
    </row>
    <row r="3016" spans="1:9" x14ac:dyDescent="0.2">
      <c r="A3016" s="9" t="str">
        <f t="shared" si="42"/>
        <v/>
      </c>
      <c r="B3016" s="16"/>
      <c r="C3016" s="9"/>
      <c r="H3016" s="7"/>
      <c r="I3016" s="23"/>
    </row>
    <row r="3017" spans="1:9" x14ac:dyDescent="0.2">
      <c r="A3017" s="9" t="str">
        <f t="shared" si="42"/>
        <v/>
      </c>
      <c r="B3017" s="16"/>
      <c r="C3017" s="9"/>
      <c r="H3017" s="7"/>
      <c r="I3017" s="23"/>
    </row>
    <row r="3018" spans="1:9" x14ac:dyDescent="0.2">
      <c r="A3018" s="9" t="str">
        <f t="shared" si="42"/>
        <v/>
      </c>
      <c r="B3018" s="16"/>
      <c r="C3018" s="9"/>
      <c r="H3018" s="7"/>
      <c r="I3018" s="23"/>
    </row>
    <row r="3019" spans="1:9" x14ac:dyDescent="0.2">
      <c r="A3019" s="9" t="str">
        <f t="shared" si="42"/>
        <v/>
      </c>
      <c r="B3019" s="16"/>
      <c r="C3019" s="9"/>
      <c r="H3019" s="7"/>
      <c r="I3019" s="23"/>
    </row>
    <row r="3020" spans="1:9" x14ac:dyDescent="0.2">
      <c r="A3020" s="9" t="str">
        <f t="shared" si="42"/>
        <v/>
      </c>
      <c r="B3020" s="16"/>
      <c r="C3020" s="9"/>
      <c r="H3020" s="7"/>
      <c r="I3020" s="23"/>
    </row>
    <row r="3021" spans="1:9" x14ac:dyDescent="0.2">
      <c r="A3021" s="9" t="str">
        <f t="shared" si="42"/>
        <v/>
      </c>
      <c r="B3021" s="16"/>
      <c r="C3021" s="9"/>
      <c r="H3021" s="7"/>
      <c r="I3021" s="23"/>
    </row>
    <row r="3022" spans="1:9" x14ac:dyDescent="0.2">
      <c r="A3022" s="9" t="str">
        <f t="shared" si="42"/>
        <v/>
      </c>
      <c r="B3022" s="16"/>
      <c r="C3022" s="9"/>
      <c r="H3022" s="7"/>
      <c r="I3022" s="23"/>
    </row>
    <row r="3023" spans="1:9" x14ac:dyDescent="0.2">
      <c r="A3023" s="9" t="str">
        <f t="shared" si="42"/>
        <v/>
      </c>
      <c r="B3023" s="16"/>
      <c r="C3023" s="9"/>
      <c r="H3023" s="7"/>
      <c r="I3023" s="23"/>
    </row>
    <row r="3024" spans="1:9" x14ac:dyDescent="0.2">
      <c r="A3024" s="9" t="str">
        <f t="shared" si="42"/>
        <v/>
      </c>
      <c r="B3024" s="16"/>
      <c r="C3024" s="9"/>
      <c r="H3024" s="7"/>
      <c r="I3024" s="23"/>
    </row>
    <row r="3025" spans="1:9" x14ac:dyDescent="0.2">
      <c r="A3025" s="9" t="str">
        <f t="shared" si="42"/>
        <v/>
      </c>
      <c r="B3025" s="16"/>
      <c r="C3025" s="9"/>
      <c r="H3025" s="7"/>
      <c r="I3025" s="23"/>
    </row>
    <row r="3026" spans="1:9" x14ac:dyDescent="0.2">
      <c r="A3026" s="9" t="str">
        <f t="shared" si="42"/>
        <v/>
      </c>
      <c r="B3026" s="16"/>
      <c r="C3026" s="9"/>
      <c r="H3026" s="7"/>
      <c r="I3026" s="23"/>
    </row>
    <row r="3027" spans="1:9" x14ac:dyDescent="0.2">
      <c r="A3027" s="9" t="str">
        <f t="shared" si="42"/>
        <v/>
      </c>
      <c r="B3027" s="16"/>
      <c r="C3027" s="9"/>
      <c r="H3027" s="7"/>
      <c r="I3027" s="23"/>
    </row>
    <row r="3028" spans="1:9" x14ac:dyDescent="0.2">
      <c r="A3028" s="9" t="str">
        <f t="shared" ref="A3028:A3091" si="43">IF(LEN(B2675)&gt;0,TEXT(ROW(B2675)-3,"0000"),(IF(LEN(B2676)&gt;0,"unesite ev. broj nabave i ostale podatke","")))</f>
        <v/>
      </c>
      <c r="B3028" s="16"/>
      <c r="C3028" s="9"/>
      <c r="H3028" s="7"/>
      <c r="I3028" s="23"/>
    </row>
    <row r="3029" spans="1:9" x14ac:dyDescent="0.2">
      <c r="A3029" s="9" t="str">
        <f t="shared" si="43"/>
        <v/>
      </c>
      <c r="B3029" s="16"/>
      <c r="C3029" s="9"/>
      <c r="H3029" s="7"/>
      <c r="I3029" s="23"/>
    </row>
    <row r="3030" spans="1:9" x14ac:dyDescent="0.2">
      <c r="A3030" s="9" t="str">
        <f t="shared" si="43"/>
        <v/>
      </c>
      <c r="B3030" s="16"/>
      <c r="C3030" s="9"/>
      <c r="H3030" s="7"/>
      <c r="I3030" s="23"/>
    </row>
    <row r="3031" spans="1:9" x14ac:dyDescent="0.2">
      <c r="A3031" s="9" t="str">
        <f t="shared" si="43"/>
        <v/>
      </c>
      <c r="B3031" s="16"/>
      <c r="C3031" s="9"/>
      <c r="H3031" s="7"/>
      <c r="I3031" s="23"/>
    </row>
    <row r="3032" spans="1:9" x14ac:dyDescent="0.2">
      <c r="A3032" s="9" t="str">
        <f t="shared" si="43"/>
        <v/>
      </c>
      <c r="B3032" s="16"/>
      <c r="C3032" s="9"/>
      <c r="H3032" s="7"/>
      <c r="I3032" s="23"/>
    </row>
    <row r="3033" spans="1:9" x14ac:dyDescent="0.2">
      <c r="A3033" s="9" t="str">
        <f t="shared" si="43"/>
        <v/>
      </c>
      <c r="B3033" s="16"/>
      <c r="C3033" s="9"/>
      <c r="H3033" s="7"/>
      <c r="I3033" s="23"/>
    </row>
    <row r="3034" spans="1:9" x14ac:dyDescent="0.2">
      <c r="A3034" s="9" t="str">
        <f t="shared" si="43"/>
        <v/>
      </c>
      <c r="B3034" s="16"/>
      <c r="C3034" s="9"/>
      <c r="H3034" s="7"/>
      <c r="I3034" s="23"/>
    </row>
    <row r="3035" spans="1:9" x14ac:dyDescent="0.2">
      <c r="A3035" s="9" t="str">
        <f t="shared" si="43"/>
        <v/>
      </c>
      <c r="B3035" s="16"/>
      <c r="C3035" s="9"/>
      <c r="H3035" s="7"/>
      <c r="I3035" s="23"/>
    </row>
    <row r="3036" spans="1:9" x14ac:dyDescent="0.2">
      <c r="A3036" s="9" t="str">
        <f t="shared" si="43"/>
        <v/>
      </c>
      <c r="B3036" s="16"/>
      <c r="C3036" s="9"/>
      <c r="H3036" s="7"/>
      <c r="I3036" s="23"/>
    </row>
    <row r="3037" spans="1:9" x14ac:dyDescent="0.2">
      <c r="A3037" s="9" t="str">
        <f t="shared" si="43"/>
        <v/>
      </c>
      <c r="B3037" s="16"/>
      <c r="C3037" s="9"/>
      <c r="H3037" s="7"/>
      <c r="I3037" s="23"/>
    </row>
    <row r="3038" spans="1:9" x14ac:dyDescent="0.2">
      <c r="A3038" s="9" t="str">
        <f t="shared" si="43"/>
        <v/>
      </c>
      <c r="B3038" s="16"/>
      <c r="C3038" s="9"/>
      <c r="H3038" s="7"/>
      <c r="I3038" s="23"/>
    </row>
    <row r="3039" spans="1:9" x14ac:dyDescent="0.2">
      <c r="A3039" s="9" t="str">
        <f t="shared" si="43"/>
        <v/>
      </c>
      <c r="B3039" s="16"/>
      <c r="C3039" s="9"/>
      <c r="H3039" s="7"/>
      <c r="I3039" s="23"/>
    </row>
    <row r="3040" spans="1:9" x14ac:dyDescent="0.2">
      <c r="A3040" s="9" t="str">
        <f t="shared" si="43"/>
        <v/>
      </c>
      <c r="B3040" s="16"/>
      <c r="C3040" s="9"/>
      <c r="H3040" s="7"/>
      <c r="I3040" s="23"/>
    </row>
    <row r="3041" spans="1:9" x14ac:dyDescent="0.2">
      <c r="A3041" s="9" t="str">
        <f t="shared" si="43"/>
        <v/>
      </c>
      <c r="B3041" s="16"/>
      <c r="C3041" s="9"/>
      <c r="H3041" s="7"/>
      <c r="I3041" s="23"/>
    </row>
    <row r="3042" spans="1:9" x14ac:dyDescent="0.2">
      <c r="A3042" s="9" t="str">
        <f t="shared" si="43"/>
        <v/>
      </c>
      <c r="B3042" s="16"/>
      <c r="C3042" s="9"/>
      <c r="H3042" s="7"/>
      <c r="I3042" s="23"/>
    </row>
    <row r="3043" spans="1:9" x14ac:dyDescent="0.2">
      <c r="A3043" s="9" t="str">
        <f t="shared" si="43"/>
        <v/>
      </c>
      <c r="B3043" s="16"/>
      <c r="C3043" s="9"/>
      <c r="H3043" s="7"/>
      <c r="I3043" s="23"/>
    </row>
    <row r="3044" spans="1:9" x14ac:dyDescent="0.2">
      <c r="A3044" s="9" t="str">
        <f t="shared" si="43"/>
        <v/>
      </c>
      <c r="B3044" s="16"/>
      <c r="C3044" s="9"/>
      <c r="H3044" s="7"/>
      <c r="I3044" s="23"/>
    </row>
    <row r="3045" spans="1:9" x14ac:dyDescent="0.2">
      <c r="A3045" s="9" t="str">
        <f t="shared" si="43"/>
        <v/>
      </c>
      <c r="B3045" s="16"/>
      <c r="C3045" s="9"/>
      <c r="H3045" s="7"/>
      <c r="I3045" s="23"/>
    </row>
    <row r="3046" spans="1:9" x14ac:dyDescent="0.2">
      <c r="A3046" s="9" t="str">
        <f t="shared" si="43"/>
        <v/>
      </c>
      <c r="B3046" s="16"/>
      <c r="C3046" s="9"/>
      <c r="H3046" s="7"/>
      <c r="I3046" s="23"/>
    </row>
    <row r="3047" spans="1:9" x14ac:dyDescent="0.2">
      <c r="A3047" s="9" t="str">
        <f t="shared" si="43"/>
        <v/>
      </c>
      <c r="B3047" s="16"/>
      <c r="C3047" s="9"/>
      <c r="H3047" s="7"/>
      <c r="I3047" s="23"/>
    </row>
    <row r="3048" spans="1:9" x14ac:dyDescent="0.2">
      <c r="A3048" s="9" t="str">
        <f t="shared" si="43"/>
        <v/>
      </c>
      <c r="B3048" s="16"/>
      <c r="C3048" s="9"/>
      <c r="H3048" s="7"/>
      <c r="I3048" s="23"/>
    </row>
    <row r="3049" spans="1:9" x14ac:dyDescent="0.2">
      <c r="A3049" s="9" t="str">
        <f t="shared" si="43"/>
        <v/>
      </c>
      <c r="B3049" s="16"/>
      <c r="C3049" s="9"/>
      <c r="H3049" s="7"/>
      <c r="I3049" s="23"/>
    </row>
    <row r="3050" spans="1:9" x14ac:dyDescent="0.2">
      <c r="A3050" s="9" t="str">
        <f t="shared" si="43"/>
        <v/>
      </c>
      <c r="B3050" s="16"/>
      <c r="C3050" s="9"/>
      <c r="H3050" s="7"/>
      <c r="I3050" s="23"/>
    </row>
    <row r="3051" spans="1:9" x14ac:dyDescent="0.2">
      <c r="A3051" s="9" t="str">
        <f t="shared" si="43"/>
        <v/>
      </c>
      <c r="B3051" s="16"/>
      <c r="C3051" s="9"/>
      <c r="H3051" s="7"/>
      <c r="I3051" s="23"/>
    </row>
    <row r="3052" spans="1:9" x14ac:dyDescent="0.2">
      <c r="A3052" s="9" t="str">
        <f t="shared" si="43"/>
        <v/>
      </c>
      <c r="B3052" s="16"/>
      <c r="C3052" s="9"/>
      <c r="H3052" s="7"/>
      <c r="I3052" s="23"/>
    </row>
    <row r="3053" spans="1:9" x14ac:dyDescent="0.2">
      <c r="A3053" s="9" t="str">
        <f t="shared" si="43"/>
        <v/>
      </c>
      <c r="B3053" s="16"/>
      <c r="C3053" s="9"/>
      <c r="H3053" s="7"/>
      <c r="I3053" s="23"/>
    </row>
    <row r="3054" spans="1:9" x14ac:dyDescent="0.2">
      <c r="A3054" s="9" t="str">
        <f t="shared" si="43"/>
        <v/>
      </c>
      <c r="B3054" s="16"/>
      <c r="C3054" s="9"/>
      <c r="H3054" s="7"/>
      <c r="I3054" s="23"/>
    </row>
    <row r="3055" spans="1:9" x14ac:dyDescent="0.2">
      <c r="A3055" s="9" t="str">
        <f t="shared" si="43"/>
        <v/>
      </c>
      <c r="B3055" s="16"/>
      <c r="C3055" s="9"/>
      <c r="H3055" s="7"/>
      <c r="I3055" s="23"/>
    </row>
    <row r="3056" spans="1:9" x14ac:dyDescent="0.2">
      <c r="A3056" s="9" t="str">
        <f t="shared" si="43"/>
        <v/>
      </c>
      <c r="B3056" s="16"/>
      <c r="C3056" s="9"/>
      <c r="H3056" s="7"/>
      <c r="I3056" s="23"/>
    </row>
    <row r="3057" spans="1:9" x14ac:dyDescent="0.2">
      <c r="A3057" s="9" t="str">
        <f t="shared" si="43"/>
        <v/>
      </c>
      <c r="B3057" s="16"/>
      <c r="C3057" s="9"/>
      <c r="H3057" s="7"/>
      <c r="I3057" s="23"/>
    </row>
    <row r="3058" spans="1:9" x14ac:dyDescent="0.2">
      <c r="A3058" s="9" t="str">
        <f t="shared" si="43"/>
        <v/>
      </c>
      <c r="B3058" s="16"/>
      <c r="C3058" s="9"/>
      <c r="H3058" s="7"/>
      <c r="I3058" s="23"/>
    </row>
    <row r="3059" spans="1:9" x14ac:dyDescent="0.2">
      <c r="A3059" s="9" t="str">
        <f t="shared" si="43"/>
        <v/>
      </c>
      <c r="B3059" s="16"/>
      <c r="C3059" s="9"/>
      <c r="H3059" s="7"/>
      <c r="I3059" s="23"/>
    </row>
    <row r="3060" spans="1:9" x14ac:dyDescent="0.2">
      <c r="A3060" s="9" t="str">
        <f t="shared" si="43"/>
        <v/>
      </c>
      <c r="B3060" s="16"/>
      <c r="C3060" s="9"/>
      <c r="H3060" s="7"/>
      <c r="I3060" s="23"/>
    </row>
    <row r="3061" spans="1:9" x14ac:dyDescent="0.2">
      <c r="A3061" s="9" t="str">
        <f t="shared" si="43"/>
        <v/>
      </c>
      <c r="B3061" s="16"/>
      <c r="C3061" s="9"/>
      <c r="H3061" s="7"/>
      <c r="I3061" s="23"/>
    </row>
    <row r="3062" spans="1:9" x14ac:dyDescent="0.2">
      <c r="A3062" s="9" t="str">
        <f t="shared" si="43"/>
        <v/>
      </c>
      <c r="B3062" s="16"/>
      <c r="C3062" s="9"/>
      <c r="H3062" s="7"/>
      <c r="I3062" s="23"/>
    </row>
    <row r="3063" spans="1:9" x14ac:dyDescent="0.2">
      <c r="A3063" s="9" t="str">
        <f t="shared" si="43"/>
        <v/>
      </c>
      <c r="B3063" s="16"/>
      <c r="C3063" s="9"/>
      <c r="H3063" s="7"/>
      <c r="I3063" s="23"/>
    </row>
    <row r="3064" spans="1:9" x14ac:dyDescent="0.2">
      <c r="A3064" s="9" t="str">
        <f t="shared" si="43"/>
        <v/>
      </c>
      <c r="B3064" s="16"/>
      <c r="C3064" s="9"/>
      <c r="H3064" s="7"/>
      <c r="I3064" s="23"/>
    </row>
    <row r="3065" spans="1:9" x14ac:dyDescent="0.2">
      <c r="A3065" s="9" t="str">
        <f t="shared" si="43"/>
        <v/>
      </c>
      <c r="B3065" s="16"/>
      <c r="C3065" s="9"/>
      <c r="H3065" s="7"/>
      <c r="I3065" s="23"/>
    </row>
    <row r="3066" spans="1:9" x14ac:dyDescent="0.2">
      <c r="A3066" s="9" t="str">
        <f t="shared" si="43"/>
        <v/>
      </c>
      <c r="B3066" s="16"/>
      <c r="C3066" s="9"/>
      <c r="H3066" s="7"/>
      <c r="I3066" s="23"/>
    </row>
    <row r="3067" spans="1:9" x14ac:dyDescent="0.2">
      <c r="A3067" s="9" t="str">
        <f t="shared" si="43"/>
        <v/>
      </c>
      <c r="B3067" s="16"/>
      <c r="C3067" s="9"/>
      <c r="H3067" s="7"/>
      <c r="I3067" s="23"/>
    </row>
    <row r="3068" spans="1:9" x14ac:dyDescent="0.2">
      <c r="A3068" s="9" t="str">
        <f t="shared" si="43"/>
        <v/>
      </c>
      <c r="B3068" s="16"/>
      <c r="C3068" s="9"/>
      <c r="H3068" s="7"/>
      <c r="I3068" s="23"/>
    </row>
    <row r="3069" spans="1:9" x14ac:dyDescent="0.2">
      <c r="A3069" s="9" t="str">
        <f t="shared" si="43"/>
        <v/>
      </c>
      <c r="B3069" s="16"/>
      <c r="C3069" s="9"/>
      <c r="H3069" s="7"/>
      <c r="I3069" s="23"/>
    </row>
    <row r="3070" spans="1:9" x14ac:dyDescent="0.2">
      <c r="A3070" s="9" t="str">
        <f t="shared" si="43"/>
        <v/>
      </c>
      <c r="B3070" s="16"/>
      <c r="C3070" s="9"/>
      <c r="H3070" s="7"/>
      <c r="I3070" s="23"/>
    </row>
    <row r="3071" spans="1:9" x14ac:dyDescent="0.2">
      <c r="A3071" s="9" t="str">
        <f t="shared" si="43"/>
        <v/>
      </c>
      <c r="B3071" s="16"/>
      <c r="C3071" s="9"/>
      <c r="H3071" s="7"/>
      <c r="I3071" s="23"/>
    </row>
    <row r="3072" spans="1:9" x14ac:dyDescent="0.2">
      <c r="A3072" s="9" t="str">
        <f t="shared" si="43"/>
        <v/>
      </c>
      <c r="B3072" s="16"/>
      <c r="C3072" s="9"/>
      <c r="H3072" s="7"/>
      <c r="I3072" s="23"/>
    </row>
    <row r="3073" spans="1:9" x14ac:dyDescent="0.2">
      <c r="A3073" s="9" t="str">
        <f t="shared" si="43"/>
        <v/>
      </c>
      <c r="B3073" s="16"/>
      <c r="C3073" s="9"/>
      <c r="H3073" s="7"/>
      <c r="I3073" s="23"/>
    </row>
    <row r="3074" spans="1:9" x14ac:dyDescent="0.2">
      <c r="A3074" s="9" t="str">
        <f t="shared" si="43"/>
        <v/>
      </c>
      <c r="B3074" s="16"/>
      <c r="C3074" s="9"/>
      <c r="H3074" s="7"/>
      <c r="I3074" s="23"/>
    </row>
    <row r="3075" spans="1:9" x14ac:dyDescent="0.2">
      <c r="A3075" s="9" t="str">
        <f t="shared" si="43"/>
        <v/>
      </c>
      <c r="B3075" s="16"/>
      <c r="C3075" s="9"/>
      <c r="H3075" s="7"/>
      <c r="I3075" s="23"/>
    </row>
    <row r="3076" spans="1:9" x14ac:dyDescent="0.2">
      <c r="A3076" s="9" t="str">
        <f t="shared" si="43"/>
        <v/>
      </c>
      <c r="B3076" s="16"/>
      <c r="C3076" s="9"/>
      <c r="H3076" s="7"/>
      <c r="I3076" s="23"/>
    </row>
    <row r="3077" spans="1:9" x14ac:dyDescent="0.2">
      <c r="A3077" s="9" t="str">
        <f t="shared" si="43"/>
        <v/>
      </c>
      <c r="B3077" s="16"/>
      <c r="C3077" s="9"/>
      <c r="H3077" s="7"/>
      <c r="I3077" s="23"/>
    </row>
    <row r="3078" spans="1:9" x14ac:dyDescent="0.2">
      <c r="A3078" s="9" t="str">
        <f t="shared" si="43"/>
        <v/>
      </c>
      <c r="B3078" s="16"/>
      <c r="C3078" s="9"/>
      <c r="H3078" s="7"/>
      <c r="I3078" s="23"/>
    </row>
    <row r="3079" spans="1:9" x14ac:dyDescent="0.2">
      <c r="A3079" s="9" t="str">
        <f t="shared" si="43"/>
        <v/>
      </c>
      <c r="B3079" s="16"/>
      <c r="C3079" s="9"/>
      <c r="H3079" s="7"/>
      <c r="I3079" s="23"/>
    </row>
    <row r="3080" spans="1:9" x14ac:dyDescent="0.2">
      <c r="A3080" s="9" t="str">
        <f t="shared" si="43"/>
        <v/>
      </c>
      <c r="B3080" s="16"/>
      <c r="C3080" s="9"/>
      <c r="H3080" s="7"/>
      <c r="I3080" s="23"/>
    </row>
    <row r="3081" spans="1:9" x14ac:dyDescent="0.2">
      <c r="A3081" s="9" t="str">
        <f t="shared" si="43"/>
        <v/>
      </c>
      <c r="B3081" s="16"/>
      <c r="C3081" s="9"/>
      <c r="H3081" s="7"/>
      <c r="I3081" s="23"/>
    </row>
    <row r="3082" spans="1:9" x14ac:dyDescent="0.2">
      <c r="A3082" s="9" t="str">
        <f t="shared" si="43"/>
        <v/>
      </c>
      <c r="B3082" s="16"/>
      <c r="C3082" s="9"/>
      <c r="H3082" s="7"/>
      <c r="I3082" s="23"/>
    </row>
    <row r="3083" spans="1:9" x14ac:dyDescent="0.2">
      <c r="A3083" s="9" t="str">
        <f t="shared" si="43"/>
        <v/>
      </c>
      <c r="B3083" s="16"/>
      <c r="C3083" s="9"/>
      <c r="H3083" s="7"/>
      <c r="I3083" s="23"/>
    </row>
    <row r="3084" spans="1:9" x14ac:dyDescent="0.2">
      <c r="A3084" s="9" t="str">
        <f t="shared" si="43"/>
        <v/>
      </c>
      <c r="B3084" s="16"/>
      <c r="C3084" s="9"/>
      <c r="H3084" s="7"/>
      <c r="I3084" s="23"/>
    </row>
    <row r="3085" spans="1:9" x14ac:dyDescent="0.2">
      <c r="A3085" s="9" t="str">
        <f t="shared" si="43"/>
        <v/>
      </c>
      <c r="B3085" s="16"/>
      <c r="C3085" s="9"/>
      <c r="H3085" s="7"/>
      <c r="I3085" s="23"/>
    </row>
    <row r="3086" spans="1:9" x14ac:dyDescent="0.2">
      <c r="A3086" s="9" t="str">
        <f t="shared" si="43"/>
        <v/>
      </c>
      <c r="B3086" s="16"/>
      <c r="C3086" s="9"/>
      <c r="H3086" s="7"/>
      <c r="I3086" s="23"/>
    </row>
    <row r="3087" spans="1:9" x14ac:dyDescent="0.2">
      <c r="A3087" s="9" t="str">
        <f t="shared" si="43"/>
        <v/>
      </c>
      <c r="B3087" s="16"/>
      <c r="C3087" s="9"/>
      <c r="H3087" s="7"/>
      <c r="I3087" s="23"/>
    </row>
    <row r="3088" spans="1:9" x14ac:dyDescent="0.2">
      <c r="A3088" s="9" t="str">
        <f t="shared" si="43"/>
        <v/>
      </c>
      <c r="B3088" s="16"/>
      <c r="C3088" s="9"/>
      <c r="H3088" s="7"/>
      <c r="I3088" s="23"/>
    </row>
    <row r="3089" spans="1:9" x14ac:dyDescent="0.2">
      <c r="A3089" s="9" t="str">
        <f t="shared" si="43"/>
        <v/>
      </c>
      <c r="B3089" s="16"/>
      <c r="C3089" s="9"/>
      <c r="H3089" s="7"/>
      <c r="I3089" s="23"/>
    </row>
    <row r="3090" spans="1:9" x14ac:dyDescent="0.2">
      <c r="A3090" s="9" t="str">
        <f t="shared" si="43"/>
        <v/>
      </c>
      <c r="B3090" s="16"/>
      <c r="C3090" s="9"/>
      <c r="H3090" s="7"/>
      <c r="I3090" s="23"/>
    </row>
    <row r="3091" spans="1:9" x14ac:dyDescent="0.2">
      <c r="A3091" s="9" t="str">
        <f t="shared" si="43"/>
        <v/>
      </c>
      <c r="B3091" s="16"/>
      <c r="C3091" s="9"/>
      <c r="H3091" s="7"/>
      <c r="I3091" s="23"/>
    </row>
    <row r="3092" spans="1:9" x14ac:dyDescent="0.2">
      <c r="A3092" s="9" t="str">
        <f t="shared" ref="A3092:A3155" si="44">IF(LEN(B2739)&gt;0,TEXT(ROW(B2739)-3,"0000"),(IF(LEN(B2740)&gt;0,"unesite ev. broj nabave i ostale podatke","")))</f>
        <v/>
      </c>
      <c r="B3092" s="16"/>
      <c r="C3092" s="9"/>
      <c r="H3092" s="7"/>
      <c r="I3092" s="23"/>
    </row>
    <row r="3093" spans="1:9" x14ac:dyDescent="0.2">
      <c r="A3093" s="9" t="str">
        <f t="shared" si="44"/>
        <v/>
      </c>
      <c r="B3093" s="16"/>
      <c r="C3093" s="9"/>
      <c r="H3093" s="7"/>
      <c r="I3093" s="23"/>
    </row>
    <row r="3094" spans="1:9" x14ac:dyDescent="0.2">
      <c r="A3094" s="9" t="str">
        <f t="shared" si="44"/>
        <v/>
      </c>
      <c r="B3094" s="16"/>
      <c r="C3094" s="9"/>
      <c r="H3094" s="7"/>
      <c r="I3094" s="23"/>
    </row>
    <row r="3095" spans="1:9" x14ac:dyDescent="0.2">
      <c r="A3095" s="9" t="str">
        <f t="shared" si="44"/>
        <v/>
      </c>
      <c r="B3095" s="16"/>
      <c r="C3095" s="9"/>
      <c r="H3095" s="7"/>
      <c r="I3095" s="23"/>
    </row>
    <row r="3096" spans="1:9" x14ac:dyDescent="0.2">
      <c r="A3096" s="9" t="str">
        <f t="shared" si="44"/>
        <v/>
      </c>
      <c r="B3096" s="16"/>
      <c r="C3096" s="9"/>
      <c r="H3096" s="7"/>
      <c r="I3096" s="23"/>
    </row>
    <row r="3097" spans="1:9" x14ac:dyDescent="0.2">
      <c r="A3097" s="9" t="str">
        <f t="shared" si="44"/>
        <v/>
      </c>
      <c r="B3097" s="16"/>
      <c r="C3097" s="9"/>
      <c r="H3097" s="7"/>
      <c r="I3097" s="23"/>
    </row>
    <row r="3098" spans="1:9" x14ac:dyDescent="0.2">
      <c r="A3098" s="9" t="str">
        <f t="shared" si="44"/>
        <v/>
      </c>
      <c r="B3098" s="16"/>
      <c r="C3098" s="9"/>
      <c r="H3098" s="7"/>
      <c r="I3098" s="23"/>
    </row>
    <row r="3099" spans="1:9" x14ac:dyDescent="0.2">
      <c r="A3099" s="9" t="str">
        <f t="shared" si="44"/>
        <v/>
      </c>
      <c r="B3099" s="16"/>
      <c r="C3099" s="9"/>
      <c r="H3099" s="7"/>
      <c r="I3099" s="23"/>
    </row>
    <row r="3100" spans="1:9" x14ac:dyDescent="0.2">
      <c r="A3100" s="9" t="str">
        <f t="shared" si="44"/>
        <v/>
      </c>
      <c r="B3100" s="16"/>
      <c r="C3100" s="9"/>
      <c r="H3100" s="7"/>
      <c r="I3100" s="23"/>
    </row>
    <row r="3101" spans="1:9" x14ac:dyDescent="0.2">
      <c r="A3101" s="9" t="str">
        <f t="shared" si="44"/>
        <v/>
      </c>
      <c r="B3101" s="16"/>
      <c r="C3101" s="9"/>
      <c r="H3101" s="7"/>
      <c r="I3101" s="23"/>
    </row>
    <row r="3102" spans="1:9" x14ac:dyDescent="0.2">
      <c r="A3102" s="9" t="str">
        <f t="shared" si="44"/>
        <v/>
      </c>
      <c r="B3102" s="16"/>
      <c r="C3102" s="9"/>
      <c r="H3102" s="7"/>
      <c r="I3102" s="23"/>
    </row>
    <row r="3103" spans="1:9" x14ac:dyDescent="0.2">
      <c r="A3103" s="9" t="str">
        <f t="shared" si="44"/>
        <v/>
      </c>
      <c r="B3103" s="16"/>
      <c r="C3103" s="9"/>
      <c r="H3103" s="7"/>
      <c r="I3103" s="23"/>
    </row>
    <row r="3104" spans="1:9" x14ac:dyDescent="0.2">
      <c r="A3104" s="9" t="str">
        <f t="shared" si="44"/>
        <v/>
      </c>
      <c r="B3104" s="16"/>
      <c r="C3104" s="9"/>
      <c r="H3104" s="7"/>
      <c r="I3104" s="23"/>
    </row>
    <row r="3105" spans="1:9" x14ac:dyDescent="0.2">
      <c r="A3105" s="9" t="str">
        <f t="shared" si="44"/>
        <v/>
      </c>
      <c r="B3105" s="16"/>
      <c r="C3105" s="9"/>
      <c r="H3105" s="7"/>
      <c r="I3105" s="23"/>
    </row>
    <row r="3106" spans="1:9" x14ac:dyDescent="0.2">
      <c r="A3106" s="9" t="str">
        <f t="shared" si="44"/>
        <v/>
      </c>
      <c r="B3106" s="16"/>
      <c r="C3106" s="9"/>
      <c r="H3106" s="7"/>
      <c r="I3106" s="23"/>
    </row>
    <row r="3107" spans="1:9" x14ac:dyDescent="0.2">
      <c r="A3107" s="9" t="str">
        <f t="shared" si="44"/>
        <v/>
      </c>
      <c r="B3107" s="16"/>
      <c r="C3107" s="9"/>
      <c r="H3107" s="7"/>
      <c r="I3107" s="23"/>
    </row>
    <row r="3108" spans="1:9" x14ac:dyDescent="0.2">
      <c r="A3108" s="9" t="str">
        <f t="shared" si="44"/>
        <v/>
      </c>
      <c r="B3108" s="16"/>
      <c r="C3108" s="9"/>
      <c r="H3108" s="7"/>
      <c r="I3108" s="23"/>
    </row>
    <row r="3109" spans="1:9" x14ac:dyDescent="0.2">
      <c r="A3109" s="9" t="str">
        <f t="shared" si="44"/>
        <v/>
      </c>
      <c r="B3109" s="16"/>
      <c r="C3109" s="9"/>
      <c r="H3109" s="7"/>
      <c r="I3109" s="23"/>
    </row>
    <row r="3110" spans="1:9" x14ac:dyDescent="0.2">
      <c r="A3110" s="9" t="str">
        <f t="shared" si="44"/>
        <v/>
      </c>
      <c r="B3110" s="16"/>
      <c r="C3110" s="9"/>
      <c r="H3110" s="7"/>
      <c r="I3110" s="23"/>
    </row>
    <row r="3111" spans="1:9" x14ac:dyDescent="0.2">
      <c r="A3111" s="9" t="str">
        <f t="shared" si="44"/>
        <v/>
      </c>
      <c r="B3111" s="16"/>
      <c r="C3111" s="9"/>
      <c r="H3111" s="7"/>
      <c r="I3111" s="23"/>
    </row>
    <row r="3112" spans="1:9" x14ac:dyDescent="0.2">
      <c r="A3112" s="9" t="str">
        <f t="shared" si="44"/>
        <v/>
      </c>
      <c r="B3112" s="16"/>
      <c r="C3112" s="9"/>
      <c r="H3112" s="7"/>
      <c r="I3112" s="23"/>
    </row>
    <row r="3113" spans="1:9" x14ac:dyDescent="0.2">
      <c r="A3113" s="9" t="str">
        <f t="shared" si="44"/>
        <v/>
      </c>
      <c r="B3113" s="16"/>
      <c r="C3113" s="9"/>
      <c r="H3113" s="7"/>
      <c r="I3113" s="23"/>
    </row>
    <row r="3114" spans="1:9" x14ac:dyDescent="0.2">
      <c r="A3114" s="9" t="str">
        <f t="shared" si="44"/>
        <v/>
      </c>
      <c r="B3114" s="16"/>
      <c r="C3114" s="9"/>
      <c r="H3114" s="7"/>
      <c r="I3114" s="23"/>
    </row>
    <row r="3115" spans="1:9" x14ac:dyDescent="0.2">
      <c r="A3115" s="9" t="str">
        <f t="shared" si="44"/>
        <v/>
      </c>
      <c r="B3115" s="16"/>
      <c r="C3115" s="9"/>
      <c r="H3115" s="7"/>
      <c r="I3115" s="23"/>
    </row>
    <row r="3116" spans="1:9" x14ac:dyDescent="0.2">
      <c r="A3116" s="9" t="str">
        <f t="shared" si="44"/>
        <v/>
      </c>
      <c r="B3116" s="16"/>
      <c r="C3116" s="9"/>
      <c r="H3116" s="7"/>
      <c r="I3116" s="23"/>
    </row>
    <row r="3117" spans="1:9" x14ac:dyDescent="0.2">
      <c r="A3117" s="9" t="str">
        <f t="shared" si="44"/>
        <v/>
      </c>
      <c r="B3117" s="16"/>
      <c r="C3117" s="9"/>
      <c r="H3117" s="7"/>
      <c r="I3117" s="23"/>
    </row>
    <row r="3118" spans="1:9" x14ac:dyDescent="0.2">
      <c r="A3118" s="9" t="str">
        <f t="shared" si="44"/>
        <v/>
      </c>
      <c r="B3118" s="16"/>
      <c r="C3118" s="9"/>
      <c r="H3118" s="7"/>
      <c r="I3118" s="23"/>
    </row>
    <row r="3119" spans="1:9" x14ac:dyDescent="0.2">
      <c r="A3119" s="9" t="str">
        <f t="shared" si="44"/>
        <v/>
      </c>
      <c r="B3119" s="16"/>
      <c r="C3119" s="9"/>
      <c r="H3119" s="7"/>
      <c r="I3119" s="23"/>
    </row>
    <row r="3120" spans="1:9" x14ac:dyDescent="0.2">
      <c r="A3120" s="9" t="str">
        <f t="shared" si="44"/>
        <v/>
      </c>
      <c r="B3120" s="16"/>
      <c r="C3120" s="9"/>
      <c r="H3120" s="7"/>
      <c r="I3120" s="23"/>
    </row>
    <row r="3121" spans="1:9" x14ac:dyDescent="0.2">
      <c r="A3121" s="9" t="str">
        <f t="shared" si="44"/>
        <v/>
      </c>
      <c r="B3121" s="16"/>
      <c r="C3121" s="9"/>
      <c r="H3121" s="7"/>
      <c r="I3121" s="23"/>
    </row>
    <row r="3122" spans="1:9" x14ac:dyDescent="0.2">
      <c r="A3122" s="9" t="str">
        <f t="shared" si="44"/>
        <v/>
      </c>
      <c r="B3122" s="16"/>
      <c r="C3122" s="9"/>
      <c r="H3122" s="7"/>
      <c r="I3122" s="23"/>
    </row>
    <row r="3123" spans="1:9" x14ac:dyDescent="0.2">
      <c r="A3123" s="9" t="str">
        <f t="shared" si="44"/>
        <v/>
      </c>
      <c r="B3123" s="16"/>
      <c r="C3123" s="9"/>
      <c r="H3123" s="7"/>
      <c r="I3123" s="23"/>
    </row>
    <row r="3124" spans="1:9" x14ac:dyDescent="0.2">
      <c r="A3124" s="9" t="str">
        <f t="shared" si="44"/>
        <v/>
      </c>
      <c r="B3124" s="16"/>
      <c r="C3124" s="9"/>
      <c r="H3124" s="7"/>
      <c r="I3124" s="23"/>
    </row>
    <row r="3125" spans="1:9" x14ac:dyDescent="0.2">
      <c r="A3125" s="9" t="str">
        <f t="shared" si="44"/>
        <v/>
      </c>
      <c r="B3125" s="16"/>
      <c r="C3125" s="9"/>
      <c r="H3125" s="7"/>
      <c r="I3125" s="23"/>
    </row>
    <row r="3126" spans="1:9" x14ac:dyDescent="0.2">
      <c r="A3126" s="9" t="str">
        <f t="shared" si="44"/>
        <v/>
      </c>
      <c r="B3126" s="16"/>
      <c r="C3126" s="9"/>
      <c r="H3126" s="7"/>
      <c r="I3126" s="23"/>
    </row>
    <row r="3127" spans="1:9" x14ac:dyDescent="0.2">
      <c r="A3127" s="9" t="str">
        <f t="shared" si="44"/>
        <v/>
      </c>
      <c r="B3127" s="16"/>
      <c r="C3127" s="9"/>
      <c r="H3127" s="7"/>
      <c r="I3127" s="23"/>
    </row>
    <row r="3128" spans="1:9" x14ac:dyDescent="0.2">
      <c r="A3128" s="9" t="str">
        <f t="shared" si="44"/>
        <v/>
      </c>
      <c r="B3128" s="16"/>
      <c r="C3128" s="9"/>
      <c r="H3128" s="7"/>
      <c r="I3128" s="23"/>
    </row>
    <row r="3129" spans="1:9" x14ac:dyDescent="0.2">
      <c r="A3129" s="9" t="str">
        <f t="shared" si="44"/>
        <v/>
      </c>
      <c r="B3129" s="16"/>
      <c r="C3129" s="9"/>
      <c r="H3129" s="7"/>
      <c r="I3129" s="23"/>
    </row>
    <row r="3130" spans="1:9" x14ac:dyDescent="0.2">
      <c r="A3130" s="9" t="str">
        <f t="shared" si="44"/>
        <v/>
      </c>
      <c r="B3130" s="16"/>
      <c r="C3130" s="9"/>
      <c r="H3130" s="7"/>
      <c r="I3130" s="23"/>
    </row>
    <row r="3131" spans="1:9" x14ac:dyDescent="0.2">
      <c r="A3131" s="9" t="str">
        <f t="shared" si="44"/>
        <v/>
      </c>
      <c r="B3131" s="16"/>
      <c r="C3131" s="9"/>
      <c r="H3131" s="7"/>
      <c r="I3131" s="23"/>
    </row>
    <row r="3132" spans="1:9" x14ac:dyDescent="0.2">
      <c r="A3132" s="9" t="str">
        <f t="shared" si="44"/>
        <v/>
      </c>
      <c r="B3132" s="16"/>
      <c r="C3132" s="9"/>
      <c r="H3132" s="7"/>
      <c r="I3132" s="23"/>
    </row>
    <row r="3133" spans="1:9" x14ac:dyDescent="0.2">
      <c r="A3133" s="9" t="str">
        <f t="shared" si="44"/>
        <v/>
      </c>
      <c r="B3133" s="16"/>
      <c r="C3133" s="9"/>
      <c r="H3133" s="7"/>
      <c r="I3133" s="23"/>
    </row>
    <row r="3134" spans="1:9" x14ac:dyDescent="0.2">
      <c r="A3134" s="9" t="str">
        <f t="shared" si="44"/>
        <v/>
      </c>
      <c r="B3134" s="16"/>
      <c r="C3134" s="9"/>
      <c r="H3134" s="7"/>
      <c r="I3134" s="23"/>
    </row>
    <row r="3135" spans="1:9" x14ac:dyDescent="0.2">
      <c r="A3135" s="9" t="str">
        <f t="shared" si="44"/>
        <v/>
      </c>
      <c r="B3135" s="16"/>
      <c r="C3135" s="9"/>
      <c r="H3135" s="7"/>
      <c r="I3135" s="23"/>
    </row>
    <row r="3136" spans="1:9" x14ac:dyDescent="0.2">
      <c r="A3136" s="9" t="str">
        <f t="shared" si="44"/>
        <v/>
      </c>
      <c r="B3136" s="16"/>
      <c r="C3136" s="9"/>
      <c r="H3136" s="7"/>
      <c r="I3136" s="23"/>
    </row>
    <row r="3137" spans="1:9" x14ac:dyDescent="0.2">
      <c r="A3137" s="9" t="str">
        <f t="shared" si="44"/>
        <v/>
      </c>
      <c r="B3137" s="16"/>
      <c r="C3137" s="9"/>
      <c r="H3137" s="7"/>
      <c r="I3137" s="23"/>
    </row>
    <row r="3138" spans="1:9" x14ac:dyDescent="0.2">
      <c r="A3138" s="9" t="str">
        <f t="shared" si="44"/>
        <v/>
      </c>
      <c r="B3138" s="16"/>
      <c r="C3138" s="9"/>
      <c r="H3138" s="7"/>
      <c r="I3138" s="23"/>
    </row>
    <row r="3139" spans="1:9" x14ac:dyDescent="0.2">
      <c r="A3139" s="9" t="str">
        <f t="shared" si="44"/>
        <v/>
      </c>
      <c r="B3139" s="16"/>
      <c r="C3139" s="9"/>
      <c r="H3139" s="7"/>
      <c r="I3139" s="23"/>
    </row>
    <row r="3140" spans="1:9" x14ac:dyDescent="0.2">
      <c r="A3140" s="9" t="str">
        <f t="shared" si="44"/>
        <v/>
      </c>
      <c r="B3140" s="16"/>
      <c r="C3140" s="9"/>
      <c r="H3140" s="7"/>
      <c r="I3140" s="23"/>
    </row>
    <row r="3141" spans="1:9" x14ac:dyDescent="0.2">
      <c r="A3141" s="9" t="str">
        <f t="shared" si="44"/>
        <v/>
      </c>
      <c r="B3141" s="16"/>
      <c r="C3141" s="9"/>
      <c r="H3141" s="7"/>
      <c r="I3141" s="23"/>
    </row>
    <row r="3142" spans="1:9" x14ac:dyDescent="0.2">
      <c r="A3142" s="9" t="str">
        <f t="shared" si="44"/>
        <v/>
      </c>
      <c r="B3142" s="16"/>
      <c r="C3142" s="9"/>
      <c r="H3142" s="7"/>
      <c r="I3142" s="23"/>
    </row>
    <row r="3143" spans="1:9" x14ac:dyDescent="0.2">
      <c r="A3143" s="9" t="str">
        <f t="shared" si="44"/>
        <v/>
      </c>
      <c r="B3143" s="16"/>
      <c r="C3143" s="9"/>
      <c r="H3143" s="7"/>
      <c r="I3143" s="23"/>
    </row>
    <row r="3144" spans="1:9" x14ac:dyDescent="0.2">
      <c r="A3144" s="9" t="str">
        <f t="shared" si="44"/>
        <v/>
      </c>
      <c r="B3144" s="16"/>
      <c r="C3144" s="9"/>
      <c r="H3144" s="7"/>
      <c r="I3144" s="23"/>
    </row>
    <row r="3145" spans="1:9" x14ac:dyDescent="0.2">
      <c r="A3145" s="9" t="str">
        <f t="shared" si="44"/>
        <v/>
      </c>
      <c r="B3145" s="16"/>
      <c r="C3145" s="9"/>
      <c r="H3145" s="7"/>
      <c r="I3145" s="23"/>
    </row>
    <row r="3146" spans="1:9" x14ac:dyDescent="0.2">
      <c r="A3146" s="9" t="str">
        <f t="shared" si="44"/>
        <v/>
      </c>
      <c r="B3146" s="16"/>
      <c r="C3146" s="9"/>
      <c r="H3146" s="7"/>
      <c r="I3146" s="23"/>
    </row>
    <row r="3147" spans="1:9" x14ac:dyDescent="0.2">
      <c r="A3147" s="9" t="str">
        <f t="shared" si="44"/>
        <v/>
      </c>
      <c r="B3147" s="16"/>
      <c r="C3147" s="9"/>
      <c r="H3147" s="7"/>
      <c r="I3147" s="23"/>
    </row>
    <row r="3148" spans="1:9" x14ac:dyDescent="0.2">
      <c r="A3148" s="9" t="str">
        <f t="shared" si="44"/>
        <v/>
      </c>
      <c r="B3148" s="16"/>
      <c r="C3148" s="9"/>
      <c r="H3148" s="7"/>
      <c r="I3148" s="23"/>
    </row>
    <row r="3149" spans="1:9" x14ac:dyDescent="0.2">
      <c r="A3149" s="9" t="str">
        <f t="shared" si="44"/>
        <v/>
      </c>
      <c r="B3149" s="16"/>
      <c r="C3149" s="9"/>
      <c r="H3149" s="7"/>
      <c r="I3149" s="23"/>
    </row>
    <row r="3150" spans="1:9" x14ac:dyDescent="0.2">
      <c r="A3150" s="9" t="str">
        <f t="shared" si="44"/>
        <v/>
      </c>
      <c r="B3150" s="16"/>
      <c r="C3150" s="9"/>
      <c r="H3150" s="7"/>
      <c r="I3150" s="23"/>
    </row>
    <row r="3151" spans="1:9" x14ac:dyDescent="0.2">
      <c r="A3151" s="9" t="str">
        <f t="shared" si="44"/>
        <v/>
      </c>
      <c r="B3151" s="16"/>
      <c r="C3151" s="9"/>
      <c r="H3151" s="7"/>
      <c r="I3151" s="23"/>
    </row>
    <row r="3152" spans="1:9" x14ac:dyDescent="0.2">
      <c r="A3152" s="9" t="str">
        <f t="shared" si="44"/>
        <v/>
      </c>
      <c r="B3152" s="16"/>
      <c r="C3152" s="9"/>
      <c r="H3152" s="7"/>
      <c r="I3152" s="23"/>
    </row>
    <row r="3153" spans="1:9" x14ac:dyDescent="0.2">
      <c r="A3153" s="9" t="str">
        <f t="shared" si="44"/>
        <v/>
      </c>
      <c r="B3153" s="16"/>
      <c r="C3153" s="9"/>
      <c r="H3153" s="7"/>
      <c r="I3153" s="23"/>
    </row>
    <row r="3154" spans="1:9" x14ac:dyDescent="0.2">
      <c r="A3154" s="9" t="str">
        <f t="shared" si="44"/>
        <v/>
      </c>
      <c r="B3154" s="16"/>
      <c r="C3154" s="9"/>
      <c r="H3154" s="7"/>
      <c r="I3154" s="23"/>
    </row>
    <row r="3155" spans="1:9" x14ac:dyDescent="0.2">
      <c r="A3155" s="9" t="str">
        <f t="shared" si="44"/>
        <v/>
      </c>
      <c r="B3155" s="16"/>
      <c r="C3155" s="9"/>
      <c r="H3155" s="7"/>
      <c r="I3155" s="23"/>
    </row>
    <row r="3156" spans="1:9" x14ac:dyDescent="0.2">
      <c r="A3156" s="9" t="str">
        <f t="shared" ref="A3156:A3219" si="45">IF(LEN(B2803)&gt;0,TEXT(ROW(B2803)-3,"0000"),(IF(LEN(B2804)&gt;0,"unesite ev. broj nabave i ostale podatke","")))</f>
        <v/>
      </c>
      <c r="B3156" s="16"/>
      <c r="C3156" s="9"/>
      <c r="H3156" s="7"/>
      <c r="I3156" s="23"/>
    </row>
    <row r="3157" spans="1:9" x14ac:dyDescent="0.2">
      <c r="A3157" s="9" t="str">
        <f t="shared" si="45"/>
        <v/>
      </c>
      <c r="B3157" s="16"/>
      <c r="C3157" s="9"/>
      <c r="H3157" s="7"/>
      <c r="I3157" s="23"/>
    </row>
    <row r="3158" spans="1:9" x14ac:dyDescent="0.2">
      <c r="A3158" s="9" t="str">
        <f t="shared" si="45"/>
        <v/>
      </c>
      <c r="B3158" s="16"/>
      <c r="C3158" s="9"/>
      <c r="H3158" s="7"/>
      <c r="I3158" s="23"/>
    </row>
    <row r="3159" spans="1:9" x14ac:dyDescent="0.2">
      <c r="A3159" s="9" t="str">
        <f t="shared" si="45"/>
        <v/>
      </c>
      <c r="B3159" s="16"/>
      <c r="C3159" s="9"/>
      <c r="H3159" s="7"/>
      <c r="I3159" s="23"/>
    </row>
    <row r="3160" spans="1:9" x14ac:dyDescent="0.2">
      <c r="A3160" s="9" t="str">
        <f t="shared" si="45"/>
        <v/>
      </c>
      <c r="B3160" s="16"/>
      <c r="C3160" s="9"/>
      <c r="H3160" s="7"/>
      <c r="I3160" s="23"/>
    </row>
    <row r="3161" spans="1:9" x14ac:dyDescent="0.2">
      <c r="A3161" s="9" t="str">
        <f t="shared" si="45"/>
        <v/>
      </c>
      <c r="B3161" s="16"/>
      <c r="C3161" s="9"/>
      <c r="H3161" s="7"/>
      <c r="I3161" s="23"/>
    </row>
    <row r="3162" spans="1:9" x14ac:dyDescent="0.2">
      <c r="A3162" s="9" t="str">
        <f t="shared" si="45"/>
        <v/>
      </c>
      <c r="B3162" s="16"/>
      <c r="C3162" s="9"/>
      <c r="H3162" s="7"/>
      <c r="I3162" s="23"/>
    </row>
    <row r="3163" spans="1:9" x14ac:dyDescent="0.2">
      <c r="A3163" s="9" t="str">
        <f t="shared" si="45"/>
        <v/>
      </c>
      <c r="B3163" s="16"/>
      <c r="C3163" s="9"/>
      <c r="H3163" s="7"/>
      <c r="I3163" s="23"/>
    </row>
    <row r="3164" spans="1:9" x14ac:dyDescent="0.2">
      <c r="A3164" s="9" t="str">
        <f t="shared" si="45"/>
        <v/>
      </c>
      <c r="B3164" s="16"/>
      <c r="C3164" s="9"/>
      <c r="H3164" s="7"/>
      <c r="I3164" s="23"/>
    </row>
    <row r="3165" spans="1:9" x14ac:dyDescent="0.2">
      <c r="A3165" s="9" t="str">
        <f t="shared" si="45"/>
        <v/>
      </c>
      <c r="B3165" s="16"/>
      <c r="C3165" s="9"/>
      <c r="H3165" s="7"/>
      <c r="I3165" s="23"/>
    </row>
    <row r="3166" spans="1:9" x14ac:dyDescent="0.2">
      <c r="A3166" s="9" t="str">
        <f t="shared" si="45"/>
        <v/>
      </c>
      <c r="B3166" s="16"/>
      <c r="C3166" s="9"/>
      <c r="H3166" s="7"/>
      <c r="I3166" s="23"/>
    </row>
    <row r="3167" spans="1:9" x14ac:dyDescent="0.2">
      <c r="A3167" s="9" t="str">
        <f t="shared" si="45"/>
        <v/>
      </c>
      <c r="B3167" s="16"/>
      <c r="C3167" s="9"/>
      <c r="H3167" s="7"/>
      <c r="I3167" s="23"/>
    </row>
    <row r="3168" spans="1:9" x14ac:dyDescent="0.2">
      <c r="A3168" s="9" t="str">
        <f t="shared" si="45"/>
        <v/>
      </c>
      <c r="B3168" s="16"/>
      <c r="C3168" s="9"/>
      <c r="H3168" s="7"/>
      <c r="I3168" s="23"/>
    </row>
    <row r="3169" spans="1:9" x14ac:dyDescent="0.2">
      <c r="A3169" s="9" t="str">
        <f t="shared" si="45"/>
        <v/>
      </c>
      <c r="B3169" s="16"/>
      <c r="C3169" s="9"/>
      <c r="H3169" s="7"/>
      <c r="I3169" s="23"/>
    </row>
    <row r="3170" spans="1:9" x14ac:dyDescent="0.2">
      <c r="A3170" s="9" t="str">
        <f t="shared" si="45"/>
        <v/>
      </c>
      <c r="B3170" s="16"/>
      <c r="C3170" s="9"/>
      <c r="H3170" s="7"/>
      <c r="I3170" s="23"/>
    </row>
    <row r="3171" spans="1:9" x14ac:dyDescent="0.2">
      <c r="A3171" s="9" t="str">
        <f t="shared" si="45"/>
        <v/>
      </c>
      <c r="B3171" s="16"/>
      <c r="C3171" s="9"/>
      <c r="H3171" s="7"/>
      <c r="I3171" s="23"/>
    </row>
    <row r="3172" spans="1:9" x14ac:dyDescent="0.2">
      <c r="A3172" s="9" t="str">
        <f t="shared" si="45"/>
        <v/>
      </c>
      <c r="B3172" s="16"/>
      <c r="C3172" s="9"/>
      <c r="H3172" s="7"/>
      <c r="I3172" s="23"/>
    </row>
    <row r="3173" spans="1:9" x14ac:dyDescent="0.2">
      <c r="A3173" s="9" t="str">
        <f t="shared" si="45"/>
        <v/>
      </c>
      <c r="B3173" s="16"/>
      <c r="C3173" s="9"/>
      <c r="H3173" s="7"/>
      <c r="I3173" s="23"/>
    </row>
    <row r="3174" spans="1:9" x14ac:dyDescent="0.2">
      <c r="A3174" s="9" t="str">
        <f t="shared" si="45"/>
        <v/>
      </c>
      <c r="B3174" s="16"/>
      <c r="C3174" s="9"/>
      <c r="H3174" s="7"/>
      <c r="I3174" s="23"/>
    </row>
    <row r="3175" spans="1:9" x14ac:dyDescent="0.2">
      <c r="A3175" s="9" t="str">
        <f t="shared" si="45"/>
        <v/>
      </c>
      <c r="B3175" s="16"/>
      <c r="C3175" s="9"/>
      <c r="H3175" s="7"/>
      <c r="I3175" s="23"/>
    </row>
    <row r="3176" spans="1:9" x14ac:dyDescent="0.2">
      <c r="A3176" s="9" t="str">
        <f t="shared" si="45"/>
        <v/>
      </c>
      <c r="B3176" s="16"/>
      <c r="C3176" s="9"/>
      <c r="H3176" s="7"/>
      <c r="I3176" s="23"/>
    </row>
    <row r="3177" spans="1:9" x14ac:dyDescent="0.2">
      <c r="A3177" s="9" t="str">
        <f t="shared" si="45"/>
        <v/>
      </c>
      <c r="B3177" s="16"/>
      <c r="C3177" s="9"/>
      <c r="H3177" s="7"/>
      <c r="I3177" s="23"/>
    </row>
    <row r="3178" spans="1:9" x14ac:dyDescent="0.2">
      <c r="A3178" s="9" t="str">
        <f t="shared" si="45"/>
        <v/>
      </c>
      <c r="B3178" s="16"/>
      <c r="C3178" s="9"/>
      <c r="H3178" s="7"/>
      <c r="I3178" s="23"/>
    </row>
    <row r="3179" spans="1:9" x14ac:dyDescent="0.2">
      <c r="A3179" s="9" t="str">
        <f t="shared" si="45"/>
        <v/>
      </c>
      <c r="B3179" s="16"/>
      <c r="C3179" s="9"/>
      <c r="H3179" s="7"/>
      <c r="I3179" s="23"/>
    </row>
    <row r="3180" spans="1:9" x14ac:dyDescent="0.2">
      <c r="A3180" s="9" t="str">
        <f t="shared" si="45"/>
        <v/>
      </c>
      <c r="B3180" s="16"/>
      <c r="C3180" s="9"/>
      <c r="H3180" s="7"/>
      <c r="I3180" s="23"/>
    </row>
    <row r="3181" spans="1:9" x14ac:dyDescent="0.2">
      <c r="A3181" s="9" t="str">
        <f t="shared" si="45"/>
        <v/>
      </c>
      <c r="B3181" s="16"/>
      <c r="C3181" s="9"/>
      <c r="H3181" s="7"/>
      <c r="I3181" s="23"/>
    </row>
    <row r="3182" spans="1:9" x14ac:dyDescent="0.2">
      <c r="A3182" s="9" t="str">
        <f t="shared" si="45"/>
        <v/>
      </c>
      <c r="B3182" s="16"/>
      <c r="C3182" s="9"/>
      <c r="H3182" s="7"/>
      <c r="I3182" s="23"/>
    </row>
    <row r="3183" spans="1:9" x14ac:dyDescent="0.2">
      <c r="A3183" s="9" t="str">
        <f t="shared" si="45"/>
        <v/>
      </c>
      <c r="B3183" s="16"/>
      <c r="C3183" s="9"/>
      <c r="H3183" s="7"/>
      <c r="I3183" s="23"/>
    </row>
    <row r="3184" spans="1:9" x14ac:dyDescent="0.2">
      <c r="A3184" s="9" t="str">
        <f t="shared" si="45"/>
        <v/>
      </c>
      <c r="B3184" s="16"/>
      <c r="C3184" s="9"/>
      <c r="H3184" s="7"/>
      <c r="I3184" s="23"/>
    </row>
    <row r="3185" spans="1:9" x14ac:dyDescent="0.2">
      <c r="A3185" s="9" t="str">
        <f t="shared" si="45"/>
        <v/>
      </c>
      <c r="B3185" s="16"/>
      <c r="C3185" s="9"/>
      <c r="H3185" s="7"/>
      <c r="I3185" s="23"/>
    </row>
    <row r="3186" spans="1:9" x14ac:dyDescent="0.2">
      <c r="A3186" s="9" t="str">
        <f t="shared" si="45"/>
        <v/>
      </c>
      <c r="B3186" s="16"/>
      <c r="C3186" s="9"/>
      <c r="H3186" s="7"/>
      <c r="I3186" s="23"/>
    </row>
    <row r="3187" spans="1:9" x14ac:dyDescent="0.2">
      <c r="A3187" s="9" t="str">
        <f t="shared" si="45"/>
        <v/>
      </c>
      <c r="B3187" s="16"/>
      <c r="C3187" s="9"/>
      <c r="H3187" s="7"/>
      <c r="I3187" s="23"/>
    </row>
    <row r="3188" spans="1:9" x14ac:dyDescent="0.2">
      <c r="A3188" s="9" t="str">
        <f t="shared" si="45"/>
        <v/>
      </c>
      <c r="B3188" s="16"/>
      <c r="C3188" s="9"/>
      <c r="H3188" s="7"/>
      <c r="I3188" s="23"/>
    </row>
    <row r="3189" spans="1:9" x14ac:dyDescent="0.2">
      <c r="A3189" s="9" t="str">
        <f t="shared" si="45"/>
        <v/>
      </c>
      <c r="B3189" s="16"/>
      <c r="C3189" s="9"/>
      <c r="H3189" s="7"/>
      <c r="I3189" s="23"/>
    </row>
    <row r="3190" spans="1:9" x14ac:dyDescent="0.2">
      <c r="A3190" s="9" t="str">
        <f t="shared" si="45"/>
        <v/>
      </c>
      <c r="B3190" s="16"/>
      <c r="C3190" s="9"/>
      <c r="H3190" s="7"/>
      <c r="I3190" s="23"/>
    </row>
    <row r="3191" spans="1:9" x14ac:dyDescent="0.2">
      <c r="A3191" s="9" t="str">
        <f t="shared" si="45"/>
        <v/>
      </c>
      <c r="B3191" s="16"/>
      <c r="C3191" s="9"/>
      <c r="H3191" s="7"/>
      <c r="I3191" s="23"/>
    </row>
    <row r="3192" spans="1:9" x14ac:dyDescent="0.2">
      <c r="A3192" s="9" t="str">
        <f t="shared" si="45"/>
        <v/>
      </c>
      <c r="B3192" s="16"/>
      <c r="C3192" s="9"/>
      <c r="H3192" s="7"/>
      <c r="I3192" s="23"/>
    </row>
    <row r="3193" spans="1:9" x14ac:dyDescent="0.2">
      <c r="A3193" s="9" t="str">
        <f t="shared" si="45"/>
        <v/>
      </c>
      <c r="B3193" s="16"/>
      <c r="C3193" s="9"/>
      <c r="H3193" s="7"/>
      <c r="I3193" s="23"/>
    </row>
    <row r="3194" spans="1:9" x14ac:dyDescent="0.2">
      <c r="A3194" s="9" t="str">
        <f t="shared" si="45"/>
        <v/>
      </c>
      <c r="B3194" s="16"/>
      <c r="C3194" s="9"/>
      <c r="H3194" s="7"/>
      <c r="I3194" s="23"/>
    </row>
    <row r="3195" spans="1:9" x14ac:dyDescent="0.2">
      <c r="A3195" s="9" t="str">
        <f t="shared" si="45"/>
        <v/>
      </c>
      <c r="B3195" s="16"/>
      <c r="C3195" s="9"/>
      <c r="H3195" s="7"/>
      <c r="I3195" s="23"/>
    </row>
    <row r="3196" spans="1:9" x14ac:dyDescent="0.2">
      <c r="A3196" s="9" t="str">
        <f t="shared" si="45"/>
        <v/>
      </c>
      <c r="B3196" s="16"/>
      <c r="C3196" s="9"/>
      <c r="H3196" s="7"/>
      <c r="I3196" s="23"/>
    </row>
    <row r="3197" spans="1:9" x14ac:dyDescent="0.2">
      <c r="A3197" s="9" t="str">
        <f t="shared" si="45"/>
        <v/>
      </c>
      <c r="B3197" s="16"/>
      <c r="C3197" s="9"/>
      <c r="H3197" s="7"/>
      <c r="I3197" s="23"/>
    </row>
    <row r="3198" spans="1:9" x14ac:dyDescent="0.2">
      <c r="A3198" s="9" t="str">
        <f t="shared" si="45"/>
        <v/>
      </c>
      <c r="B3198" s="16"/>
      <c r="C3198" s="9"/>
      <c r="H3198" s="7"/>
      <c r="I3198" s="23"/>
    </row>
    <row r="3199" spans="1:9" x14ac:dyDescent="0.2">
      <c r="A3199" s="9" t="str">
        <f t="shared" si="45"/>
        <v/>
      </c>
      <c r="B3199" s="16"/>
      <c r="C3199" s="9"/>
      <c r="H3199" s="7"/>
      <c r="I3199" s="23"/>
    </row>
    <row r="3200" spans="1:9" x14ac:dyDescent="0.2">
      <c r="A3200" s="9" t="str">
        <f t="shared" si="45"/>
        <v/>
      </c>
      <c r="B3200" s="16"/>
      <c r="C3200" s="9"/>
      <c r="H3200" s="7"/>
      <c r="I3200" s="23"/>
    </row>
    <row r="3201" spans="1:9" x14ac:dyDescent="0.2">
      <c r="A3201" s="9" t="str">
        <f t="shared" si="45"/>
        <v/>
      </c>
      <c r="B3201" s="16"/>
      <c r="C3201" s="9"/>
      <c r="H3201" s="7"/>
      <c r="I3201" s="23"/>
    </row>
    <row r="3202" spans="1:9" x14ac:dyDescent="0.2">
      <c r="A3202" s="9" t="str">
        <f t="shared" si="45"/>
        <v/>
      </c>
      <c r="B3202" s="16"/>
      <c r="C3202" s="9"/>
      <c r="H3202" s="7"/>
      <c r="I3202" s="23"/>
    </row>
    <row r="3203" spans="1:9" x14ac:dyDescent="0.2">
      <c r="A3203" s="9" t="str">
        <f t="shared" si="45"/>
        <v/>
      </c>
      <c r="B3203" s="16"/>
      <c r="C3203" s="9"/>
      <c r="H3203" s="7"/>
      <c r="I3203" s="23"/>
    </row>
    <row r="3204" spans="1:9" x14ac:dyDescent="0.2">
      <c r="A3204" s="9" t="str">
        <f t="shared" si="45"/>
        <v/>
      </c>
      <c r="B3204" s="16"/>
      <c r="C3204" s="9"/>
      <c r="H3204" s="7"/>
      <c r="I3204" s="23"/>
    </row>
    <row r="3205" spans="1:9" x14ac:dyDescent="0.2">
      <c r="A3205" s="9" t="str">
        <f t="shared" si="45"/>
        <v/>
      </c>
      <c r="B3205" s="16"/>
      <c r="C3205" s="9"/>
      <c r="H3205" s="7"/>
      <c r="I3205" s="23"/>
    </row>
    <row r="3206" spans="1:9" x14ac:dyDescent="0.2">
      <c r="A3206" s="9" t="str">
        <f t="shared" si="45"/>
        <v/>
      </c>
      <c r="B3206" s="16"/>
      <c r="C3206" s="9"/>
      <c r="H3206" s="7"/>
      <c r="I3206" s="23"/>
    </row>
    <row r="3207" spans="1:9" x14ac:dyDescent="0.2">
      <c r="A3207" s="9" t="str">
        <f t="shared" si="45"/>
        <v/>
      </c>
      <c r="B3207" s="16"/>
      <c r="C3207" s="9"/>
      <c r="H3207" s="7"/>
      <c r="I3207" s="23"/>
    </row>
    <row r="3208" spans="1:9" x14ac:dyDescent="0.2">
      <c r="A3208" s="9" t="str">
        <f t="shared" si="45"/>
        <v/>
      </c>
      <c r="B3208" s="16"/>
      <c r="C3208" s="9"/>
      <c r="H3208" s="7"/>
      <c r="I3208" s="23"/>
    </row>
    <row r="3209" spans="1:9" x14ac:dyDescent="0.2">
      <c r="A3209" s="9" t="str">
        <f t="shared" si="45"/>
        <v/>
      </c>
      <c r="B3209" s="16"/>
      <c r="C3209" s="9"/>
      <c r="H3209" s="7"/>
      <c r="I3209" s="23"/>
    </row>
    <row r="3210" spans="1:9" x14ac:dyDescent="0.2">
      <c r="A3210" s="9" t="str">
        <f t="shared" si="45"/>
        <v/>
      </c>
      <c r="B3210" s="16"/>
      <c r="C3210" s="9"/>
      <c r="H3210" s="7"/>
      <c r="I3210" s="23"/>
    </row>
    <row r="3211" spans="1:9" x14ac:dyDescent="0.2">
      <c r="A3211" s="9" t="str">
        <f t="shared" si="45"/>
        <v/>
      </c>
      <c r="B3211" s="16"/>
      <c r="C3211" s="9"/>
      <c r="H3211" s="7"/>
      <c r="I3211" s="23"/>
    </row>
    <row r="3212" spans="1:9" x14ac:dyDescent="0.2">
      <c r="A3212" s="9" t="str">
        <f t="shared" si="45"/>
        <v/>
      </c>
      <c r="B3212" s="16"/>
      <c r="C3212" s="9"/>
      <c r="H3212" s="7"/>
      <c r="I3212" s="23"/>
    </row>
    <row r="3213" spans="1:9" x14ac:dyDescent="0.2">
      <c r="A3213" s="9" t="str">
        <f t="shared" si="45"/>
        <v/>
      </c>
      <c r="B3213" s="16"/>
      <c r="C3213" s="9"/>
      <c r="H3213" s="7"/>
      <c r="I3213" s="23"/>
    </row>
    <row r="3214" spans="1:9" x14ac:dyDescent="0.2">
      <c r="A3214" s="9" t="str">
        <f t="shared" si="45"/>
        <v/>
      </c>
      <c r="B3214" s="16"/>
      <c r="C3214" s="9"/>
      <c r="H3214" s="7"/>
      <c r="I3214" s="23"/>
    </row>
    <row r="3215" spans="1:9" x14ac:dyDescent="0.2">
      <c r="A3215" s="9" t="str">
        <f t="shared" si="45"/>
        <v/>
      </c>
      <c r="B3215" s="16"/>
      <c r="C3215" s="9"/>
      <c r="H3215" s="7"/>
      <c r="I3215" s="23"/>
    </row>
    <row r="3216" spans="1:9" x14ac:dyDescent="0.2">
      <c r="A3216" s="9" t="str">
        <f t="shared" si="45"/>
        <v/>
      </c>
      <c r="B3216" s="16"/>
      <c r="C3216" s="9"/>
      <c r="H3216" s="7"/>
      <c r="I3216" s="23"/>
    </row>
    <row r="3217" spans="1:9" x14ac:dyDescent="0.2">
      <c r="A3217" s="9" t="str">
        <f t="shared" si="45"/>
        <v/>
      </c>
      <c r="B3217" s="16"/>
      <c r="C3217" s="9"/>
      <c r="H3217" s="7"/>
      <c r="I3217" s="23"/>
    </row>
    <row r="3218" spans="1:9" x14ac:dyDescent="0.2">
      <c r="A3218" s="9" t="str">
        <f t="shared" si="45"/>
        <v/>
      </c>
      <c r="B3218" s="16"/>
      <c r="C3218" s="9"/>
      <c r="H3218" s="7"/>
      <c r="I3218" s="23"/>
    </row>
    <row r="3219" spans="1:9" x14ac:dyDescent="0.2">
      <c r="A3219" s="9" t="str">
        <f t="shared" si="45"/>
        <v/>
      </c>
      <c r="B3219" s="16"/>
      <c r="C3219" s="9"/>
      <c r="H3219" s="7"/>
      <c r="I3219" s="23"/>
    </row>
    <row r="3220" spans="1:9" x14ac:dyDescent="0.2">
      <c r="A3220" s="9" t="str">
        <f t="shared" ref="A3220:A3283" si="46">IF(LEN(B2867)&gt;0,TEXT(ROW(B2867)-3,"0000"),(IF(LEN(B2868)&gt;0,"unesite ev. broj nabave i ostale podatke","")))</f>
        <v/>
      </c>
      <c r="B3220" s="16"/>
      <c r="C3220" s="9"/>
      <c r="H3220" s="7"/>
      <c r="I3220" s="23"/>
    </row>
    <row r="3221" spans="1:9" x14ac:dyDescent="0.2">
      <c r="A3221" s="9" t="str">
        <f t="shared" si="46"/>
        <v/>
      </c>
      <c r="B3221" s="16"/>
      <c r="C3221" s="9"/>
      <c r="H3221" s="7"/>
      <c r="I3221" s="23"/>
    </row>
    <row r="3222" spans="1:9" x14ac:dyDescent="0.2">
      <c r="A3222" s="9" t="str">
        <f t="shared" si="46"/>
        <v/>
      </c>
      <c r="B3222" s="16"/>
      <c r="C3222" s="9"/>
      <c r="H3222" s="7"/>
      <c r="I3222" s="23"/>
    </row>
    <row r="3223" spans="1:9" x14ac:dyDescent="0.2">
      <c r="A3223" s="9" t="str">
        <f t="shared" si="46"/>
        <v/>
      </c>
      <c r="B3223" s="16"/>
      <c r="C3223" s="9"/>
      <c r="H3223" s="7"/>
      <c r="I3223" s="23"/>
    </row>
    <row r="3224" spans="1:9" x14ac:dyDescent="0.2">
      <c r="A3224" s="9" t="str">
        <f t="shared" si="46"/>
        <v/>
      </c>
      <c r="B3224" s="16"/>
      <c r="C3224" s="9"/>
      <c r="H3224" s="7"/>
      <c r="I3224" s="23"/>
    </row>
    <row r="3225" spans="1:9" x14ac:dyDescent="0.2">
      <c r="A3225" s="9" t="str">
        <f t="shared" si="46"/>
        <v/>
      </c>
      <c r="B3225" s="16"/>
      <c r="C3225" s="9"/>
      <c r="H3225" s="7"/>
      <c r="I3225" s="23"/>
    </row>
    <row r="3226" spans="1:9" x14ac:dyDescent="0.2">
      <c r="A3226" s="9" t="str">
        <f t="shared" si="46"/>
        <v/>
      </c>
      <c r="B3226" s="16"/>
      <c r="C3226" s="9"/>
      <c r="H3226" s="7"/>
      <c r="I3226" s="23"/>
    </row>
    <row r="3227" spans="1:9" x14ac:dyDescent="0.2">
      <c r="A3227" s="9" t="str">
        <f t="shared" si="46"/>
        <v/>
      </c>
      <c r="B3227" s="16"/>
      <c r="C3227" s="9"/>
      <c r="H3227" s="7"/>
      <c r="I3227" s="23"/>
    </row>
    <row r="3228" spans="1:9" x14ac:dyDescent="0.2">
      <c r="A3228" s="9" t="str">
        <f t="shared" si="46"/>
        <v/>
      </c>
      <c r="B3228" s="16"/>
      <c r="C3228" s="9"/>
      <c r="H3228" s="7"/>
      <c r="I3228" s="23"/>
    </row>
    <row r="3229" spans="1:9" x14ac:dyDescent="0.2">
      <c r="A3229" s="9" t="str">
        <f t="shared" si="46"/>
        <v/>
      </c>
      <c r="B3229" s="16"/>
      <c r="C3229" s="9"/>
      <c r="H3229" s="7"/>
      <c r="I3229" s="23"/>
    </row>
    <row r="3230" spans="1:9" x14ac:dyDescent="0.2">
      <c r="A3230" s="9" t="str">
        <f t="shared" si="46"/>
        <v/>
      </c>
      <c r="B3230" s="16"/>
      <c r="C3230" s="9"/>
      <c r="H3230" s="7"/>
      <c r="I3230" s="23"/>
    </row>
    <row r="3231" spans="1:9" x14ac:dyDescent="0.2">
      <c r="A3231" s="9" t="str">
        <f t="shared" si="46"/>
        <v/>
      </c>
      <c r="B3231" s="16"/>
      <c r="C3231" s="9"/>
      <c r="H3231" s="7"/>
      <c r="I3231" s="23"/>
    </row>
    <row r="3232" spans="1:9" x14ac:dyDescent="0.2">
      <c r="A3232" s="9" t="str">
        <f t="shared" si="46"/>
        <v/>
      </c>
      <c r="B3232" s="16"/>
      <c r="C3232" s="9"/>
      <c r="H3232" s="7"/>
      <c r="I3232" s="23"/>
    </row>
    <row r="3233" spans="1:9" x14ac:dyDescent="0.2">
      <c r="A3233" s="9" t="str">
        <f t="shared" si="46"/>
        <v/>
      </c>
      <c r="B3233" s="16"/>
      <c r="C3233" s="9"/>
      <c r="H3233" s="7"/>
      <c r="I3233" s="23"/>
    </row>
    <row r="3234" spans="1:9" x14ac:dyDescent="0.2">
      <c r="A3234" s="9" t="str">
        <f t="shared" si="46"/>
        <v/>
      </c>
      <c r="B3234" s="16"/>
      <c r="C3234" s="9"/>
      <c r="H3234" s="7"/>
      <c r="I3234" s="23"/>
    </row>
    <row r="3235" spans="1:9" x14ac:dyDescent="0.2">
      <c r="A3235" s="9" t="str">
        <f t="shared" si="46"/>
        <v/>
      </c>
      <c r="B3235" s="16"/>
      <c r="C3235" s="9"/>
      <c r="H3235" s="7"/>
      <c r="I3235" s="23"/>
    </row>
    <row r="3236" spans="1:9" x14ac:dyDescent="0.2">
      <c r="A3236" s="9" t="str">
        <f t="shared" si="46"/>
        <v/>
      </c>
      <c r="B3236" s="16"/>
      <c r="C3236" s="9"/>
      <c r="H3236" s="7"/>
      <c r="I3236" s="23"/>
    </row>
    <row r="3237" spans="1:9" x14ac:dyDescent="0.2">
      <c r="A3237" s="9" t="str">
        <f t="shared" si="46"/>
        <v/>
      </c>
      <c r="B3237" s="16"/>
      <c r="C3237" s="9"/>
      <c r="H3237" s="7"/>
      <c r="I3237" s="23"/>
    </row>
    <row r="3238" spans="1:9" x14ac:dyDescent="0.2">
      <c r="A3238" s="9" t="str">
        <f t="shared" si="46"/>
        <v/>
      </c>
      <c r="B3238" s="16"/>
      <c r="C3238" s="9"/>
      <c r="H3238" s="7"/>
      <c r="I3238" s="23"/>
    </row>
    <row r="3239" spans="1:9" x14ac:dyDescent="0.2">
      <c r="A3239" s="9" t="str">
        <f t="shared" si="46"/>
        <v/>
      </c>
      <c r="B3239" s="16"/>
      <c r="C3239" s="9"/>
      <c r="H3239" s="7"/>
      <c r="I3239" s="23"/>
    </row>
    <row r="3240" spans="1:9" x14ac:dyDescent="0.2">
      <c r="A3240" s="9" t="str">
        <f t="shared" si="46"/>
        <v/>
      </c>
      <c r="B3240" s="16"/>
      <c r="C3240" s="9"/>
      <c r="H3240" s="7"/>
      <c r="I3240" s="23"/>
    </row>
    <row r="3241" spans="1:9" x14ac:dyDescent="0.2">
      <c r="A3241" s="9" t="str">
        <f t="shared" si="46"/>
        <v/>
      </c>
      <c r="B3241" s="16"/>
      <c r="C3241" s="9"/>
      <c r="H3241" s="7"/>
      <c r="I3241" s="23"/>
    </row>
    <row r="3242" spans="1:9" x14ac:dyDescent="0.2">
      <c r="A3242" s="9" t="str">
        <f t="shared" si="46"/>
        <v/>
      </c>
      <c r="B3242" s="16"/>
      <c r="C3242" s="9"/>
      <c r="H3242" s="7"/>
      <c r="I3242" s="23"/>
    </row>
    <row r="3243" spans="1:9" x14ac:dyDescent="0.2">
      <c r="A3243" s="9" t="str">
        <f t="shared" si="46"/>
        <v/>
      </c>
      <c r="B3243" s="16"/>
      <c r="C3243" s="9"/>
      <c r="H3243" s="7"/>
      <c r="I3243" s="23"/>
    </row>
    <row r="3244" spans="1:9" x14ac:dyDescent="0.2">
      <c r="A3244" s="9" t="str">
        <f t="shared" si="46"/>
        <v/>
      </c>
      <c r="B3244" s="16"/>
      <c r="C3244" s="9"/>
      <c r="H3244" s="7"/>
      <c r="I3244" s="23"/>
    </row>
    <row r="3245" spans="1:9" x14ac:dyDescent="0.2">
      <c r="A3245" s="9" t="str">
        <f t="shared" si="46"/>
        <v/>
      </c>
      <c r="B3245" s="16"/>
      <c r="C3245" s="9"/>
      <c r="H3245" s="7"/>
      <c r="I3245" s="23"/>
    </row>
    <row r="3246" spans="1:9" x14ac:dyDescent="0.2">
      <c r="A3246" s="9" t="str">
        <f t="shared" si="46"/>
        <v/>
      </c>
      <c r="B3246" s="16"/>
      <c r="C3246" s="9"/>
      <c r="H3246" s="7"/>
      <c r="I3246" s="23"/>
    </row>
    <row r="3247" spans="1:9" x14ac:dyDescent="0.2">
      <c r="A3247" s="9" t="str">
        <f t="shared" si="46"/>
        <v/>
      </c>
      <c r="B3247" s="16"/>
      <c r="C3247" s="9"/>
      <c r="H3247" s="7"/>
      <c r="I3247" s="23"/>
    </row>
    <row r="3248" spans="1:9" x14ac:dyDescent="0.2">
      <c r="A3248" s="9" t="str">
        <f t="shared" si="46"/>
        <v/>
      </c>
      <c r="B3248" s="16"/>
      <c r="C3248" s="9"/>
      <c r="H3248" s="7"/>
      <c r="I3248" s="23"/>
    </row>
    <row r="3249" spans="1:9" x14ac:dyDescent="0.2">
      <c r="A3249" s="9" t="str">
        <f t="shared" si="46"/>
        <v/>
      </c>
      <c r="B3249" s="16"/>
      <c r="C3249" s="9"/>
      <c r="H3249" s="7"/>
      <c r="I3249" s="23"/>
    </row>
    <row r="3250" spans="1:9" x14ac:dyDescent="0.2">
      <c r="A3250" s="9" t="str">
        <f t="shared" si="46"/>
        <v/>
      </c>
      <c r="B3250" s="16"/>
      <c r="C3250" s="9"/>
      <c r="H3250" s="7"/>
      <c r="I3250" s="23"/>
    </row>
    <row r="3251" spans="1:9" x14ac:dyDescent="0.2">
      <c r="A3251" s="9" t="str">
        <f t="shared" si="46"/>
        <v/>
      </c>
      <c r="B3251" s="16"/>
      <c r="C3251" s="9"/>
      <c r="H3251" s="7"/>
      <c r="I3251" s="23"/>
    </row>
    <row r="3252" spans="1:9" x14ac:dyDescent="0.2">
      <c r="A3252" s="9" t="str">
        <f t="shared" si="46"/>
        <v/>
      </c>
      <c r="B3252" s="16"/>
      <c r="C3252" s="9"/>
      <c r="H3252" s="7"/>
      <c r="I3252" s="23"/>
    </row>
    <row r="3253" spans="1:9" x14ac:dyDescent="0.2">
      <c r="A3253" s="9" t="str">
        <f t="shared" si="46"/>
        <v/>
      </c>
      <c r="B3253" s="16"/>
      <c r="C3253" s="9"/>
      <c r="H3253" s="7"/>
      <c r="I3253" s="23"/>
    </row>
    <row r="3254" spans="1:9" x14ac:dyDescent="0.2">
      <c r="A3254" s="9" t="str">
        <f t="shared" si="46"/>
        <v/>
      </c>
      <c r="B3254" s="16"/>
      <c r="C3254" s="9"/>
      <c r="H3254" s="7"/>
      <c r="I3254" s="23"/>
    </row>
    <row r="3255" spans="1:9" x14ac:dyDescent="0.2">
      <c r="A3255" s="9" t="str">
        <f t="shared" si="46"/>
        <v/>
      </c>
      <c r="B3255" s="16"/>
      <c r="C3255" s="9"/>
      <c r="H3255" s="7"/>
      <c r="I3255" s="23"/>
    </row>
    <row r="3256" spans="1:9" x14ac:dyDescent="0.2">
      <c r="A3256" s="9" t="str">
        <f t="shared" si="46"/>
        <v/>
      </c>
      <c r="B3256" s="16"/>
      <c r="C3256" s="9"/>
      <c r="H3256" s="7"/>
      <c r="I3256" s="23"/>
    </row>
    <row r="3257" spans="1:9" x14ac:dyDescent="0.2">
      <c r="A3257" s="9" t="str">
        <f t="shared" si="46"/>
        <v/>
      </c>
      <c r="B3257" s="16"/>
      <c r="C3257" s="9"/>
      <c r="H3257" s="7"/>
      <c r="I3257" s="23"/>
    </row>
    <row r="3258" spans="1:9" x14ac:dyDescent="0.2">
      <c r="A3258" s="9" t="str">
        <f t="shared" si="46"/>
        <v/>
      </c>
      <c r="B3258" s="16"/>
      <c r="C3258" s="9"/>
      <c r="H3258" s="7"/>
      <c r="I3258" s="23"/>
    </row>
    <row r="3259" spans="1:9" x14ac:dyDescent="0.2">
      <c r="A3259" s="9" t="str">
        <f t="shared" si="46"/>
        <v/>
      </c>
      <c r="B3259" s="16"/>
      <c r="C3259" s="9"/>
      <c r="H3259" s="7"/>
      <c r="I3259" s="23"/>
    </row>
    <row r="3260" spans="1:9" x14ac:dyDescent="0.2">
      <c r="A3260" s="9" t="str">
        <f t="shared" si="46"/>
        <v/>
      </c>
      <c r="B3260" s="16"/>
      <c r="C3260" s="9"/>
      <c r="H3260" s="7"/>
      <c r="I3260" s="23"/>
    </row>
    <row r="3261" spans="1:9" x14ac:dyDescent="0.2">
      <c r="A3261" s="9" t="str">
        <f t="shared" si="46"/>
        <v/>
      </c>
      <c r="B3261" s="16"/>
      <c r="C3261" s="9"/>
      <c r="H3261" s="7"/>
      <c r="I3261" s="23"/>
    </row>
    <row r="3262" spans="1:9" x14ac:dyDescent="0.2">
      <c r="A3262" s="9" t="str">
        <f t="shared" si="46"/>
        <v/>
      </c>
      <c r="B3262" s="16"/>
      <c r="C3262" s="9"/>
      <c r="H3262" s="7"/>
      <c r="I3262" s="23"/>
    </row>
    <row r="3263" spans="1:9" x14ac:dyDescent="0.2">
      <c r="A3263" s="9" t="str">
        <f t="shared" si="46"/>
        <v/>
      </c>
      <c r="B3263" s="16"/>
      <c r="C3263" s="9"/>
      <c r="H3263" s="7"/>
      <c r="I3263" s="23"/>
    </row>
    <row r="3264" spans="1:9" x14ac:dyDescent="0.2">
      <c r="A3264" s="9" t="str">
        <f t="shared" si="46"/>
        <v/>
      </c>
      <c r="B3264" s="16"/>
      <c r="C3264" s="9"/>
      <c r="H3264" s="7"/>
      <c r="I3264" s="23"/>
    </row>
    <row r="3265" spans="1:9" x14ac:dyDescent="0.2">
      <c r="A3265" s="9" t="str">
        <f t="shared" si="46"/>
        <v/>
      </c>
      <c r="B3265" s="16"/>
      <c r="C3265" s="9"/>
      <c r="H3265" s="7"/>
      <c r="I3265" s="23"/>
    </row>
    <row r="3266" spans="1:9" x14ac:dyDescent="0.2">
      <c r="A3266" s="9" t="str">
        <f t="shared" si="46"/>
        <v/>
      </c>
      <c r="B3266" s="16"/>
      <c r="C3266" s="9"/>
      <c r="H3266" s="7"/>
      <c r="I3266" s="23"/>
    </row>
    <row r="3267" spans="1:9" x14ac:dyDescent="0.2">
      <c r="A3267" s="9" t="str">
        <f t="shared" si="46"/>
        <v/>
      </c>
      <c r="B3267" s="16"/>
      <c r="C3267" s="9"/>
      <c r="H3267" s="7"/>
      <c r="I3267" s="23"/>
    </row>
    <row r="3268" spans="1:9" x14ac:dyDescent="0.2">
      <c r="A3268" s="9" t="str">
        <f t="shared" si="46"/>
        <v/>
      </c>
      <c r="B3268" s="16"/>
      <c r="C3268" s="9"/>
      <c r="H3268" s="7"/>
      <c r="I3268" s="23"/>
    </row>
    <row r="3269" spans="1:9" x14ac:dyDescent="0.2">
      <c r="A3269" s="9" t="str">
        <f t="shared" si="46"/>
        <v/>
      </c>
      <c r="B3269" s="16"/>
      <c r="C3269" s="9"/>
      <c r="H3269" s="7"/>
      <c r="I3269" s="23"/>
    </row>
    <row r="3270" spans="1:9" x14ac:dyDescent="0.2">
      <c r="A3270" s="9" t="str">
        <f t="shared" si="46"/>
        <v/>
      </c>
      <c r="B3270" s="16"/>
      <c r="C3270" s="9"/>
      <c r="H3270" s="7"/>
      <c r="I3270" s="23"/>
    </row>
    <row r="3271" spans="1:9" x14ac:dyDescent="0.2">
      <c r="A3271" s="9" t="str">
        <f t="shared" si="46"/>
        <v/>
      </c>
      <c r="B3271" s="16"/>
      <c r="C3271" s="9"/>
      <c r="H3271" s="7"/>
      <c r="I3271" s="23"/>
    </row>
    <row r="3272" spans="1:9" x14ac:dyDescent="0.2">
      <c r="A3272" s="9" t="str">
        <f t="shared" si="46"/>
        <v/>
      </c>
      <c r="B3272" s="16"/>
      <c r="C3272" s="9"/>
      <c r="H3272" s="7"/>
      <c r="I3272" s="23"/>
    </row>
    <row r="3273" spans="1:9" x14ac:dyDescent="0.2">
      <c r="A3273" s="9" t="str">
        <f t="shared" si="46"/>
        <v/>
      </c>
      <c r="B3273" s="16"/>
      <c r="C3273" s="9"/>
      <c r="H3273" s="7"/>
      <c r="I3273" s="23"/>
    </row>
    <row r="3274" spans="1:9" x14ac:dyDescent="0.2">
      <c r="A3274" s="9" t="str">
        <f t="shared" si="46"/>
        <v/>
      </c>
      <c r="B3274" s="16"/>
      <c r="C3274" s="9"/>
      <c r="H3274" s="7"/>
      <c r="I3274" s="23"/>
    </row>
    <row r="3275" spans="1:9" x14ac:dyDescent="0.2">
      <c r="A3275" s="9" t="str">
        <f t="shared" si="46"/>
        <v/>
      </c>
      <c r="B3275" s="16"/>
      <c r="C3275" s="9"/>
      <c r="H3275" s="7"/>
      <c r="I3275" s="23"/>
    </row>
    <row r="3276" spans="1:9" x14ac:dyDescent="0.2">
      <c r="A3276" s="9" t="str">
        <f t="shared" si="46"/>
        <v/>
      </c>
      <c r="B3276" s="16"/>
      <c r="C3276" s="9"/>
      <c r="H3276" s="7"/>
      <c r="I3276" s="23"/>
    </row>
    <row r="3277" spans="1:9" x14ac:dyDescent="0.2">
      <c r="A3277" s="9" t="str">
        <f t="shared" si="46"/>
        <v/>
      </c>
      <c r="B3277" s="16"/>
      <c r="C3277" s="9"/>
      <c r="H3277" s="7"/>
      <c r="I3277" s="23"/>
    </row>
    <row r="3278" spans="1:9" x14ac:dyDescent="0.2">
      <c r="A3278" s="9" t="str">
        <f t="shared" si="46"/>
        <v/>
      </c>
      <c r="B3278" s="16"/>
      <c r="C3278" s="9"/>
      <c r="H3278" s="7"/>
      <c r="I3278" s="23"/>
    </row>
    <row r="3279" spans="1:9" x14ac:dyDescent="0.2">
      <c r="A3279" s="9" t="str">
        <f t="shared" si="46"/>
        <v/>
      </c>
      <c r="B3279" s="16"/>
      <c r="C3279" s="9"/>
      <c r="H3279" s="7"/>
      <c r="I3279" s="23"/>
    </row>
    <row r="3280" spans="1:9" x14ac:dyDescent="0.2">
      <c r="A3280" s="9" t="str">
        <f t="shared" si="46"/>
        <v/>
      </c>
      <c r="B3280" s="16"/>
      <c r="C3280" s="9"/>
      <c r="H3280" s="7"/>
      <c r="I3280" s="23"/>
    </row>
    <row r="3281" spans="1:9" x14ac:dyDescent="0.2">
      <c r="A3281" s="9" t="str">
        <f t="shared" si="46"/>
        <v/>
      </c>
      <c r="B3281" s="16"/>
      <c r="C3281" s="9"/>
      <c r="H3281" s="7"/>
      <c r="I3281" s="23"/>
    </row>
    <row r="3282" spans="1:9" x14ac:dyDescent="0.2">
      <c r="A3282" s="9" t="str">
        <f t="shared" si="46"/>
        <v/>
      </c>
      <c r="B3282" s="16"/>
      <c r="C3282" s="9"/>
      <c r="H3282" s="7"/>
      <c r="I3282" s="23"/>
    </row>
    <row r="3283" spans="1:9" x14ac:dyDescent="0.2">
      <c r="A3283" s="9" t="str">
        <f t="shared" si="46"/>
        <v/>
      </c>
      <c r="B3283" s="16"/>
      <c r="C3283" s="9"/>
      <c r="H3283" s="7"/>
      <c r="I3283" s="23"/>
    </row>
    <row r="3284" spans="1:9" x14ac:dyDescent="0.2">
      <c r="A3284" s="9" t="str">
        <f t="shared" ref="A3284:A3347" si="47">IF(LEN(B2931)&gt;0,TEXT(ROW(B2931)-3,"0000"),(IF(LEN(B2932)&gt;0,"unesite ev. broj nabave i ostale podatke","")))</f>
        <v/>
      </c>
      <c r="B3284" s="16"/>
      <c r="C3284" s="9"/>
      <c r="H3284" s="7"/>
      <c r="I3284" s="23"/>
    </row>
    <row r="3285" spans="1:9" x14ac:dyDescent="0.2">
      <c r="A3285" s="9" t="str">
        <f t="shared" si="47"/>
        <v/>
      </c>
      <c r="B3285" s="16"/>
      <c r="C3285" s="9"/>
      <c r="H3285" s="7"/>
      <c r="I3285" s="23"/>
    </row>
    <row r="3286" spans="1:9" x14ac:dyDescent="0.2">
      <c r="A3286" s="9" t="str">
        <f t="shared" si="47"/>
        <v/>
      </c>
      <c r="B3286" s="16"/>
      <c r="C3286" s="9"/>
      <c r="H3286" s="7"/>
      <c r="I3286" s="23"/>
    </row>
    <row r="3287" spans="1:9" x14ac:dyDescent="0.2">
      <c r="A3287" s="9" t="str">
        <f t="shared" si="47"/>
        <v/>
      </c>
      <c r="B3287" s="16"/>
      <c r="C3287" s="9"/>
      <c r="H3287" s="7"/>
      <c r="I3287" s="23"/>
    </row>
    <row r="3288" spans="1:9" x14ac:dyDescent="0.2">
      <c r="A3288" s="9" t="str">
        <f t="shared" si="47"/>
        <v/>
      </c>
      <c r="B3288" s="16"/>
      <c r="C3288" s="9"/>
      <c r="H3288" s="7"/>
      <c r="I3288" s="23"/>
    </row>
    <row r="3289" spans="1:9" x14ac:dyDescent="0.2">
      <c r="A3289" s="9" t="str">
        <f t="shared" si="47"/>
        <v/>
      </c>
      <c r="B3289" s="16"/>
      <c r="C3289" s="9"/>
      <c r="H3289" s="7"/>
      <c r="I3289" s="23"/>
    </row>
    <row r="3290" spans="1:9" x14ac:dyDescent="0.2">
      <c r="A3290" s="9" t="str">
        <f t="shared" si="47"/>
        <v/>
      </c>
      <c r="B3290" s="16"/>
      <c r="C3290" s="9"/>
      <c r="H3290" s="7"/>
      <c r="I3290" s="23"/>
    </row>
    <row r="3291" spans="1:9" x14ac:dyDescent="0.2">
      <c r="A3291" s="9" t="str">
        <f t="shared" si="47"/>
        <v/>
      </c>
      <c r="B3291" s="16"/>
      <c r="C3291" s="9"/>
      <c r="H3291" s="7"/>
      <c r="I3291" s="23"/>
    </row>
    <row r="3292" spans="1:9" x14ac:dyDescent="0.2">
      <c r="A3292" s="9" t="str">
        <f t="shared" si="47"/>
        <v/>
      </c>
      <c r="B3292" s="16"/>
      <c r="C3292" s="9"/>
      <c r="H3292" s="7"/>
      <c r="I3292" s="23"/>
    </row>
    <row r="3293" spans="1:9" x14ac:dyDescent="0.2">
      <c r="A3293" s="9" t="str">
        <f t="shared" si="47"/>
        <v/>
      </c>
      <c r="B3293" s="16"/>
      <c r="C3293" s="9"/>
      <c r="H3293" s="7"/>
      <c r="I3293" s="23"/>
    </row>
    <row r="3294" spans="1:9" x14ac:dyDescent="0.2">
      <c r="A3294" s="9" t="str">
        <f t="shared" si="47"/>
        <v/>
      </c>
      <c r="B3294" s="16"/>
      <c r="C3294" s="9"/>
      <c r="H3294" s="7"/>
      <c r="I3294" s="23"/>
    </row>
    <row r="3295" spans="1:9" x14ac:dyDescent="0.2">
      <c r="A3295" s="9" t="str">
        <f t="shared" si="47"/>
        <v/>
      </c>
      <c r="B3295" s="16"/>
      <c r="C3295" s="9"/>
      <c r="H3295" s="7"/>
      <c r="I3295" s="23"/>
    </row>
    <row r="3296" spans="1:9" x14ac:dyDescent="0.2">
      <c r="A3296" s="9" t="str">
        <f t="shared" si="47"/>
        <v/>
      </c>
      <c r="B3296" s="16"/>
      <c r="C3296" s="9"/>
      <c r="H3296" s="7"/>
      <c r="I3296" s="23"/>
    </row>
    <row r="3297" spans="1:9" x14ac:dyDescent="0.2">
      <c r="A3297" s="9" t="str">
        <f t="shared" si="47"/>
        <v/>
      </c>
      <c r="B3297" s="16"/>
      <c r="C3297" s="9"/>
      <c r="H3297" s="7"/>
      <c r="I3297" s="23"/>
    </row>
    <row r="3298" spans="1:9" x14ac:dyDescent="0.2">
      <c r="A3298" s="9" t="str">
        <f t="shared" si="47"/>
        <v/>
      </c>
      <c r="B3298" s="16"/>
      <c r="C3298" s="9"/>
      <c r="H3298" s="7"/>
      <c r="I3298" s="23"/>
    </row>
    <row r="3299" spans="1:9" x14ac:dyDescent="0.2">
      <c r="A3299" s="9" t="str">
        <f t="shared" si="47"/>
        <v/>
      </c>
      <c r="B3299" s="16"/>
      <c r="C3299" s="9"/>
      <c r="H3299" s="7"/>
      <c r="I3299" s="23"/>
    </row>
    <row r="3300" spans="1:9" x14ac:dyDescent="0.2">
      <c r="A3300" s="9" t="str">
        <f t="shared" si="47"/>
        <v/>
      </c>
      <c r="B3300" s="16"/>
      <c r="C3300" s="9"/>
      <c r="H3300" s="7"/>
      <c r="I3300" s="23"/>
    </row>
    <row r="3301" spans="1:9" x14ac:dyDescent="0.2">
      <c r="A3301" s="9" t="str">
        <f t="shared" si="47"/>
        <v/>
      </c>
      <c r="B3301" s="16"/>
      <c r="C3301" s="9"/>
      <c r="H3301" s="7"/>
      <c r="I3301" s="23"/>
    </row>
    <row r="3302" spans="1:9" x14ac:dyDescent="0.2">
      <c r="A3302" s="9" t="str">
        <f t="shared" si="47"/>
        <v/>
      </c>
      <c r="B3302" s="16"/>
      <c r="C3302" s="9"/>
      <c r="H3302" s="7"/>
      <c r="I3302" s="23"/>
    </row>
    <row r="3303" spans="1:9" x14ac:dyDescent="0.2">
      <c r="A3303" s="9" t="str">
        <f t="shared" si="47"/>
        <v/>
      </c>
      <c r="B3303" s="16"/>
      <c r="C3303" s="9"/>
      <c r="H3303" s="7"/>
      <c r="I3303" s="23"/>
    </row>
    <row r="3304" spans="1:9" x14ac:dyDescent="0.2">
      <c r="A3304" s="9" t="str">
        <f t="shared" si="47"/>
        <v/>
      </c>
      <c r="B3304" s="16"/>
      <c r="C3304" s="9"/>
      <c r="H3304" s="7"/>
      <c r="I3304" s="23"/>
    </row>
    <row r="3305" spans="1:9" x14ac:dyDescent="0.2">
      <c r="A3305" s="9" t="str">
        <f t="shared" si="47"/>
        <v/>
      </c>
      <c r="B3305" s="16"/>
      <c r="C3305" s="9"/>
      <c r="H3305" s="7"/>
      <c r="I3305" s="23"/>
    </row>
    <row r="3306" spans="1:9" x14ac:dyDescent="0.2">
      <c r="A3306" s="9" t="str">
        <f t="shared" si="47"/>
        <v/>
      </c>
      <c r="B3306" s="16"/>
      <c r="C3306" s="9"/>
      <c r="H3306" s="7"/>
      <c r="I3306" s="23"/>
    </row>
    <row r="3307" spans="1:9" x14ac:dyDescent="0.2">
      <c r="A3307" s="9" t="str">
        <f t="shared" si="47"/>
        <v/>
      </c>
      <c r="B3307" s="16"/>
      <c r="C3307" s="9"/>
      <c r="H3307" s="7"/>
      <c r="I3307" s="23"/>
    </row>
    <row r="3308" spans="1:9" x14ac:dyDescent="0.2">
      <c r="A3308" s="9" t="str">
        <f t="shared" si="47"/>
        <v/>
      </c>
      <c r="B3308" s="16"/>
      <c r="C3308" s="9"/>
      <c r="H3308" s="7"/>
      <c r="I3308" s="23"/>
    </row>
    <row r="3309" spans="1:9" x14ac:dyDescent="0.2">
      <c r="A3309" s="9" t="str">
        <f t="shared" si="47"/>
        <v/>
      </c>
      <c r="B3309" s="16"/>
      <c r="C3309" s="9"/>
      <c r="H3309" s="7"/>
      <c r="I3309" s="23"/>
    </row>
    <row r="3310" spans="1:9" x14ac:dyDescent="0.2">
      <c r="A3310" s="9" t="str">
        <f t="shared" si="47"/>
        <v/>
      </c>
      <c r="B3310" s="16"/>
      <c r="C3310" s="9"/>
      <c r="H3310" s="7"/>
      <c r="I3310" s="23"/>
    </row>
    <row r="3311" spans="1:9" x14ac:dyDescent="0.2">
      <c r="A3311" s="9" t="str">
        <f t="shared" si="47"/>
        <v/>
      </c>
      <c r="B3311" s="16"/>
      <c r="C3311" s="9"/>
      <c r="H3311" s="7"/>
      <c r="I3311" s="23"/>
    </row>
    <row r="3312" spans="1:9" x14ac:dyDescent="0.2">
      <c r="A3312" s="9" t="str">
        <f t="shared" si="47"/>
        <v/>
      </c>
      <c r="B3312" s="16"/>
      <c r="C3312" s="9"/>
      <c r="H3312" s="7"/>
      <c r="I3312" s="23"/>
    </row>
    <row r="3313" spans="1:9" x14ac:dyDescent="0.2">
      <c r="A3313" s="9" t="str">
        <f t="shared" si="47"/>
        <v/>
      </c>
      <c r="B3313" s="16"/>
      <c r="C3313" s="9"/>
      <c r="H3313" s="7"/>
      <c r="I3313" s="23"/>
    </row>
    <row r="3314" spans="1:9" x14ac:dyDescent="0.2">
      <c r="A3314" s="9" t="str">
        <f t="shared" si="47"/>
        <v/>
      </c>
      <c r="B3314" s="16"/>
      <c r="C3314" s="9"/>
      <c r="H3314" s="7"/>
      <c r="I3314" s="23"/>
    </row>
    <row r="3315" spans="1:9" x14ac:dyDescent="0.2">
      <c r="A3315" s="9" t="str">
        <f t="shared" si="47"/>
        <v/>
      </c>
      <c r="B3315" s="16"/>
      <c r="C3315" s="9"/>
      <c r="H3315" s="7"/>
      <c r="I3315" s="23"/>
    </row>
    <row r="3316" spans="1:9" x14ac:dyDescent="0.2">
      <c r="A3316" s="9" t="str">
        <f t="shared" si="47"/>
        <v/>
      </c>
      <c r="B3316" s="16"/>
      <c r="C3316" s="9"/>
      <c r="H3316" s="7"/>
      <c r="I3316" s="23"/>
    </row>
    <row r="3317" spans="1:9" x14ac:dyDescent="0.2">
      <c r="A3317" s="9" t="str">
        <f t="shared" si="47"/>
        <v/>
      </c>
      <c r="B3317" s="16"/>
      <c r="C3317" s="9"/>
      <c r="H3317" s="7"/>
      <c r="I3317" s="23"/>
    </row>
    <row r="3318" spans="1:9" x14ac:dyDescent="0.2">
      <c r="A3318" s="9" t="str">
        <f t="shared" si="47"/>
        <v/>
      </c>
      <c r="B3318" s="16"/>
      <c r="C3318" s="9"/>
      <c r="H3318" s="7"/>
      <c r="I3318" s="23"/>
    </row>
    <row r="3319" spans="1:9" x14ac:dyDescent="0.2">
      <c r="A3319" s="9" t="str">
        <f t="shared" si="47"/>
        <v/>
      </c>
      <c r="B3319" s="16"/>
      <c r="C3319" s="9"/>
      <c r="H3319" s="7"/>
      <c r="I3319" s="23"/>
    </row>
    <row r="3320" spans="1:9" x14ac:dyDescent="0.2">
      <c r="A3320" s="9" t="str">
        <f t="shared" si="47"/>
        <v/>
      </c>
      <c r="B3320" s="16"/>
      <c r="C3320" s="9"/>
      <c r="H3320" s="7"/>
      <c r="I3320" s="23"/>
    </row>
    <row r="3321" spans="1:9" x14ac:dyDescent="0.2">
      <c r="A3321" s="9" t="str">
        <f t="shared" si="47"/>
        <v/>
      </c>
      <c r="B3321" s="16"/>
      <c r="C3321" s="9"/>
      <c r="H3321" s="7"/>
      <c r="I3321" s="23"/>
    </row>
    <row r="3322" spans="1:9" x14ac:dyDescent="0.2">
      <c r="A3322" s="9" t="str">
        <f t="shared" si="47"/>
        <v/>
      </c>
      <c r="B3322" s="16"/>
      <c r="C3322" s="9"/>
      <c r="H3322" s="7"/>
      <c r="I3322" s="23"/>
    </row>
    <row r="3323" spans="1:9" x14ac:dyDescent="0.2">
      <c r="A3323" s="9" t="str">
        <f t="shared" si="47"/>
        <v/>
      </c>
      <c r="B3323" s="16"/>
      <c r="C3323" s="9"/>
      <c r="H3323" s="7"/>
      <c r="I3323" s="23"/>
    </row>
    <row r="3324" spans="1:9" x14ac:dyDescent="0.2">
      <c r="A3324" s="9" t="str">
        <f t="shared" si="47"/>
        <v/>
      </c>
      <c r="B3324" s="16"/>
      <c r="C3324" s="9"/>
      <c r="H3324" s="7"/>
      <c r="I3324" s="23"/>
    </row>
    <row r="3325" spans="1:9" x14ac:dyDescent="0.2">
      <c r="A3325" s="9" t="str">
        <f t="shared" si="47"/>
        <v/>
      </c>
      <c r="B3325" s="16"/>
      <c r="C3325" s="9"/>
      <c r="H3325" s="7"/>
      <c r="I3325" s="23"/>
    </row>
    <row r="3326" spans="1:9" x14ac:dyDescent="0.2">
      <c r="A3326" s="9" t="str">
        <f t="shared" si="47"/>
        <v/>
      </c>
      <c r="B3326" s="16"/>
      <c r="C3326" s="9"/>
      <c r="H3326" s="7"/>
      <c r="I3326" s="23"/>
    </row>
    <row r="3327" spans="1:9" x14ac:dyDescent="0.2">
      <c r="A3327" s="9" t="str">
        <f t="shared" si="47"/>
        <v/>
      </c>
      <c r="B3327" s="16"/>
      <c r="C3327" s="9"/>
      <c r="H3327" s="7"/>
      <c r="I3327" s="23"/>
    </row>
    <row r="3328" spans="1:9" x14ac:dyDescent="0.2">
      <c r="A3328" s="9" t="str">
        <f t="shared" si="47"/>
        <v/>
      </c>
      <c r="B3328" s="16"/>
      <c r="C3328" s="9"/>
      <c r="H3328" s="7"/>
      <c r="I3328" s="23"/>
    </row>
    <row r="3329" spans="1:9" x14ac:dyDescent="0.2">
      <c r="A3329" s="9" t="str">
        <f t="shared" si="47"/>
        <v/>
      </c>
      <c r="B3329" s="16"/>
      <c r="C3329" s="9"/>
      <c r="H3329" s="7"/>
      <c r="I3329" s="23"/>
    </row>
    <row r="3330" spans="1:9" x14ac:dyDescent="0.2">
      <c r="A3330" s="9" t="str">
        <f t="shared" si="47"/>
        <v/>
      </c>
      <c r="B3330" s="16"/>
      <c r="C3330" s="9"/>
      <c r="H3330" s="7"/>
      <c r="I3330" s="23"/>
    </row>
    <row r="3331" spans="1:9" x14ac:dyDescent="0.2">
      <c r="A3331" s="9" t="str">
        <f t="shared" si="47"/>
        <v/>
      </c>
      <c r="B3331" s="16"/>
      <c r="C3331" s="9"/>
      <c r="H3331" s="7"/>
      <c r="I3331" s="23"/>
    </row>
    <row r="3332" spans="1:9" x14ac:dyDescent="0.2">
      <c r="A3332" s="9" t="str">
        <f t="shared" si="47"/>
        <v/>
      </c>
      <c r="B3332" s="16"/>
      <c r="C3332" s="9"/>
      <c r="H3332" s="7"/>
      <c r="I3332" s="23"/>
    </row>
    <row r="3333" spans="1:9" x14ac:dyDescent="0.2">
      <c r="A3333" s="9" t="str">
        <f t="shared" si="47"/>
        <v/>
      </c>
      <c r="B3333" s="16"/>
      <c r="C3333" s="9"/>
      <c r="H3333" s="7"/>
      <c r="I3333" s="23"/>
    </row>
    <row r="3334" spans="1:9" x14ac:dyDescent="0.2">
      <c r="A3334" s="9" t="str">
        <f t="shared" si="47"/>
        <v/>
      </c>
      <c r="B3334" s="16"/>
      <c r="C3334" s="9"/>
      <c r="H3334" s="7"/>
      <c r="I3334" s="23"/>
    </row>
    <row r="3335" spans="1:9" x14ac:dyDescent="0.2">
      <c r="A3335" s="9" t="str">
        <f t="shared" si="47"/>
        <v/>
      </c>
      <c r="B3335" s="16"/>
      <c r="C3335" s="9"/>
      <c r="H3335" s="7"/>
      <c r="I3335" s="23"/>
    </row>
    <row r="3336" spans="1:9" x14ac:dyDescent="0.2">
      <c r="A3336" s="9" t="str">
        <f t="shared" si="47"/>
        <v/>
      </c>
      <c r="B3336" s="16"/>
      <c r="C3336" s="9"/>
      <c r="H3336" s="7"/>
      <c r="I3336" s="23"/>
    </row>
    <row r="3337" spans="1:9" x14ac:dyDescent="0.2">
      <c r="A3337" s="9" t="str">
        <f t="shared" si="47"/>
        <v/>
      </c>
      <c r="B3337" s="16"/>
      <c r="C3337" s="9"/>
      <c r="H3337" s="7"/>
      <c r="I3337" s="23"/>
    </row>
    <row r="3338" spans="1:9" x14ac:dyDescent="0.2">
      <c r="A3338" s="9" t="str">
        <f t="shared" si="47"/>
        <v/>
      </c>
      <c r="B3338" s="16"/>
      <c r="C3338" s="9"/>
      <c r="H3338" s="7"/>
      <c r="I3338" s="23"/>
    </row>
    <row r="3339" spans="1:9" x14ac:dyDescent="0.2">
      <c r="A3339" s="9" t="str">
        <f t="shared" si="47"/>
        <v/>
      </c>
      <c r="B3339" s="16"/>
      <c r="C3339" s="9"/>
      <c r="H3339" s="7"/>
      <c r="I3339" s="23"/>
    </row>
    <row r="3340" spans="1:9" x14ac:dyDescent="0.2">
      <c r="A3340" s="9" t="str">
        <f t="shared" si="47"/>
        <v/>
      </c>
      <c r="B3340" s="16"/>
      <c r="C3340" s="9"/>
      <c r="H3340" s="7"/>
      <c r="I3340" s="23"/>
    </row>
    <row r="3341" spans="1:9" x14ac:dyDescent="0.2">
      <c r="A3341" s="9" t="str">
        <f t="shared" si="47"/>
        <v/>
      </c>
      <c r="B3341" s="16"/>
      <c r="C3341" s="9"/>
      <c r="H3341" s="7"/>
      <c r="I3341" s="23"/>
    </row>
    <row r="3342" spans="1:9" x14ac:dyDescent="0.2">
      <c r="A3342" s="9" t="str">
        <f t="shared" si="47"/>
        <v/>
      </c>
      <c r="B3342" s="16"/>
      <c r="C3342" s="9"/>
      <c r="H3342" s="7"/>
      <c r="I3342" s="23"/>
    </row>
    <row r="3343" spans="1:9" x14ac:dyDescent="0.2">
      <c r="A3343" s="9" t="str">
        <f t="shared" si="47"/>
        <v/>
      </c>
      <c r="B3343" s="16"/>
      <c r="C3343" s="9"/>
      <c r="H3343" s="7"/>
      <c r="I3343" s="23"/>
    </row>
    <row r="3344" spans="1:9" x14ac:dyDescent="0.2">
      <c r="A3344" s="9" t="str">
        <f t="shared" si="47"/>
        <v/>
      </c>
      <c r="B3344" s="16"/>
      <c r="C3344" s="9"/>
      <c r="H3344" s="7"/>
      <c r="I3344" s="23"/>
    </row>
    <row r="3345" spans="1:9" x14ac:dyDescent="0.2">
      <c r="A3345" s="9" t="str">
        <f t="shared" si="47"/>
        <v/>
      </c>
      <c r="B3345" s="16"/>
      <c r="C3345" s="9"/>
      <c r="H3345" s="7"/>
      <c r="I3345" s="23"/>
    </row>
    <row r="3346" spans="1:9" x14ac:dyDescent="0.2">
      <c r="A3346" s="9" t="str">
        <f t="shared" si="47"/>
        <v/>
      </c>
      <c r="B3346" s="16"/>
      <c r="C3346" s="9"/>
      <c r="H3346" s="7"/>
      <c r="I3346" s="23"/>
    </row>
    <row r="3347" spans="1:9" x14ac:dyDescent="0.2">
      <c r="A3347" s="9" t="str">
        <f t="shared" si="47"/>
        <v/>
      </c>
      <c r="B3347" s="16"/>
      <c r="C3347" s="9"/>
      <c r="H3347" s="7"/>
      <c r="I3347" s="23"/>
    </row>
    <row r="3348" spans="1:9" x14ac:dyDescent="0.2">
      <c r="A3348" s="9" t="str">
        <f t="shared" ref="A3348:A3411" si="48">IF(LEN(B2995)&gt;0,TEXT(ROW(B2995)-3,"0000"),(IF(LEN(B2996)&gt;0,"unesite ev. broj nabave i ostale podatke","")))</f>
        <v/>
      </c>
      <c r="B3348" s="16"/>
      <c r="C3348" s="9"/>
      <c r="H3348" s="7"/>
      <c r="I3348" s="23"/>
    </row>
    <row r="3349" spans="1:9" x14ac:dyDescent="0.2">
      <c r="A3349" s="9" t="str">
        <f t="shared" si="48"/>
        <v/>
      </c>
      <c r="B3349" s="16"/>
      <c r="C3349" s="9"/>
      <c r="H3349" s="7"/>
      <c r="I3349" s="23"/>
    </row>
    <row r="3350" spans="1:9" x14ac:dyDescent="0.2">
      <c r="A3350" s="9" t="str">
        <f t="shared" si="48"/>
        <v/>
      </c>
      <c r="B3350" s="16"/>
      <c r="C3350" s="9"/>
      <c r="H3350" s="7"/>
      <c r="I3350" s="23"/>
    </row>
    <row r="3351" spans="1:9" x14ac:dyDescent="0.2">
      <c r="A3351" s="9" t="str">
        <f t="shared" si="48"/>
        <v/>
      </c>
      <c r="B3351" s="16"/>
      <c r="C3351" s="9"/>
      <c r="H3351" s="7"/>
      <c r="I3351" s="23"/>
    </row>
    <row r="3352" spans="1:9" x14ac:dyDescent="0.2">
      <c r="A3352" s="9" t="str">
        <f t="shared" si="48"/>
        <v/>
      </c>
      <c r="B3352" s="16"/>
      <c r="C3352" s="9"/>
      <c r="H3352" s="7"/>
      <c r="I3352" s="23"/>
    </row>
    <row r="3353" spans="1:9" x14ac:dyDescent="0.2">
      <c r="A3353" s="9" t="str">
        <f t="shared" si="48"/>
        <v/>
      </c>
      <c r="B3353" s="16"/>
      <c r="C3353" s="9"/>
      <c r="H3353" s="7"/>
      <c r="I3353" s="23"/>
    </row>
    <row r="3354" spans="1:9" x14ac:dyDescent="0.2">
      <c r="A3354" s="9" t="str">
        <f t="shared" si="48"/>
        <v/>
      </c>
      <c r="B3354" s="16"/>
      <c r="C3354" s="9"/>
      <c r="H3354" s="7"/>
      <c r="I3354" s="23"/>
    </row>
    <row r="3355" spans="1:9" x14ac:dyDescent="0.2">
      <c r="A3355" s="9" t="str">
        <f t="shared" si="48"/>
        <v/>
      </c>
      <c r="B3355" s="16"/>
      <c r="C3355" s="9"/>
      <c r="H3355" s="7"/>
      <c r="I3355" s="23"/>
    </row>
    <row r="3356" spans="1:9" x14ac:dyDescent="0.2">
      <c r="A3356" s="9" t="str">
        <f t="shared" si="48"/>
        <v/>
      </c>
      <c r="B3356" s="16"/>
      <c r="C3356" s="9"/>
      <c r="H3356" s="7"/>
      <c r="I3356" s="23"/>
    </row>
    <row r="3357" spans="1:9" x14ac:dyDescent="0.2">
      <c r="A3357" s="9" t="str">
        <f t="shared" si="48"/>
        <v/>
      </c>
      <c r="B3357" s="16"/>
      <c r="C3357" s="9"/>
      <c r="H3357" s="7"/>
      <c r="I3357" s="23"/>
    </row>
    <row r="3358" spans="1:9" x14ac:dyDescent="0.2">
      <c r="A3358" s="9" t="str">
        <f t="shared" si="48"/>
        <v/>
      </c>
      <c r="B3358" s="16"/>
      <c r="C3358" s="9"/>
      <c r="H3358" s="7"/>
      <c r="I3358" s="23"/>
    </row>
    <row r="3359" spans="1:9" x14ac:dyDescent="0.2">
      <c r="A3359" s="9" t="str">
        <f t="shared" si="48"/>
        <v/>
      </c>
      <c r="B3359" s="16"/>
      <c r="C3359" s="9"/>
      <c r="H3359" s="7"/>
      <c r="I3359" s="23"/>
    </row>
    <row r="3360" spans="1:9" x14ac:dyDescent="0.2">
      <c r="A3360" s="9" t="str">
        <f t="shared" si="48"/>
        <v/>
      </c>
      <c r="B3360" s="16"/>
      <c r="C3360" s="9"/>
      <c r="H3360" s="7"/>
      <c r="I3360" s="23"/>
    </row>
    <row r="3361" spans="1:9" x14ac:dyDescent="0.2">
      <c r="A3361" s="9" t="str">
        <f t="shared" si="48"/>
        <v/>
      </c>
      <c r="B3361" s="16"/>
      <c r="C3361" s="9"/>
      <c r="H3361" s="7"/>
      <c r="I3361" s="23"/>
    </row>
    <row r="3362" spans="1:9" x14ac:dyDescent="0.2">
      <c r="A3362" s="9" t="str">
        <f t="shared" si="48"/>
        <v/>
      </c>
      <c r="B3362" s="16"/>
      <c r="C3362" s="9"/>
      <c r="H3362" s="7"/>
      <c r="I3362" s="23"/>
    </row>
    <row r="3363" spans="1:9" x14ac:dyDescent="0.2">
      <c r="A3363" s="9" t="str">
        <f t="shared" si="48"/>
        <v/>
      </c>
      <c r="B3363" s="16"/>
      <c r="C3363" s="9"/>
      <c r="H3363" s="7"/>
      <c r="I3363" s="23"/>
    </row>
    <row r="3364" spans="1:9" x14ac:dyDescent="0.2">
      <c r="A3364" s="9" t="str">
        <f t="shared" si="48"/>
        <v/>
      </c>
      <c r="B3364" s="16"/>
      <c r="C3364" s="9"/>
      <c r="H3364" s="7"/>
      <c r="I3364" s="23"/>
    </row>
    <row r="3365" spans="1:9" x14ac:dyDescent="0.2">
      <c r="A3365" s="9" t="str">
        <f t="shared" si="48"/>
        <v/>
      </c>
      <c r="B3365" s="16"/>
      <c r="C3365" s="9"/>
      <c r="H3365" s="7"/>
      <c r="I3365" s="23"/>
    </row>
    <row r="3366" spans="1:9" x14ac:dyDescent="0.2">
      <c r="A3366" s="9" t="str">
        <f t="shared" si="48"/>
        <v/>
      </c>
      <c r="B3366" s="16"/>
      <c r="C3366" s="9"/>
      <c r="H3366" s="7"/>
      <c r="I3366" s="23"/>
    </row>
    <row r="3367" spans="1:9" x14ac:dyDescent="0.2">
      <c r="A3367" s="9" t="str">
        <f t="shared" si="48"/>
        <v/>
      </c>
      <c r="B3367" s="16"/>
      <c r="C3367" s="9"/>
      <c r="H3367" s="7"/>
      <c r="I3367" s="23"/>
    </row>
    <row r="3368" spans="1:9" x14ac:dyDescent="0.2">
      <c r="A3368" s="9" t="str">
        <f t="shared" si="48"/>
        <v/>
      </c>
      <c r="B3368" s="16"/>
      <c r="C3368" s="9"/>
      <c r="H3368" s="7"/>
      <c r="I3368" s="23"/>
    </row>
    <row r="3369" spans="1:9" x14ac:dyDescent="0.2">
      <c r="A3369" s="9" t="str">
        <f t="shared" si="48"/>
        <v/>
      </c>
      <c r="B3369" s="16"/>
      <c r="C3369" s="9"/>
      <c r="H3369" s="7"/>
      <c r="I3369" s="23"/>
    </row>
    <row r="3370" spans="1:9" x14ac:dyDescent="0.2">
      <c r="A3370" s="9" t="str">
        <f t="shared" si="48"/>
        <v/>
      </c>
      <c r="B3370" s="16"/>
      <c r="C3370" s="9"/>
      <c r="H3370" s="7"/>
      <c r="I3370" s="23"/>
    </row>
    <row r="3371" spans="1:9" x14ac:dyDescent="0.2">
      <c r="A3371" s="9" t="str">
        <f t="shared" si="48"/>
        <v/>
      </c>
      <c r="B3371" s="16"/>
      <c r="C3371" s="9"/>
      <c r="H3371" s="7"/>
      <c r="I3371" s="23"/>
    </row>
    <row r="3372" spans="1:9" x14ac:dyDescent="0.2">
      <c r="A3372" s="9" t="str">
        <f t="shared" si="48"/>
        <v/>
      </c>
      <c r="B3372" s="16"/>
      <c r="C3372" s="9"/>
      <c r="H3372" s="7"/>
      <c r="I3372" s="23"/>
    </row>
    <row r="3373" spans="1:9" x14ac:dyDescent="0.2">
      <c r="A3373" s="9" t="str">
        <f t="shared" si="48"/>
        <v/>
      </c>
      <c r="B3373" s="16"/>
      <c r="C3373" s="9"/>
      <c r="H3373" s="7"/>
      <c r="I3373" s="23"/>
    </row>
    <row r="3374" spans="1:9" x14ac:dyDescent="0.2">
      <c r="A3374" s="9" t="str">
        <f t="shared" si="48"/>
        <v/>
      </c>
      <c r="B3374" s="16"/>
      <c r="C3374" s="9"/>
      <c r="H3374" s="7"/>
      <c r="I3374" s="23"/>
    </row>
    <row r="3375" spans="1:9" x14ac:dyDescent="0.2">
      <c r="A3375" s="9" t="str">
        <f t="shared" si="48"/>
        <v/>
      </c>
      <c r="B3375" s="16"/>
      <c r="C3375" s="9"/>
      <c r="H3375" s="7"/>
      <c r="I3375" s="23"/>
    </row>
    <row r="3376" spans="1:9" x14ac:dyDescent="0.2">
      <c r="A3376" s="9" t="str">
        <f t="shared" si="48"/>
        <v/>
      </c>
      <c r="B3376" s="16"/>
      <c r="C3376" s="9"/>
      <c r="H3376" s="7"/>
      <c r="I3376" s="23"/>
    </row>
    <row r="3377" spans="1:9" x14ac:dyDescent="0.2">
      <c r="A3377" s="9" t="str">
        <f t="shared" si="48"/>
        <v/>
      </c>
      <c r="B3377" s="16"/>
      <c r="C3377" s="9"/>
      <c r="H3377" s="7"/>
      <c r="I3377" s="23"/>
    </row>
    <row r="3378" spans="1:9" x14ac:dyDescent="0.2">
      <c r="A3378" s="9" t="str">
        <f t="shared" si="48"/>
        <v/>
      </c>
      <c r="B3378" s="16"/>
      <c r="C3378" s="9"/>
      <c r="H3378" s="7"/>
      <c r="I3378" s="23"/>
    </row>
    <row r="3379" spans="1:9" x14ac:dyDescent="0.2">
      <c r="A3379" s="9" t="str">
        <f t="shared" si="48"/>
        <v/>
      </c>
      <c r="B3379" s="16"/>
      <c r="C3379" s="9"/>
      <c r="H3379" s="7"/>
      <c r="I3379" s="23"/>
    </row>
    <row r="3380" spans="1:9" x14ac:dyDescent="0.2">
      <c r="A3380" s="9" t="str">
        <f t="shared" si="48"/>
        <v/>
      </c>
      <c r="B3380" s="16"/>
      <c r="C3380" s="9"/>
      <c r="H3380" s="7"/>
      <c r="I3380" s="23"/>
    </row>
    <row r="3381" spans="1:9" x14ac:dyDescent="0.2">
      <c r="A3381" s="9" t="str">
        <f t="shared" si="48"/>
        <v/>
      </c>
      <c r="B3381" s="16"/>
      <c r="C3381" s="9"/>
      <c r="H3381" s="7"/>
      <c r="I3381" s="23"/>
    </row>
    <row r="3382" spans="1:9" x14ac:dyDescent="0.2">
      <c r="A3382" s="9" t="str">
        <f t="shared" si="48"/>
        <v/>
      </c>
      <c r="B3382" s="16"/>
      <c r="C3382" s="9"/>
      <c r="H3382" s="7"/>
      <c r="I3382" s="23"/>
    </row>
    <row r="3383" spans="1:9" x14ac:dyDescent="0.2">
      <c r="A3383" s="9" t="str">
        <f t="shared" si="48"/>
        <v/>
      </c>
      <c r="B3383" s="16"/>
      <c r="C3383" s="9"/>
      <c r="H3383" s="7"/>
      <c r="I3383" s="23"/>
    </row>
    <row r="3384" spans="1:9" x14ac:dyDescent="0.2">
      <c r="A3384" s="9" t="str">
        <f t="shared" si="48"/>
        <v/>
      </c>
      <c r="B3384" s="16"/>
      <c r="C3384" s="9"/>
      <c r="H3384" s="7"/>
      <c r="I3384" s="23"/>
    </row>
    <row r="3385" spans="1:9" x14ac:dyDescent="0.2">
      <c r="A3385" s="9" t="str">
        <f t="shared" si="48"/>
        <v/>
      </c>
      <c r="B3385" s="16"/>
      <c r="C3385" s="9"/>
      <c r="H3385" s="7"/>
      <c r="I3385" s="23"/>
    </row>
    <row r="3386" spans="1:9" x14ac:dyDescent="0.2">
      <c r="A3386" s="9" t="str">
        <f t="shared" si="48"/>
        <v/>
      </c>
      <c r="B3386" s="16"/>
      <c r="C3386" s="9"/>
      <c r="H3386" s="7"/>
      <c r="I3386" s="23"/>
    </row>
    <row r="3387" spans="1:9" x14ac:dyDescent="0.2">
      <c r="A3387" s="9" t="str">
        <f t="shared" si="48"/>
        <v/>
      </c>
      <c r="B3387" s="16"/>
      <c r="C3387" s="9"/>
      <c r="H3387" s="7"/>
      <c r="I3387" s="23"/>
    </row>
    <row r="3388" spans="1:9" x14ac:dyDescent="0.2">
      <c r="A3388" s="9" t="str">
        <f t="shared" si="48"/>
        <v/>
      </c>
      <c r="B3388" s="16"/>
      <c r="C3388" s="9"/>
      <c r="H3388" s="7"/>
      <c r="I3388" s="23"/>
    </row>
    <row r="3389" spans="1:9" x14ac:dyDescent="0.2">
      <c r="A3389" s="9" t="str">
        <f t="shared" si="48"/>
        <v/>
      </c>
      <c r="B3389" s="16"/>
      <c r="C3389" s="9"/>
      <c r="H3389" s="7"/>
      <c r="I3389" s="23"/>
    </row>
    <row r="3390" spans="1:9" x14ac:dyDescent="0.2">
      <c r="A3390" s="9" t="str">
        <f t="shared" si="48"/>
        <v/>
      </c>
      <c r="B3390" s="16"/>
      <c r="C3390" s="9"/>
      <c r="H3390" s="7"/>
      <c r="I3390" s="23"/>
    </row>
    <row r="3391" spans="1:9" x14ac:dyDescent="0.2">
      <c r="A3391" s="9" t="str">
        <f t="shared" si="48"/>
        <v/>
      </c>
      <c r="B3391" s="16"/>
      <c r="C3391" s="9"/>
      <c r="H3391" s="7"/>
      <c r="I3391" s="23"/>
    </row>
    <row r="3392" spans="1:9" x14ac:dyDescent="0.2">
      <c r="A3392" s="9" t="str">
        <f t="shared" si="48"/>
        <v/>
      </c>
      <c r="B3392" s="16"/>
      <c r="C3392" s="9"/>
      <c r="H3392" s="7"/>
      <c r="I3392" s="23"/>
    </row>
    <row r="3393" spans="1:9" x14ac:dyDescent="0.2">
      <c r="A3393" s="9" t="str">
        <f t="shared" si="48"/>
        <v/>
      </c>
      <c r="B3393" s="16"/>
      <c r="C3393" s="9"/>
      <c r="H3393" s="7"/>
      <c r="I3393" s="23"/>
    </row>
    <row r="3394" spans="1:9" x14ac:dyDescent="0.2">
      <c r="A3394" s="9" t="str">
        <f t="shared" si="48"/>
        <v/>
      </c>
      <c r="B3394" s="16"/>
      <c r="C3394" s="9"/>
      <c r="H3394" s="7"/>
      <c r="I3394" s="23"/>
    </row>
    <row r="3395" spans="1:9" x14ac:dyDescent="0.2">
      <c r="A3395" s="9" t="str">
        <f t="shared" si="48"/>
        <v/>
      </c>
      <c r="B3395" s="16"/>
      <c r="C3395" s="9"/>
      <c r="H3395" s="7"/>
      <c r="I3395" s="23"/>
    </row>
    <row r="3396" spans="1:9" x14ac:dyDescent="0.2">
      <c r="A3396" s="9" t="str">
        <f t="shared" si="48"/>
        <v/>
      </c>
      <c r="B3396" s="16"/>
      <c r="C3396" s="9"/>
      <c r="H3396" s="7"/>
      <c r="I3396" s="23"/>
    </row>
    <row r="3397" spans="1:9" x14ac:dyDescent="0.2">
      <c r="A3397" s="9" t="str">
        <f t="shared" si="48"/>
        <v/>
      </c>
      <c r="B3397" s="16"/>
      <c r="C3397" s="9"/>
      <c r="H3397" s="7"/>
      <c r="I3397" s="23"/>
    </row>
    <row r="3398" spans="1:9" x14ac:dyDescent="0.2">
      <c r="A3398" s="9" t="str">
        <f t="shared" si="48"/>
        <v/>
      </c>
      <c r="B3398" s="16"/>
      <c r="C3398" s="9"/>
      <c r="H3398" s="7"/>
      <c r="I3398" s="23"/>
    </row>
    <row r="3399" spans="1:9" x14ac:dyDescent="0.2">
      <c r="A3399" s="9" t="str">
        <f t="shared" si="48"/>
        <v/>
      </c>
      <c r="B3399" s="16"/>
      <c r="C3399" s="9"/>
      <c r="H3399" s="7"/>
      <c r="I3399" s="23"/>
    </row>
    <row r="3400" spans="1:9" x14ac:dyDescent="0.2">
      <c r="A3400" s="9" t="str">
        <f t="shared" si="48"/>
        <v/>
      </c>
      <c r="B3400" s="16"/>
      <c r="C3400" s="9"/>
      <c r="H3400" s="7"/>
      <c r="I3400" s="23"/>
    </row>
    <row r="3401" spans="1:9" x14ac:dyDescent="0.2">
      <c r="A3401" s="9" t="str">
        <f t="shared" si="48"/>
        <v/>
      </c>
      <c r="B3401" s="16"/>
      <c r="C3401" s="9"/>
      <c r="H3401" s="7"/>
      <c r="I3401" s="23"/>
    </row>
    <row r="3402" spans="1:9" x14ac:dyDescent="0.2">
      <c r="A3402" s="9" t="str">
        <f t="shared" si="48"/>
        <v/>
      </c>
      <c r="B3402" s="16"/>
      <c r="C3402" s="9"/>
      <c r="H3402" s="7"/>
      <c r="I3402" s="23"/>
    </row>
    <row r="3403" spans="1:9" x14ac:dyDescent="0.2">
      <c r="A3403" s="9" t="str">
        <f t="shared" si="48"/>
        <v/>
      </c>
      <c r="B3403" s="16"/>
      <c r="C3403" s="9"/>
      <c r="H3403" s="7"/>
      <c r="I3403" s="23"/>
    </row>
    <row r="3404" spans="1:9" x14ac:dyDescent="0.2">
      <c r="A3404" s="9" t="str">
        <f t="shared" si="48"/>
        <v/>
      </c>
      <c r="B3404" s="16"/>
      <c r="C3404" s="9"/>
      <c r="H3404" s="7"/>
      <c r="I3404" s="23"/>
    </row>
    <row r="3405" spans="1:9" x14ac:dyDescent="0.2">
      <c r="A3405" s="9" t="str">
        <f t="shared" si="48"/>
        <v/>
      </c>
      <c r="B3405" s="16"/>
      <c r="C3405" s="9"/>
      <c r="H3405" s="7"/>
      <c r="I3405" s="23"/>
    </row>
    <row r="3406" spans="1:9" x14ac:dyDescent="0.2">
      <c r="A3406" s="9" t="str">
        <f t="shared" si="48"/>
        <v/>
      </c>
      <c r="B3406" s="16"/>
      <c r="C3406" s="9"/>
      <c r="H3406" s="7"/>
      <c r="I3406" s="23"/>
    </row>
    <row r="3407" spans="1:9" x14ac:dyDescent="0.2">
      <c r="A3407" s="9" t="str">
        <f t="shared" si="48"/>
        <v/>
      </c>
      <c r="B3407" s="16"/>
      <c r="C3407" s="9"/>
      <c r="H3407" s="7"/>
      <c r="I3407" s="23"/>
    </row>
    <row r="3408" spans="1:9" x14ac:dyDescent="0.2">
      <c r="A3408" s="9" t="str">
        <f t="shared" si="48"/>
        <v/>
      </c>
      <c r="B3408" s="16"/>
      <c r="C3408" s="9"/>
      <c r="H3408" s="7"/>
      <c r="I3408" s="23"/>
    </row>
    <row r="3409" spans="1:9" x14ac:dyDescent="0.2">
      <c r="A3409" s="9" t="str">
        <f t="shared" si="48"/>
        <v/>
      </c>
      <c r="B3409" s="16"/>
      <c r="C3409" s="9"/>
      <c r="H3409" s="7"/>
      <c r="I3409" s="23"/>
    </row>
    <row r="3410" spans="1:9" x14ac:dyDescent="0.2">
      <c r="A3410" s="9" t="str">
        <f t="shared" si="48"/>
        <v/>
      </c>
      <c r="B3410" s="16"/>
      <c r="C3410" s="9"/>
      <c r="H3410" s="7"/>
      <c r="I3410" s="23"/>
    </row>
    <row r="3411" spans="1:9" x14ac:dyDescent="0.2">
      <c r="A3411" s="9" t="str">
        <f t="shared" si="48"/>
        <v/>
      </c>
      <c r="C3411" s="9"/>
      <c r="H3411" s="7"/>
      <c r="I3411" s="23"/>
    </row>
    <row r="3412" spans="1:9" x14ac:dyDescent="0.2">
      <c r="A3412" s="9" t="str">
        <f t="shared" ref="A3412:A3475" si="49">IF(LEN(B3059)&gt;0,TEXT(ROW(B3059)-3,"0000"),(IF(LEN(B3060)&gt;0,"unesite ev. broj nabave i ostale podatke","")))</f>
        <v/>
      </c>
      <c r="C3412" s="9"/>
      <c r="H3412" s="7"/>
      <c r="I3412" s="23"/>
    </row>
    <row r="3413" spans="1:9" x14ac:dyDescent="0.2">
      <c r="A3413" s="9" t="str">
        <f t="shared" si="49"/>
        <v/>
      </c>
      <c r="C3413" s="9"/>
      <c r="H3413" s="7"/>
      <c r="I3413" s="23"/>
    </row>
    <row r="3414" spans="1:9" x14ac:dyDescent="0.2">
      <c r="A3414" s="9" t="str">
        <f t="shared" si="49"/>
        <v/>
      </c>
      <c r="C3414" s="9"/>
      <c r="H3414" s="7"/>
      <c r="I3414" s="23"/>
    </row>
    <row r="3415" spans="1:9" x14ac:dyDescent="0.2">
      <c r="A3415" s="9" t="str">
        <f t="shared" si="49"/>
        <v/>
      </c>
      <c r="C3415" s="9"/>
      <c r="H3415" s="7"/>
      <c r="I3415" s="23"/>
    </row>
    <row r="3416" spans="1:9" x14ac:dyDescent="0.2">
      <c r="A3416" s="9" t="str">
        <f t="shared" si="49"/>
        <v/>
      </c>
      <c r="C3416" s="9"/>
      <c r="H3416" s="7"/>
      <c r="I3416" s="23"/>
    </row>
    <row r="3417" spans="1:9" x14ac:dyDescent="0.2">
      <c r="A3417" s="9" t="str">
        <f t="shared" si="49"/>
        <v/>
      </c>
      <c r="C3417" s="9"/>
      <c r="H3417" s="7"/>
      <c r="I3417" s="23"/>
    </row>
    <row r="3418" spans="1:9" x14ac:dyDescent="0.2">
      <c r="A3418" s="9" t="str">
        <f t="shared" si="49"/>
        <v/>
      </c>
      <c r="C3418" s="9"/>
      <c r="H3418" s="7"/>
      <c r="I3418" s="23"/>
    </row>
    <row r="3419" spans="1:9" x14ac:dyDescent="0.2">
      <c r="A3419" s="9" t="str">
        <f t="shared" si="49"/>
        <v/>
      </c>
      <c r="C3419" s="9"/>
      <c r="H3419" s="7"/>
      <c r="I3419" s="23"/>
    </row>
    <row r="3420" spans="1:9" x14ac:dyDescent="0.2">
      <c r="A3420" s="9" t="str">
        <f t="shared" si="49"/>
        <v/>
      </c>
      <c r="C3420" s="9"/>
      <c r="H3420" s="7"/>
      <c r="I3420" s="23"/>
    </row>
    <row r="3421" spans="1:9" x14ac:dyDescent="0.2">
      <c r="A3421" s="9" t="str">
        <f t="shared" si="49"/>
        <v/>
      </c>
      <c r="C3421" s="9"/>
      <c r="H3421" s="7"/>
      <c r="I3421" s="23"/>
    </row>
    <row r="3422" spans="1:9" x14ac:dyDescent="0.2">
      <c r="A3422" s="9" t="str">
        <f t="shared" si="49"/>
        <v/>
      </c>
      <c r="C3422" s="9"/>
      <c r="H3422" s="7"/>
      <c r="I3422" s="23"/>
    </row>
    <row r="3423" spans="1:9" x14ac:dyDescent="0.2">
      <c r="A3423" s="9" t="str">
        <f t="shared" si="49"/>
        <v/>
      </c>
      <c r="C3423" s="9"/>
      <c r="H3423" s="7"/>
      <c r="I3423" s="23"/>
    </row>
    <row r="3424" spans="1:9" x14ac:dyDescent="0.2">
      <c r="A3424" s="9" t="str">
        <f t="shared" si="49"/>
        <v/>
      </c>
      <c r="C3424" s="9"/>
      <c r="H3424" s="7"/>
      <c r="I3424" s="23"/>
    </row>
    <row r="3425" spans="1:9" x14ac:dyDescent="0.2">
      <c r="A3425" s="9" t="str">
        <f t="shared" si="49"/>
        <v/>
      </c>
      <c r="C3425" s="9"/>
      <c r="H3425" s="7"/>
      <c r="I3425" s="23"/>
    </row>
    <row r="3426" spans="1:9" x14ac:dyDescent="0.2">
      <c r="A3426" s="9" t="str">
        <f t="shared" si="49"/>
        <v/>
      </c>
      <c r="C3426" s="9"/>
      <c r="H3426" s="7"/>
      <c r="I3426" s="23"/>
    </row>
    <row r="3427" spans="1:9" x14ac:dyDescent="0.2">
      <c r="A3427" s="9" t="str">
        <f t="shared" si="49"/>
        <v/>
      </c>
      <c r="C3427" s="9"/>
      <c r="H3427" s="7"/>
      <c r="I3427" s="23"/>
    </row>
    <row r="3428" spans="1:9" x14ac:dyDescent="0.2">
      <c r="A3428" s="9" t="str">
        <f t="shared" si="49"/>
        <v/>
      </c>
      <c r="C3428" s="9"/>
      <c r="H3428" s="7"/>
      <c r="I3428" s="23"/>
    </row>
    <row r="3429" spans="1:9" x14ac:dyDescent="0.2">
      <c r="A3429" s="9" t="str">
        <f t="shared" si="49"/>
        <v/>
      </c>
      <c r="C3429" s="9"/>
      <c r="H3429" s="7"/>
      <c r="I3429" s="23"/>
    </row>
    <row r="3430" spans="1:9" x14ac:dyDescent="0.2">
      <c r="A3430" s="9" t="str">
        <f t="shared" si="49"/>
        <v/>
      </c>
      <c r="C3430" s="9"/>
      <c r="H3430" s="7"/>
      <c r="I3430" s="23"/>
    </row>
    <row r="3431" spans="1:9" x14ac:dyDescent="0.2">
      <c r="A3431" s="9" t="str">
        <f t="shared" si="49"/>
        <v/>
      </c>
      <c r="C3431" s="9"/>
      <c r="H3431" s="7"/>
      <c r="I3431" s="23"/>
    </row>
    <row r="3432" spans="1:9" x14ac:dyDescent="0.2">
      <c r="A3432" s="9" t="str">
        <f t="shared" si="49"/>
        <v/>
      </c>
      <c r="C3432" s="9"/>
      <c r="H3432" s="7"/>
      <c r="I3432" s="23"/>
    </row>
    <row r="3433" spans="1:9" x14ac:dyDescent="0.2">
      <c r="A3433" s="9" t="str">
        <f t="shared" si="49"/>
        <v/>
      </c>
      <c r="C3433" s="9"/>
      <c r="H3433" s="7"/>
      <c r="I3433" s="23"/>
    </row>
    <row r="3434" spans="1:9" x14ac:dyDescent="0.2">
      <c r="A3434" s="9" t="str">
        <f t="shared" si="49"/>
        <v/>
      </c>
      <c r="C3434" s="9"/>
      <c r="H3434" s="7"/>
      <c r="I3434" s="23"/>
    </row>
    <row r="3435" spans="1:9" x14ac:dyDescent="0.2">
      <c r="A3435" s="9" t="str">
        <f t="shared" si="49"/>
        <v/>
      </c>
      <c r="C3435" s="9"/>
      <c r="H3435" s="7"/>
      <c r="I3435" s="23"/>
    </row>
    <row r="3436" spans="1:9" x14ac:dyDescent="0.2">
      <c r="A3436" s="9" t="str">
        <f t="shared" si="49"/>
        <v/>
      </c>
      <c r="C3436" s="9"/>
      <c r="H3436" s="7"/>
      <c r="I3436" s="23"/>
    </row>
    <row r="3437" spans="1:9" x14ac:dyDescent="0.2">
      <c r="A3437" s="9" t="str">
        <f t="shared" si="49"/>
        <v/>
      </c>
      <c r="C3437" s="9"/>
      <c r="H3437" s="7"/>
      <c r="I3437" s="23"/>
    </row>
    <row r="3438" spans="1:9" x14ac:dyDescent="0.2">
      <c r="A3438" s="9" t="str">
        <f t="shared" si="49"/>
        <v/>
      </c>
      <c r="C3438" s="9"/>
      <c r="H3438" s="7"/>
      <c r="I3438" s="23"/>
    </row>
    <row r="3439" spans="1:9" x14ac:dyDescent="0.2">
      <c r="A3439" s="9" t="str">
        <f t="shared" si="49"/>
        <v/>
      </c>
      <c r="C3439" s="9"/>
      <c r="H3439" s="7"/>
      <c r="I3439" s="23"/>
    </row>
    <row r="3440" spans="1:9" x14ac:dyDescent="0.2">
      <c r="A3440" s="9" t="str">
        <f t="shared" si="49"/>
        <v/>
      </c>
      <c r="C3440" s="9"/>
      <c r="H3440" s="7"/>
      <c r="I3440" s="23"/>
    </row>
    <row r="3441" spans="1:9" x14ac:dyDescent="0.2">
      <c r="A3441" s="9" t="str">
        <f t="shared" si="49"/>
        <v/>
      </c>
      <c r="C3441" s="9"/>
      <c r="H3441" s="7"/>
      <c r="I3441" s="23"/>
    </row>
    <row r="3442" spans="1:9" x14ac:dyDescent="0.2">
      <c r="A3442" s="9" t="str">
        <f t="shared" si="49"/>
        <v/>
      </c>
      <c r="C3442" s="9"/>
      <c r="H3442" s="7"/>
      <c r="I3442" s="23"/>
    </row>
    <row r="3443" spans="1:9" x14ac:dyDescent="0.2">
      <c r="A3443" s="9" t="str">
        <f t="shared" si="49"/>
        <v/>
      </c>
      <c r="C3443" s="9"/>
      <c r="H3443" s="7"/>
      <c r="I3443" s="23"/>
    </row>
    <row r="3444" spans="1:9" x14ac:dyDescent="0.2">
      <c r="A3444" s="9" t="str">
        <f t="shared" si="49"/>
        <v/>
      </c>
      <c r="C3444" s="9"/>
      <c r="H3444" s="7"/>
      <c r="I3444" s="23"/>
    </row>
    <row r="3445" spans="1:9" x14ac:dyDescent="0.2">
      <c r="A3445" s="9" t="str">
        <f t="shared" si="49"/>
        <v/>
      </c>
      <c r="C3445" s="9"/>
      <c r="H3445" s="7"/>
      <c r="I3445" s="23"/>
    </row>
    <row r="3446" spans="1:9" x14ac:dyDescent="0.2">
      <c r="A3446" s="9" t="str">
        <f t="shared" si="49"/>
        <v/>
      </c>
      <c r="C3446" s="9"/>
      <c r="H3446" s="7"/>
      <c r="I3446" s="23"/>
    </row>
    <row r="3447" spans="1:9" x14ac:dyDescent="0.2">
      <c r="A3447" s="9" t="str">
        <f t="shared" si="49"/>
        <v/>
      </c>
      <c r="C3447" s="9"/>
      <c r="H3447" s="7"/>
      <c r="I3447" s="23"/>
    </row>
    <row r="3448" spans="1:9" x14ac:dyDescent="0.2">
      <c r="A3448" s="9" t="str">
        <f t="shared" si="49"/>
        <v/>
      </c>
      <c r="C3448" s="9"/>
      <c r="H3448" s="7"/>
      <c r="I3448" s="23"/>
    </row>
    <row r="3449" spans="1:9" x14ac:dyDescent="0.2">
      <c r="A3449" s="9" t="str">
        <f t="shared" si="49"/>
        <v/>
      </c>
      <c r="C3449" s="9"/>
      <c r="H3449" s="7"/>
      <c r="I3449" s="23"/>
    </row>
    <row r="3450" spans="1:9" x14ac:dyDescent="0.2">
      <c r="A3450" s="9" t="str">
        <f t="shared" si="49"/>
        <v/>
      </c>
      <c r="C3450" s="9"/>
      <c r="H3450" s="7"/>
      <c r="I3450" s="23"/>
    </row>
    <row r="3451" spans="1:9" x14ac:dyDescent="0.2">
      <c r="A3451" s="9" t="str">
        <f t="shared" si="49"/>
        <v/>
      </c>
      <c r="C3451" s="9"/>
      <c r="H3451" s="7"/>
      <c r="I3451" s="23"/>
    </row>
    <row r="3452" spans="1:9" x14ac:dyDescent="0.2">
      <c r="A3452" s="9" t="str">
        <f t="shared" si="49"/>
        <v/>
      </c>
      <c r="C3452" s="9"/>
      <c r="H3452" s="7"/>
      <c r="I3452" s="23"/>
    </row>
    <row r="3453" spans="1:9" x14ac:dyDescent="0.2">
      <c r="A3453" s="9" t="str">
        <f t="shared" si="49"/>
        <v/>
      </c>
      <c r="C3453" s="9"/>
      <c r="H3453" s="7"/>
      <c r="I3453" s="23"/>
    </row>
    <row r="3454" spans="1:9" x14ac:dyDescent="0.2">
      <c r="A3454" s="9" t="str">
        <f t="shared" si="49"/>
        <v/>
      </c>
      <c r="C3454" s="9"/>
      <c r="H3454" s="7"/>
      <c r="I3454" s="23"/>
    </row>
    <row r="3455" spans="1:9" x14ac:dyDescent="0.2">
      <c r="A3455" s="9" t="str">
        <f t="shared" si="49"/>
        <v/>
      </c>
      <c r="C3455" s="9"/>
      <c r="H3455" s="7"/>
      <c r="I3455" s="23"/>
    </row>
    <row r="3456" spans="1:9" x14ac:dyDescent="0.2">
      <c r="A3456" s="9" t="str">
        <f t="shared" si="49"/>
        <v/>
      </c>
      <c r="C3456" s="9"/>
      <c r="H3456" s="7"/>
      <c r="I3456" s="23"/>
    </row>
    <row r="3457" spans="1:9" x14ac:dyDescent="0.2">
      <c r="A3457" s="9" t="str">
        <f t="shared" si="49"/>
        <v/>
      </c>
      <c r="C3457" s="9"/>
      <c r="H3457" s="7"/>
      <c r="I3457" s="23"/>
    </row>
    <row r="3458" spans="1:9" x14ac:dyDescent="0.2">
      <c r="A3458" s="9" t="str">
        <f t="shared" si="49"/>
        <v/>
      </c>
      <c r="C3458" s="9"/>
      <c r="H3458" s="7"/>
      <c r="I3458" s="23"/>
    </row>
    <row r="3459" spans="1:9" x14ac:dyDescent="0.2">
      <c r="A3459" s="9" t="str">
        <f t="shared" si="49"/>
        <v/>
      </c>
      <c r="C3459" s="9"/>
      <c r="H3459" s="7"/>
      <c r="I3459" s="23"/>
    </row>
    <row r="3460" spans="1:9" x14ac:dyDescent="0.2">
      <c r="A3460" s="9" t="str">
        <f t="shared" si="49"/>
        <v/>
      </c>
      <c r="C3460" s="9"/>
      <c r="H3460" s="7"/>
      <c r="I3460" s="23"/>
    </row>
    <row r="3461" spans="1:9" x14ac:dyDescent="0.2">
      <c r="A3461" s="9" t="str">
        <f t="shared" si="49"/>
        <v/>
      </c>
      <c r="C3461" s="9"/>
      <c r="H3461" s="7"/>
      <c r="I3461" s="23"/>
    </row>
    <row r="3462" spans="1:9" x14ac:dyDescent="0.2">
      <c r="A3462" s="9" t="str">
        <f t="shared" si="49"/>
        <v/>
      </c>
      <c r="C3462" s="9"/>
      <c r="H3462" s="7"/>
      <c r="I3462" s="23"/>
    </row>
    <row r="3463" spans="1:9" x14ac:dyDescent="0.2">
      <c r="A3463" s="9" t="str">
        <f t="shared" si="49"/>
        <v/>
      </c>
      <c r="C3463" s="9"/>
      <c r="H3463" s="7"/>
      <c r="I3463" s="23"/>
    </row>
    <row r="3464" spans="1:9" x14ac:dyDescent="0.2">
      <c r="A3464" s="9" t="str">
        <f t="shared" si="49"/>
        <v/>
      </c>
      <c r="C3464" s="9"/>
      <c r="H3464" s="7"/>
      <c r="I3464" s="23"/>
    </row>
    <row r="3465" spans="1:9" x14ac:dyDescent="0.2">
      <c r="A3465" s="9" t="str">
        <f t="shared" si="49"/>
        <v/>
      </c>
      <c r="C3465" s="9"/>
      <c r="H3465" s="7"/>
      <c r="I3465" s="23"/>
    </row>
    <row r="3466" spans="1:9" x14ac:dyDescent="0.2">
      <c r="A3466" s="9" t="str">
        <f t="shared" si="49"/>
        <v/>
      </c>
      <c r="C3466" s="9"/>
      <c r="H3466" s="7"/>
      <c r="I3466" s="23"/>
    </row>
    <row r="3467" spans="1:9" x14ac:dyDescent="0.2">
      <c r="A3467" s="9" t="str">
        <f t="shared" si="49"/>
        <v/>
      </c>
      <c r="C3467" s="9"/>
      <c r="H3467" s="7"/>
      <c r="I3467" s="23"/>
    </row>
    <row r="3468" spans="1:9" x14ac:dyDescent="0.2">
      <c r="A3468" s="9" t="str">
        <f t="shared" si="49"/>
        <v/>
      </c>
      <c r="C3468" s="9"/>
      <c r="H3468" s="7"/>
      <c r="I3468" s="23"/>
    </row>
    <row r="3469" spans="1:9" x14ac:dyDescent="0.2">
      <c r="A3469" s="9" t="str">
        <f t="shared" si="49"/>
        <v/>
      </c>
      <c r="C3469" s="9"/>
      <c r="H3469" s="7"/>
      <c r="I3469" s="23"/>
    </row>
    <row r="3470" spans="1:9" x14ac:dyDescent="0.2">
      <c r="A3470" s="9" t="str">
        <f t="shared" si="49"/>
        <v/>
      </c>
      <c r="C3470" s="9"/>
      <c r="H3470" s="7"/>
      <c r="I3470" s="23"/>
    </row>
    <row r="3471" spans="1:9" x14ac:dyDescent="0.2">
      <c r="A3471" s="9" t="str">
        <f t="shared" si="49"/>
        <v/>
      </c>
      <c r="C3471" s="9"/>
      <c r="H3471" s="7"/>
      <c r="I3471" s="23"/>
    </row>
    <row r="3472" spans="1:9" x14ac:dyDescent="0.2">
      <c r="A3472" s="9" t="str">
        <f t="shared" si="49"/>
        <v/>
      </c>
      <c r="C3472" s="9"/>
      <c r="H3472" s="7"/>
      <c r="I3472" s="23"/>
    </row>
    <row r="3473" spans="1:9" x14ac:dyDescent="0.2">
      <c r="A3473" s="9" t="str">
        <f t="shared" si="49"/>
        <v/>
      </c>
      <c r="C3473" s="9"/>
      <c r="H3473" s="7"/>
      <c r="I3473" s="23"/>
    </row>
    <row r="3474" spans="1:9" x14ac:dyDescent="0.2">
      <c r="A3474" s="9" t="str">
        <f t="shared" si="49"/>
        <v/>
      </c>
      <c r="C3474" s="9"/>
      <c r="H3474" s="7"/>
      <c r="I3474" s="23"/>
    </row>
    <row r="3475" spans="1:9" x14ac:dyDescent="0.2">
      <c r="A3475" s="9" t="str">
        <f t="shared" si="49"/>
        <v/>
      </c>
      <c r="C3475" s="9"/>
      <c r="H3475" s="7"/>
      <c r="I3475" s="23"/>
    </row>
    <row r="3476" spans="1:9" x14ac:dyDescent="0.2">
      <c r="A3476" s="9" t="str">
        <f t="shared" ref="A3476:A3539" si="50">IF(LEN(B3123)&gt;0,TEXT(ROW(B3123)-3,"0000"),(IF(LEN(B3124)&gt;0,"unesite ev. broj nabave i ostale podatke","")))</f>
        <v/>
      </c>
      <c r="C3476" s="9"/>
      <c r="H3476" s="7"/>
      <c r="I3476" s="23"/>
    </row>
    <row r="3477" spans="1:9" x14ac:dyDescent="0.2">
      <c r="A3477" s="9" t="str">
        <f t="shared" si="50"/>
        <v/>
      </c>
      <c r="C3477" s="9"/>
      <c r="H3477" s="7"/>
      <c r="I3477" s="23"/>
    </row>
    <row r="3478" spans="1:9" x14ac:dyDescent="0.2">
      <c r="A3478" s="9" t="str">
        <f t="shared" si="50"/>
        <v/>
      </c>
      <c r="C3478" s="9"/>
      <c r="H3478" s="7"/>
      <c r="I3478" s="23"/>
    </row>
    <row r="3479" spans="1:9" x14ac:dyDescent="0.2">
      <c r="A3479" s="9" t="str">
        <f t="shared" si="50"/>
        <v/>
      </c>
      <c r="C3479" s="9"/>
      <c r="H3479" s="7"/>
      <c r="I3479" s="23"/>
    </row>
    <row r="3480" spans="1:9" x14ac:dyDescent="0.2">
      <c r="A3480" s="9" t="str">
        <f t="shared" si="50"/>
        <v/>
      </c>
      <c r="C3480" s="9"/>
      <c r="H3480" s="7"/>
      <c r="I3480" s="23"/>
    </row>
    <row r="3481" spans="1:9" x14ac:dyDescent="0.2">
      <c r="A3481" s="9" t="str">
        <f t="shared" si="50"/>
        <v/>
      </c>
      <c r="C3481" s="9"/>
      <c r="H3481" s="7"/>
      <c r="I3481" s="23"/>
    </row>
    <row r="3482" spans="1:9" x14ac:dyDescent="0.2">
      <c r="A3482" s="9" t="str">
        <f t="shared" si="50"/>
        <v/>
      </c>
      <c r="C3482" s="9"/>
      <c r="H3482" s="7"/>
      <c r="I3482" s="23"/>
    </row>
    <row r="3483" spans="1:9" x14ac:dyDescent="0.2">
      <c r="A3483" s="9" t="str">
        <f t="shared" si="50"/>
        <v/>
      </c>
      <c r="C3483" s="9"/>
      <c r="H3483" s="7"/>
      <c r="I3483" s="23"/>
    </row>
    <row r="3484" spans="1:9" x14ac:dyDescent="0.2">
      <c r="A3484" s="9" t="str">
        <f t="shared" si="50"/>
        <v/>
      </c>
      <c r="C3484" s="9"/>
      <c r="H3484" s="7"/>
      <c r="I3484" s="23"/>
    </row>
    <row r="3485" spans="1:9" x14ac:dyDescent="0.2">
      <c r="A3485" s="9" t="str">
        <f t="shared" si="50"/>
        <v/>
      </c>
      <c r="C3485" s="9"/>
      <c r="H3485" s="7"/>
      <c r="I3485" s="23"/>
    </row>
    <row r="3486" spans="1:9" x14ac:dyDescent="0.2">
      <c r="A3486" s="9" t="str">
        <f t="shared" si="50"/>
        <v/>
      </c>
      <c r="C3486" s="9"/>
      <c r="H3486" s="7"/>
      <c r="I3486" s="23"/>
    </row>
    <row r="3487" spans="1:9" x14ac:dyDescent="0.2">
      <c r="A3487" s="9" t="str">
        <f t="shared" si="50"/>
        <v/>
      </c>
      <c r="C3487" s="9"/>
      <c r="H3487" s="7"/>
      <c r="I3487" s="23"/>
    </row>
    <row r="3488" spans="1:9" x14ac:dyDescent="0.2">
      <c r="A3488" s="9" t="str">
        <f t="shared" si="50"/>
        <v/>
      </c>
      <c r="C3488" s="9"/>
      <c r="H3488" s="7"/>
      <c r="I3488" s="23"/>
    </row>
    <row r="3489" spans="1:9" x14ac:dyDescent="0.2">
      <c r="A3489" s="9" t="str">
        <f t="shared" si="50"/>
        <v/>
      </c>
      <c r="C3489" s="9"/>
      <c r="H3489" s="7"/>
      <c r="I3489" s="23"/>
    </row>
    <row r="3490" spans="1:9" x14ac:dyDescent="0.2">
      <c r="A3490" s="9" t="str">
        <f t="shared" si="50"/>
        <v/>
      </c>
      <c r="C3490" s="9"/>
      <c r="H3490" s="7"/>
      <c r="I3490" s="23"/>
    </row>
    <row r="3491" spans="1:9" x14ac:dyDescent="0.2">
      <c r="A3491" s="9" t="str">
        <f t="shared" si="50"/>
        <v/>
      </c>
      <c r="C3491" s="9"/>
      <c r="H3491" s="7"/>
      <c r="I3491" s="23"/>
    </row>
    <row r="3492" spans="1:9" x14ac:dyDescent="0.2">
      <c r="A3492" s="9" t="str">
        <f t="shared" si="50"/>
        <v/>
      </c>
      <c r="C3492" s="9"/>
      <c r="H3492" s="7"/>
      <c r="I3492" s="23"/>
    </row>
    <row r="3493" spans="1:9" x14ac:dyDescent="0.2">
      <c r="A3493" s="9" t="str">
        <f t="shared" si="50"/>
        <v/>
      </c>
      <c r="C3493" s="9"/>
      <c r="H3493" s="7"/>
      <c r="I3493" s="23"/>
    </row>
    <row r="3494" spans="1:9" x14ac:dyDescent="0.2">
      <c r="A3494" s="9" t="str">
        <f t="shared" si="50"/>
        <v/>
      </c>
      <c r="C3494" s="9"/>
      <c r="H3494" s="7"/>
      <c r="I3494" s="23"/>
    </row>
    <row r="3495" spans="1:9" x14ac:dyDescent="0.2">
      <c r="A3495" s="9" t="str">
        <f t="shared" si="50"/>
        <v/>
      </c>
      <c r="C3495" s="9"/>
      <c r="H3495" s="7"/>
      <c r="I3495" s="23"/>
    </row>
    <row r="3496" spans="1:9" x14ac:dyDescent="0.2">
      <c r="A3496" s="9" t="str">
        <f t="shared" si="50"/>
        <v/>
      </c>
      <c r="C3496" s="9"/>
      <c r="H3496" s="7"/>
      <c r="I3496" s="23"/>
    </row>
    <row r="3497" spans="1:9" x14ac:dyDescent="0.2">
      <c r="A3497" s="9" t="str">
        <f t="shared" si="50"/>
        <v/>
      </c>
      <c r="C3497" s="9"/>
      <c r="H3497" s="7"/>
      <c r="I3497" s="23"/>
    </row>
    <row r="3498" spans="1:9" x14ac:dyDescent="0.2">
      <c r="A3498" s="9" t="str">
        <f t="shared" si="50"/>
        <v/>
      </c>
      <c r="C3498" s="9"/>
      <c r="H3498" s="7"/>
      <c r="I3498" s="23"/>
    </row>
    <row r="3499" spans="1:9" x14ac:dyDescent="0.2">
      <c r="A3499" s="9" t="str">
        <f t="shared" si="50"/>
        <v/>
      </c>
      <c r="C3499" s="9"/>
      <c r="H3499" s="7"/>
      <c r="I3499" s="23"/>
    </row>
    <row r="3500" spans="1:9" x14ac:dyDescent="0.2">
      <c r="A3500" s="9" t="str">
        <f t="shared" si="50"/>
        <v/>
      </c>
      <c r="C3500" s="9"/>
      <c r="H3500" s="7"/>
      <c r="I3500" s="23"/>
    </row>
    <row r="3501" spans="1:9" x14ac:dyDescent="0.2">
      <c r="A3501" s="9" t="str">
        <f t="shared" si="50"/>
        <v/>
      </c>
      <c r="C3501" s="9"/>
      <c r="H3501" s="7"/>
      <c r="I3501" s="23"/>
    </row>
    <row r="3502" spans="1:9" x14ac:dyDescent="0.2">
      <c r="A3502" s="9" t="str">
        <f t="shared" si="50"/>
        <v/>
      </c>
      <c r="C3502" s="9"/>
      <c r="H3502" s="7"/>
      <c r="I3502" s="23"/>
    </row>
    <row r="3503" spans="1:9" x14ac:dyDescent="0.2">
      <c r="A3503" s="9" t="str">
        <f t="shared" si="50"/>
        <v/>
      </c>
      <c r="C3503" s="9"/>
      <c r="H3503" s="7"/>
      <c r="I3503" s="23"/>
    </row>
    <row r="3504" spans="1:9" x14ac:dyDescent="0.2">
      <c r="A3504" s="9" t="str">
        <f t="shared" si="50"/>
        <v/>
      </c>
      <c r="C3504" s="9"/>
      <c r="H3504" s="7"/>
      <c r="I3504" s="23"/>
    </row>
    <row r="3505" spans="1:9" x14ac:dyDescent="0.2">
      <c r="A3505" s="9" t="str">
        <f t="shared" si="50"/>
        <v/>
      </c>
      <c r="C3505" s="9"/>
      <c r="H3505" s="7"/>
      <c r="I3505" s="23"/>
    </row>
    <row r="3506" spans="1:9" x14ac:dyDescent="0.2">
      <c r="A3506" s="9" t="str">
        <f t="shared" si="50"/>
        <v/>
      </c>
      <c r="C3506" s="9"/>
      <c r="H3506" s="7"/>
      <c r="I3506" s="23"/>
    </row>
    <row r="3507" spans="1:9" x14ac:dyDescent="0.2">
      <c r="A3507" s="9" t="str">
        <f t="shared" si="50"/>
        <v/>
      </c>
      <c r="C3507" s="9"/>
      <c r="H3507" s="7"/>
      <c r="I3507" s="23"/>
    </row>
    <row r="3508" spans="1:9" x14ac:dyDescent="0.2">
      <c r="A3508" s="9" t="str">
        <f t="shared" si="50"/>
        <v/>
      </c>
      <c r="C3508" s="9"/>
      <c r="H3508" s="7"/>
      <c r="I3508" s="23"/>
    </row>
    <row r="3509" spans="1:9" x14ac:dyDescent="0.2">
      <c r="A3509" s="9" t="str">
        <f t="shared" si="50"/>
        <v/>
      </c>
      <c r="C3509" s="9"/>
      <c r="H3509" s="7"/>
      <c r="I3509" s="23"/>
    </row>
    <row r="3510" spans="1:9" x14ac:dyDescent="0.2">
      <c r="A3510" s="9" t="str">
        <f t="shared" si="50"/>
        <v/>
      </c>
      <c r="C3510" s="9"/>
      <c r="H3510" s="7"/>
      <c r="I3510" s="23"/>
    </row>
    <row r="3511" spans="1:9" x14ac:dyDescent="0.2">
      <c r="A3511" s="9" t="str">
        <f t="shared" si="50"/>
        <v/>
      </c>
      <c r="C3511" s="9"/>
      <c r="H3511" s="7"/>
      <c r="I3511" s="23"/>
    </row>
    <row r="3512" spans="1:9" x14ac:dyDescent="0.2">
      <c r="A3512" s="9" t="str">
        <f t="shared" si="50"/>
        <v/>
      </c>
      <c r="C3512" s="9"/>
      <c r="H3512" s="7"/>
      <c r="I3512" s="23"/>
    </row>
    <row r="3513" spans="1:9" x14ac:dyDescent="0.2">
      <c r="A3513" s="9" t="str">
        <f t="shared" si="50"/>
        <v/>
      </c>
      <c r="C3513" s="9"/>
      <c r="H3513" s="7"/>
      <c r="I3513" s="23"/>
    </row>
    <row r="3514" spans="1:9" x14ac:dyDescent="0.2">
      <c r="A3514" s="9" t="str">
        <f t="shared" si="50"/>
        <v/>
      </c>
      <c r="C3514" s="9"/>
      <c r="H3514" s="7"/>
      <c r="I3514" s="23"/>
    </row>
    <row r="3515" spans="1:9" x14ac:dyDescent="0.2">
      <c r="A3515" s="9" t="str">
        <f t="shared" si="50"/>
        <v/>
      </c>
      <c r="C3515" s="9"/>
      <c r="H3515" s="7"/>
      <c r="I3515" s="23"/>
    </row>
    <row r="3516" spans="1:9" x14ac:dyDescent="0.2">
      <c r="A3516" s="9" t="str">
        <f t="shared" si="50"/>
        <v/>
      </c>
      <c r="C3516" s="9"/>
      <c r="H3516" s="7"/>
      <c r="I3516" s="23"/>
    </row>
    <row r="3517" spans="1:9" x14ac:dyDescent="0.2">
      <c r="A3517" s="9" t="str">
        <f t="shared" si="50"/>
        <v/>
      </c>
      <c r="C3517" s="9"/>
      <c r="H3517" s="7"/>
      <c r="I3517" s="23"/>
    </row>
    <row r="3518" spans="1:9" x14ac:dyDescent="0.2">
      <c r="A3518" s="9" t="str">
        <f t="shared" si="50"/>
        <v/>
      </c>
      <c r="C3518" s="9"/>
      <c r="H3518" s="7"/>
      <c r="I3518" s="23"/>
    </row>
    <row r="3519" spans="1:9" x14ac:dyDescent="0.2">
      <c r="A3519" s="9" t="str">
        <f t="shared" si="50"/>
        <v/>
      </c>
      <c r="C3519" s="9"/>
      <c r="H3519" s="7"/>
      <c r="I3519" s="23"/>
    </row>
    <row r="3520" spans="1:9" x14ac:dyDescent="0.2">
      <c r="A3520" s="9" t="str">
        <f t="shared" si="50"/>
        <v/>
      </c>
      <c r="C3520" s="9"/>
      <c r="H3520" s="7"/>
      <c r="I3520" s="23"/>
    </row>
    <row r="3521" spans="1:9" x14ac:dyDescent="0.2">
      <c r="A3521" s="9" t="str">
        <f t="shared" si="50"/>
        <v/>
      </c>
      <c r="C3521" s="9"/>
      <c r="H3521" s="7"/>
      <c r="I3521" s="23"/>
    </row>
    <row r="3522" spans="1:9" x14ac:dyDescent="0.2">
      <c r="A3522" s="9" t="str">
        <f t="shared" si="50"/>
        <v/>
      </c>
      <c r="C3522" s="9"/>
      <c r="H3522" s="7"/>
      <c r="I3522" s="23"/>
    </row>
    <row r="3523" spans="1:9" x14ac:dyDescent="0.2">
      <c r="A3523" s="9" t="str">
        <f t="shared" si="50"/>
        <v/>
      </c>
      <c r="C3523" s="9"/>
      <c r="H3523" s="7"/>
      <c r="I3523" s="23"/>
    </row>
    <row r="3524" spans="1:9" x14ac:dyDescent="0.2">
      <c r="A3524" s="9" t="str">
        <f t="shared" si="50"/>
        <v/>
      </c>
      <c r="C3524" s="9"/>
      <c r="H3524" s="7"/>
      <c r="I3524" s="23"/>
    </row>
    <row r="3525" spans="1:9" x14ac:dyDescent="0.2">
      <c r="A3525" s="9" t="str">
        <f t="shared" si="50"/>
        <v/>
      </c>
      <c r="C3525" s="9"/>
      <c r="H3525" s="7"/>
      <c r="I3525" s="23"/>
    </row>
    <row r="3526" spans="1:9" x14ac:dyDescent="0.2">
      <c r="A3526" s="9" t="str">
        <f t="shared" si="50"/>
        <v/>
      </c>
      <c r="C3526" s="9"/>
      <c r="H3526" s="7"/>
      <c r="I3526" s="23"/>
    </row>
    <row r="3527" spans="1:9" x14ac:dyDescent="0.2">
      <c r="A3527" s="9" t="str">
        <f t="shared" si="50"/>
        <v/>
      </c>
      <c r="C3527" s="9"/>
      <c r="H3527" s="7"/>
      <c r="I3527" s="23"/>
    </row>
    <row r="3528" spans="1:9" x14ac:dyDescent="0.2">
      <c r="A3528" s="9" t="str">
        <f t="shared" si="50"/>
        <v/>
      </c>
      <c r="C3528" s="9"/>
      <c r="H3528" s="7"/>
      <c r="I3528" s="23"/>
    </row>
    <row r="3529" spans="1:9" x14ac:dyDescent="0.2">
      <c r="A3529" s="9" t="str">
        <f t="shared" si="50"/>
        <v/>
      </c>
      <c r="C3529" s="9"/>
      <c r="H3529" s="7"/>
      <c r="I3529" s="23"/>
    </row>
    <row r="3530" spans="1:9" x14ac:dyDescent="0.2">
      <c r="A3530" s="9" t="str">
        <f t="shared" si="50"/>
        <v/>
      </c>
      <c r="C3530" s="9"/>
      <c r="H3530" s="7"/>
      <c r="I3530" s="23"/>
    </row>
    <row r="3531" spans="1:9" x14ac:dyDescent="0.2">
      <c r="A3531" s="9" t="str">
        <f t="shared" si="50"/>
        <v/>
      </c>
      <c r="C3531" s="9"/>
      <c r="H3531" s="7"/>
      <c r="I3531" s="23"/>
    </row>
    <row r="3532" spans="1:9" x14ac:dyDescent="0.2">
      <c r="A3532" s="9" t="str">
        <f t="shared" si="50"/>
        <v/>
      </c>
      <c r="C3532" s="9"/>
      <c r="H3532" s="7"/>
      <c r="I3532" s="23"/>
    </row>
    <row r="3533" spans="1:9" x14ac:dyDescent="0.2">
      <c r="A3533" s="9" t="str">
        <f t="shared" si="50"/>
        <v/>
      </c>
      <c r="C3533" s="9"/>
      <c r="H3533" s="7"/>
      <c r="I3533" s="23"/>
    </row>
    <row r="3534" spans="1:9" x14ac:dyDescent="0.2">
      <c r="A3534" s="9" t="str">
        <f t="shared" si="50"/>
        <v/>
      </c>
      <c r="C3534" s="9"/>
      <c r="H3534" s="7"/>
      <c r="I3534" s="23"/>
    </row>
    <row r="3535" spans="1:9" x14ac:dyDescent="0.2">
      <c r="A3535" s="9" t="str">
        <f t="shared" si="50"/>
        <v/>
      </c>
      <c r="C3535" s="9"/>
      <c r="H3535" s="7"/>
      <c r="I3535" s="23"/>
    </row>
    <row r="3536" spans="1:9" x14ac:dyDescent="0.2">
      <c r="A3536" s="9" t="str">
        <f t="shared" si="50"/>
        <v/>
      </c>
      <c r="C3536" s="9"/>
      <c r="H3536" s="7"/>
      <c r="I3536" s="23"/>
    </row>
    <row r="3537" spans="1:9" x14ac:dyDescent="0.2">
      <c r="A3537" s="9" t="str">
        <f t="shared" si="50"/>
        <v/>
      </c>
      <c r="C3537" s="9"/>
      <c r="H3537" s="7"/>
      <c r="I3537" s="23"/>
    </row>
    <row r="3538" spans="1:9" x14ac:dyDescent="0.2">
      <c r="A3538" s="9" t="str">
        <f t="shared" si="50"/>
        <v/>
      </c>
      <c r="C3538" s="9"/>
      <c r="H3538" s="7"/>
      <c r="I3538" s="23"/>
    </row>
    <row r="3539" spans="1:9" x14ac:dyDescent="0.2">
      <c r="A3539" s="9" t="str">
        <f t="shared" si="50"/>
        <v/>
      </c>
      <c r="C3539" s="9"/>
      <c r="H3539" s="7"/>
      <c r="I3539" s="23"/>
    </row>
    <row r="3540" spans="1:9" x14ac:dyDescent="0.2">
      <c r="A3540" s="9" t="str">
        <f t="shared" ref="A3540:A3603" si="51">IF(LEN(B3187)&gt;0,TEXT(ROW(B3187)-3,"0000"),(IF(LEN(B3188)&gt;0,"unesite ev. broj nabave i ostale podatke","")))</f>
        <v/>
      </c>
      <c r="C3540" s="9"/>
      <c r="H3540" s="7"/>
      <c r="I3540" s="23"/>
    </row>
    <row r="3541" spans="1:9" x14ac:dyDescent="0.2">
      <c r="A3541" s="9" t="str">
        <f t="shared" si="51"/>
        <v/>
      </c>
      <c r="C3541" s="9"/>
      <c r="H3541" s="7"/>
      <c r="I3541" s="23"/>
    </row>
    <row r="3542" spans="1:9" x14ac:dyDescent="0.2">
      <c r="A3542" s="9" t="str">
        <f t="shared" si="51"/>
        <v/>
      </c>
      <c r="C3542" s="9"/>
      <c r="H3542" s="7"/>
      <c r="I3542" s="23"/>
    </row>
    <row r="3543" spans="1:9" x14ac:dyDescent="0.2">
      <c r="A3543" s="9" t="str">
        <f t="shared" si="51"/>
        <v/>
      </c>
      <c r="C3543" s="9"/>
      <c r="H3543" s="7"/>
      <c r="I3543" s="23"/>
    </row>
    <row r="3544" spans="1:9" x14ac:dyDescent="0.2">
      <c r="A3544" s="9" t="str">
        <f t="shared" si="51"/>
        <v/>
      </c>
      <c r="C3544" s="9"/>
      <c r="H3544" s="7"/>
      <c r="I3544" s="23"/>
    </row>
    <row r="3545" spans="1:9" x14ac:dyDescent="0.2">
      <c r="A3545" s="9" t="str">
        <f t="shared" si="51"/>
        <v/>
      </c>
      <c r="C3545" s="9"/>
      <c r="H3545" s="7"/>
      <c r="I3545" s="23"/>
    </row>
    <row r="3546" spans="1:9" x14ac:dyDescent="0.2">
      <c r="A3546" s="9" t="str">
        <f t="shared" si="51"/>
        <v/>
      </c>
      <c r="C3546" s="9"/>
      <c r="H3546" s="7"/>
      <c r="I3546" s="23"/>
    </row>
    <row r="3547" spans="1:9" x14ac:dyDescent="0.2">
      <c r="A3547" s="9" t="str">
        <f t="shared" si="51"/>
        <v/>
      </c>
      <c r="C3547" s="9"/>
      <c r="H3547" s="7"/>
      <c r="I3547" s="23"/>
    </row>
    <row r="3548" spans="1:9" x14ac:dyDescent="0.2">
      <c r="A3548" s="9" t="str">
        <f t="shared" si="51"/>
        <v/>
      </c>
      <c r="C3548" s="9"/>
      <c r="H3548" s="7"/>
      <c r="I3548" s="23"/>
    </row>
    <row r="3549" spans="1:9" x14ac:dyDescent="0.2">
      <c r="A3549" s="9" t="str">
        <f t="shared" si="51"/>
        <v/>
      </c>
      <c r="C3549" s="9"/>
      <c r="H3549" s="7"/>
      <c r="I3549" s="23"/>
    </row>
    <row r="3550" spans="1:9" x14ac:dyDescent="0.2">
      <c r="A3550" s="9" t="str">
        <f t="shared" si="51"/>
        <v/>
      </c>
      <c r="C3550" s="9"/>
      <c r="H3550" s="7"/>
      <c r="I3550" s="23"/>
    </row>
    <row r="3551" spans="1:9" x14ac:dyDescent="0.2">
      <c r="A3551" s="9" t="str">
        <f t="shared" si="51"/>
        <v/>
      </c>
      <c r="C3551" s="9"/>
      <c r="H3551" s="7"/>
      <c r="I3551" s="23"/>
    </row>
    <row r="3552" spans="1:9" x14ac:dyDescent="0.2">
      <c r="A3552" s="9" t="str">
        <f t="shared" si="51"/>
        <v/>
      </c>
      <c r="C3552" s="9"/>
      <c r="H3552" s="7"/>
      <c r="I3552" s="23"/>
    </row>
    <row r="3553" spans="1:9" x14ac:dyDescent="0.2">
      <c r="A3553" s="9" t="str">
        <f t="shared" si="51"/>
        <v/>
      </c>
      <c r="C3553" s="9"/>
      <c r="H3553" s="7"/>
      <c r="I3553" s="23"/>
    </row>
    <row r="3554" spans="1:9" x14ac:dyDescent="0.2">
      <c r="A3554" s="9" t="str">
        <f t="shared" si="51"/>
        <v/>
      </c>
      <c r="C3554" s="9"/>
      <c r="H3554" s="7"/>
      <c r="I3554" s="23"/>
    </row>
    <row r="3555" spans="1:9" x14ac:dyDescent="0.2">
      <c r="A3555" s="9" t="str">
        <f t="shared" si="51"/>
        <v/>
      </c>
      <c r="C3555" s="9"/>
      <c r="H3555" s="7"/>
      <c r="I3555" s="23"/>
    </row>
    <row r="3556" spans="1:9" x14ac:dyDescent="0.2">
      <c r="A3556" s="9" t="str">
        <f t="shared" si="51"/>
        <v/>
      </c>
      <c r="C3556" s="9"/>
      <c r="H3556" s="7"/>
      <c r="I3556" s="23"/>
    </row>
    <row r="3557" spans="1:9" x14ac:dyDescent="0.2">
      <c r="A3557" s="9" t="str">
        <f t="shared" si="51"/>
        <v/>
      </c>
      <c r="C3557" s="9"/>
      <c r="H3557" s="7"/>
      <c r="I3557" s="23"/>
    </row>
    <row r="3558" spans="1:9" x14ac:dyDescent="0.2">
      <c r="A3558" s="9" t="str">
        <f t="shared" si="51"/>
        <v/>
      </c>
      <c r="C3558" s="9"/>
      <c r="H3558" s="7"/>
      <c r="I3558" s="23"/>
    </row>
    <row r="3559" spans="1:9" x14ac:dyDescent="0.2">
      <c r="A3559" s="9" t="str">
        <f t="shared" si="51"/>
        <v/>
      </c>
      <c r="C3559" s="9"/>
      <c r="H3559" s="7"/>
      <c r="I3559" s="23"/>
    </row>
    <row r="3560" spans="1:9" x14ac:dyDescent="0.2">
      <c r="A3560" s="9" t="str">
        <f t="shared" si="51"/>
        <v/>
      </c>
      <c r="C3560" s="9"/>
      <c r="H3560" s="7"/>
      <c r="I3560" s="23"/>
    </row>
    <row r="3561" spans="1:9" x14ac:dyDescent="0.2">
      <c r="A3561" s="9" t="str">
        <f t="shared" si="51"/>
        <v/>
      </c>
      <c r="C3561" s="9"/>
      <c r="H3561" s="7"/>
      <c r="I3561" s="23"/>
    </row>
    <row r="3562" spans="1:9" x14ac:dyDescent="0.2">
      <c r="A3562" s="9" t="str">
        <f t="shared" si="51"/>
        <v/>
      </c>
      <c r="C3562" s="9"/>
      <c r="H3562" s="7"/>
      <c r="I3562" s="23"/>
    </row>
    <row r="3563" spans="1:9" x14ac:dyDescent="0.2">
      <c r="A3563" s="9" t="str">
        <f t="shared" si="51"/>
        <v/>
      </c>
      <c r="C3563" s="9"/>
      <c r="H3563" s="7"/>
      <c r="I3563" s="23"/>
    </row>
    <row r="3564" spans="1:9" x14ac:dyDescent="0.2">
      <c r="A3564" s="9" t="str">
        <f t="shared" si="51"/>
        <v/>
      </c>
      <c r="C3564" s="9"/>
      <c r="H3564" s="7"/>
      <c r="I3564" s="23"/>
    </row>
    <row r="3565" spans="1:9" x14ac:dyDescent="0.2">
      <c r="A3565" s="9" t="str">
        <f t="shared" si="51"/>
        <v/>
      </c>
      <c r="C3565" s="9"/>
      <c r="H3565" s="7"/>
      <c r="I3565" s="23"/>
    </row>
    <row r="3566" spans="1:9" x14ac:dyDescent="0.2">
      <c r="A3566" s="9" t="str">
        <f t="shared" si="51"/>
        <v/>
      </c>
      <c r="C3566" s="9"/>
      <c r="H3566" s="7"/>
      <c r="I3566" s="23"/>
    </row>
    <row r="3567" spans="1:9" x14ac:dyDescent="0.2">
      <c r="A3567" s="9" t="str">
        <f t="shared" si="51"/>
        <v/>
      </c>
      <c r="C3567" s="9"/>
      <c r="H3567" s="7"/>
      <c r="I3567" s="23"/>
    </row>
    <row r="3568" spans="1:9" x14ac:dyDescent="0.2">
      <c r="A3568" s="9" t="str">
        <f t="shared" si="51"/>
        <v/>
      </c>
      <c r="C3568" s="9"/>
      <c r="H3568" s="7"/>
      <c r="I3568" s="23"/>
    </row>
    <row r="3569" spans="1:9" x14ac:dyDescent="0.2">
      <c r="A3569" s="9" t="str">
        <f t="shared" si="51"/>
        <v/>
      </c>
      <c r="C3569" s="9"/>
      <c r="H3569" s="7"/>
      <c r="I3569" s="23"/>
    </row>
    <row r="3570" spans="1:9" x14ac:dyDescent="0.2">
      <c r="A3570" s="9" t="str">
        <f t="shared" si="51"/>
        <v/>
      </c>
      <c r="C3570" s="9"/>
      <c r="H3570" s="7"/>
      <c r="I3570" s="23"/>
    </row>
    <row r="3571" spans="1:9" x14ac:dyDescent="0.2">
      <c r="A3571" s="9" t="str">
        <f t="shared" si="51"/>
        <v/>
      </c>
      <c r="C3571" s="9"/>
      <c r="H3571" s="7"/>
      <c r="I3571" s="23"/>
    </row>
    <row r="3572" spans="1:9" x14ac:dyDescent="0.2">
      <c r="A3572" s="9" t="str">
        <f t="shared" si="51"/>
        <v/>
      </c>
      <c r="C3572" s="9"/>
      <c r="H3572" s="7"/>
      <c r="I3572" s="23"/>
    </row>
    <row r="3573" spans="1:9" x14ac:dyDescent="0.2">
      <c r="A3573" s="9" t="str">
        <f t="shared" si="51"/>
        <v/>
      </c>
      <c r="C3573" s="9"/>
      <c r="H3573" s="7"/>
      <c r="I3573" s="23"/>
    </row>
    <row r="3574" spans="1:9" x14ac:dyDescent="0.2">
      <c r="A3574" s="9" t="str">
        <f t="shared" si="51"/>
        <v/>
      </c>
      <c r="C3574" s="9"/>
      <c r="H3574" s="7"/>
      <c r="I3574" s="23"/>
    </row>
    <row r="3575" spans="1:9" x14ac:dyDescent="0.2">
      <c r="A3575" s="9" t="str">
        <f t="shared" si="51"/>
        <v/>
      </c>
      <c r="C3575" s="9"/>
      <c r="H3575" s="7"/>
      <c r="I3575" s="23"/>
    </row>
    <row r="3576" spans="1:9" x14ac:dyDescent="0.2">
      <c r="A3576" s="9" t="str">
        <f t="shared" si="51"/>
        <v/>
      </c>
      <c r="C3576" s="9"/>
      <c r="H3576" s="7"/>
      <c r="I3576" s="23"/>
    </row>
    <row r="3577" spans="1:9" x14ac:dyDescent="0.2">
      <c r="A3577" s="9" t="str">
        <f t="shared" si="51"/>
        <v/>
      </c>
      <c r="C3577" s="9"/>
      <c r="H3577" s="7"/>
      <c r="I3577" s="23"/>
    </row>
    <row r="3578" spans="1:9" x14ac:dyDescent="0.2">
      <c r="A3578" s="9" t="str">
        <f t="shared" si="51"/>
        <v/>
      </c>
      <c r="C3578" s="9"/>
      <c r="H3578" s="7"/>
      <c r="I3578" s="23"/>
    </row>
    <row r="3579" spans="1:9" x14ac:dyDescent="0.2">
      <c r="A3579" s="9" t="str">
        <f t="shared" si="51"/>
        <v/>
      </c>
      <c r="C3579" s="9"/>
      <c r="H3579" s="7"/>
      <c r="I3579" s="23"/>
    </row>
    <row r="3580" spans="1:9" x14ac:dyDescent="0.2">
      <c r="A3580" s="9" t="str">
        <f t="shared" si="51"/>
        <v/>
      </c>
      <c r="C3580" s="9"/>
      <c r="H3580" s="7"/>
      <c r="I3580" s="23"/>
    </row>
    <row r="3581" spans="1:9" x14ac:dyDescent="0.2">
      <c r="A3581" s="9" t="str">
        <f t="shared" si="51"/>
        <v/>
      </c>
      <c r="C3581" s="9"/>
      <c r="H3581" s="7"/>
      <c r="I3581" s="23"/>
    </row>
    <row r="3582" spans="1:9" x14ac:dyDescent="0.2">
      <c r="A3582" s="9" t="str">
        <f t="shared" si="51"/>
        <v/>
      </c>
      <c r="C3582" s="9"/>
      <c r="H3582" s="7"/>
      <c r="I3582" s="23"/>
    </row>
    <row r="3583" spans="1:9" x14ac:dyDescent="0.2">
      <c r="A3583" s="9" t="str">
        <f t="shared" si="51"/>
        <v/>
      </c>
      <c r="C3583" s="9"/>
      <c r="H3583" s="7"/>
      <c r="I3583" s="23"/>
    </row>
    <row r="3584" spans="1:9" x14ac:dyDescent="0.2">
      <c r="A3584" s="9" t="str">
        <f t="shared" si="51"/>
        <v/>
      </c>
      <c r="C3584" s="9"/>
      <c r="H3584" s="7"/>
      <c r="I3584" s="23"/>
    </row>
    <row r="3585" spans="1:9" x14ac:dyDescent="0.2">
      <c r="A3585" s="9" t="str">
        <f t="shared" si="51"/>
        <v/>
      </c>
      <c r="C3585" s="9"/>
      <c r="H3585" s="7"/>
      <c r="I3585" s="23"/>
    </row>
    <row r="3586" spans="1:9" x14ac:dyDescent="0.2">
      <c r="A3586" s="9" t="str">
        <f t="shared" si="51"/>
        <v/>
      </c>
      <c r="C3586" s="9"/>
      <c r="H3586" s="7"/>
      <c r="I3586" s="23"/>
    </row>
    <row r="3587" spans="1:9" x14ac:dyDescent="0.2">
      <c r="A3587" s="9" t="str">
        <f t="shared" si="51"/>
        <v/>
      </c>
      <c r="C3587" s="9"/>
      <c r="H3587" s="7"/>
      <c r="I3587" s="23"/>
    </row>
    <row r="3588" spans="1:9" x14ac:dyDescent="0.2">
      <c r="A3588" s="9" t="str">
        <f t="shared" si="51"/>
        <v/>
      </c>
      <c r="C3588" s="9"/>
      <c r="H3588" s="7"/>
      <c r="I3588" s="23"/>
    </row>
    <row r="3589" spans="1:9" x14ac:dyDescent="0.2">
      <c r="A3589" s="9" t="str">
        <f t="shared" si="51"/>
        <v/>
      </c>
      <c r="C3589" s="9"/>
      <c r="H3589" s="7"/>
      <c r="I3589" s="23"/>
    </row>
    <row r="3590" spans="1:9" x14ac:dyDescent="0.2">
      <c r="A3590" s="9" t="str">
        <f t="shared" si="51"/>
        <v/>
      </c>
      <c r="C3590" s="9"/>
      <c r="H3590" s="7"/>
      <c r="I3590" s="23"/>
    </row>
    <row r="3591" spans="1:9" x14ac:dyDescent="0.2">
      <c r="A3591" s="9" t="str">
        <f t="shared" si="51"/>
        <v/>
      </c>
      <c r="C3591" s="9"/>
      <c r="H3591" s="7"/>
      <c r="I3591" s="23"/>
    </row>
    <row r="3592" spans="1:9" x14ac:dyDescent="0.2">
      <c r="A3592" s="9" t="str">
        <f t="shared" si="51"/>
        <v/>
      </c>
      <c r="C3592" s="9"/>
      <c r="H3592" s="7"/>
      <c r="I3592" s="23"/>
    </row>
    <row r="3593" spans="1:9" x14ac:dyDescent="0.2">
      <c r="A3593" s="9" t="str">
        <f t="shared" si="51"/>
        <v/>
      </c>
      <c r="C3593" s="9"/>
      <c r="H3593" s="7"/>
      <c r="I3593" s="23"/>
    </row>
    <row r="3594" spans="1:9" x14ac:dyDescent="0.2">
      <c r="A3594" s="9" t="str">
        <f t="shared" si="51"/>
        <v/>
      </c>
      <c r="C3594" s="9"/>
      <c r="H3594" s="7"/>
      <c r="I3594" s="23"/>
    </row>
    <row r="3595" spans="1:9" x14ac:dyDescent="0.2">
      <c r="A3595" s="9" t="str">
        <f t="shared" si="51"/>
        <v/>
      </c>
      <c r="C3595" s="9"/>
      <c r="H3595" s="7"/>
      <c r="I3595" s="23"/>
    </row>
    <row r="3596" spans="1:9" x14ac:dyDescent="0.2">
      <c r="A3596" s="9" t="str">
        <f t="shared" si="51"/>
        <v/>
      </c>
      <c r="C3596" s="9"/>
      <c r="H3596" s="7"/>
      <c r="I3596" s="23"/>
    </row>
    <row r="3597" spans="1:9" x14ac:dyDescent="0.2">
      <c r="A3597" s="9" t="str">
        <f t="shared" si="51"/>
        <v/>
      </c>
      <c r="C3597" s="9"/>
      <c r="H3597" s="7"/>
      <c r="I3597" s="23"/>
    </row>
    <row r="3598" spans="1:9" x14ac:dyDescent="0.2">
      <c r="A3598" s="9" t="str">
        <f t="shared" si="51"/>
        <v/>
      </c>
      <c r="C3598" s="9"/>
      <c r="H3598" s="7"/>
      <c r="I3598" s="23"/>
    </row>
    <row r="3599" spans="1:9" x14ac:dyDescent="0.2">
      <c r="A3599" s="9" t="str">
        <f t="shared" si="51"/>
        <v/>
      </c>
      <c r="C3599" s="9"/>
      <c r="H3599" s="7"/>
      <c r="I3599" s="23"/>
    </row>
    <row r="3600" spans="1:9" x14ac:dyDescent="0.2">
      <c r="A3600" s="9" t="str">
        <f t="shared" si="51"/>
        <v/>
      </c>
      <c r="C3600" s="9"/>
      <c r="H3600" s="7"/>
      <c r="I3600" s="23"/>
    </row>
    <row r="3601" spans="1:9" x14ac:dyDescent="0.2">
      <c r="A3601" s="9" t="str">
        <f t="shared" si="51"/>
        <v/>
      </c>
      <c r="C3601" s="9"/>
      <c r="H3601" s="7"/>
      <c r="I3601" s="23"/>
    </row>
    <row r="3602" spans="1:9" x14ac:dyDescent="0.2">
      <c r="A3602" s="9" t="str">
        <f t="shared" si="51"/>
        <v/>
      </c>
      <c r="C3602" s="9"/>
      <c r="H3602" s="7"/>
      <c r="I3602" s="23"/>
    </row>
    <row r="3603" spans="1:9" x14ac:dyDescent="0.2">
      <c r="A3603" s="9" t="str">
        <f t="shared" si="51"/>
        <v/>
      </c>
      <c r="C3603" s="9"/>
      <c r="H3603" s="7"/>
      <c r="I3603" s="23"/>
    </row>
    <row r="3604" spans="1:9" x14ac:dyDescent="0.2">
      <c r="A3604" s="9" t="str">
        <f t="shared" ref="A3604:A3667" si="52">IF(LEN(B3251)&gt;0,TEXT(ROW(B3251)-3,"0000"),(IF(LEN(B3252)&gt;0,"unesite ev. broj nabave i ostale podatke","")))</f>
        <v/>
      </c>
      <c r="C3604" s="9"/>
      <c r="H3604" s="7"/>
      <c r="I3604" s="23"/>
    </row>
    <row r="3605" spans="1:9" x14ac:dyDescent="0.2">
      <c r="A3605" s="9" t="str">
        <f t="shared" si="52"/>
        <v/>
      </c>
      <c r="C3605" s="9"/>
      <c r="H3605" s="7"/>
      <c r="I3605" s="23"/>
    </row>
    <row r="3606" spans="1:9" x14ac:dyDescent="0.2">
      <c r="A3606" s="9" t="str">
        <f t="shared" si="52"/>
        <v/>
      </c>
      <c r="C3606" s="9"/>
      <c r="H3606" s="7"/>
      <c r="I3606" s="23"/>
    </row>
    <row r="3607" spans="1:9" x14ac:dyDescent="0.2">
      <c r="A3607" s="9" t="str">
        <f t="shared" si="52"/>
        <v/>
      </c>
      <c r="C3607" s="9"/>
      <c r="H3607" s="7"/>
      <c r="I3607" s="23"/>
    </row>
    <row r="3608" spans="1:9" x14ac:dyDescent="0.2">
      <c r="A3608" s="9" t="str">
        <f t="shared" si="52"/>
        <v/>
      </c>
      <c r="C3608" s="9"/>
      <c r="H3608" s="7"/>
      <c r="I3608" s="23"/>
    </row>
    <row r="3609" spans="1:9" x14ac:dyDescent="0.2">
      <c r="A3609" s="9" t="str">
        <f t="shared" si="52"/>
        <v/>
      </c>
      <c r="C3609" s="9"/>
      <c r="H3609" s="7"/>
      <c r="I3609" s="23"/>
    </row>
    <row r="3610" spans="1:9" x14ac:dyDescent="0.2">
      <c r="A3610" s="9" t="str">
        <f t="shared" si="52"/>
        <v/>
      </c>
      <c r="C3610" s="9"/>
      <c r="H3610" s="7"/>
      <c r="I3610" s="23"/>
    </row>
    <row r="3611" spans="1:9" x14ac:dyDescent="0.2">
      <c r="A3611" s="9" t="str">
        <f t="shared" si="52"/>
        <v/>
      </c>
      <c r="C3611" s="9"/>
      <c r="H3611" s="7"/>
      <c r="I3611" s="23"/>
    </row>
    <row r="3612" spans="1:9" x14ac:dyDescent="0.2">
      <c r="A3612" s="9" t="str">
        <f t="shared" si="52"/>
        <v/>
      </c>
      <c r="C3612" s="9"/>
      <c r="H3612" s="7"/>
      <c r="I3612" s="23"/>
    </row>
    <row r="3613" spans="1:9" x14ac:dyDescent="0.2">
      <c r="A3613" s="9" t="str">
        <f t="shared" si="52"/>
        <v/>
      </c>
      <c r="C3613" s="9"/>
      <c r="H3613" s="7"/>
      <c r="I3613" s="23"/>
    </row>
    <row r="3614" spans="1:9" x14ac:dyDescent="0.2">
      <c r="A3614" s="9" t="str">
        <f t="shared" si="52"/>
        <v/>
      </c>
      <c r="C3614" s="9"/>
      <c r="H3614" s="7"/>
      <c r="I3614" s="23"/>
    </row>
    <row r="3615" spans="1:9" x14ac:dyDescent="0.2">
      <c r="A3615" s="9" t="str">
        <f t="shared" si="52"/>
        <v/>
      </c>
      <c r="C3615" s="9"/>
      <c r="H3615" s="7"/>
      <c r="I3615" s="23"/>
    </row>
    <row r="3616" spans="1:9" x14ac:dyDescent="0.2">
      <c r="A3616" s="9" t="str">
        <f t="shared" si="52"/>
        <v/>
      </c>
      <c r="C3616" s="9"/>
      <c r="H3616" s="7"/>
      <c r="I3616" s="23"/>
    </row>
    <row r="3617" spans="1:9" x14ac:dyDescent="0.2">
      <c r="A3617" s="9" t="str">
        <f t="shared" si="52"/>
        <v/>
      </c>
      <c r="C3617" s="9"/>
      <c r="H3617" s="7"/>
      <c r="I3617" s="23"/>
    </row>
    <row r="3618" spans="1:9" x14ac:dyDescent="0.2">
      <c r="A3618" s="9" t="str">
        <f t="shared" si="52"/>
        <v/>
      </c>
      <c r="C3618" s="9"/>
      <c r="H3618" s="7"/>
      <c r="I3618" s="23"/>
    </row>
    <row r="3619" spans="1:9" x14ac:dyDescent="0.2">
      <c r="A3619" s="9" t="str">
        <f t="shared" si="52"/>
        <v/>
      </c>
      <c r="C3619" s="9"/>
      <c r="H3619" s="7"/>
      <c r="I3619" s="23"/>
    </row>
    <row r="3620" spans="1:9" x14ac:dyDescent="0.2">
      <c r="A3620" s="9" t="str">
        <f t="shared" si="52"/>
        <v/>
      </c>
      <c r="C3620" s="9"/>
      <c r="H3620" s="7"/>
      <c r="I3620" s="23"/>
    </row>
    <row r="3621" spans="1:9" x14ac:dyDescent="0.2">
      <c r="A3621" s="9" t="str">
        <f t="shared" si="52"/>
        <v/>
      </c>
      <c r="C3621" s="9"/>
      <c r="H3621" s="7"/>
      <c r="I3621" s="23"/>
    </row>
    <row r="3622" spans="1:9" x14ac:dyDescent="0.2">
      <c r="A3622" s="9" t="str">
        <f t="shared" si="52"/>
        <v/>
      </c>
      <c r="C3622" s="9"/>
      <c r="H3622" s="7"/>
      <c r="I3622" s="23"/>
    </row>
    <row r="3623" spans="1:9" x14ac:dyDescent="0.2">
      <c r="A3623" s="9" t="str">
        <f t="shared" si="52"/>
        <v/>
      </c>
      <c r="C3623" s="9"/>
      <c r="H3623" s="7"/>
      <c r="I3623" s="23"/>
    </row>
    <row r="3624" spans="1:9" x14ac:dyDescent="0.2">
      <c r="A3624" s="9" t="str">
        <f t="shared" si="52"/>
        <v/>
      </c>
      <c r="C3624" s="9"/>
      <c r="H3624" s="7"/>
      <c r="I3624" s="23"/>
    </row>
    <row r="3625" spans="1:9" x14ac:dyDescent="0.2">
      <c r="A3625" s="9" t="str">
        <f t="shared" si="52"/>
        <v/>
      </c>
      <c r="C3625" s="9"/>
      <c r="H3625" s="7"/>
      <c r="I3625" s="23"/>
    </row>
    <row r="3626" spans="1:9" x14ac:dyDescent="0.2">
      <c r="A3626" s="9" t="str">
        <f t="shared" si="52"/>
        <v/>
      </c>
      <c r="C3626" s="9"/>
      <c r="H3626" s="7"/>
      <c r="I3626" s="23"/>
    </row>
    <row r="3627" spans="1:9" x14ac:dyDescent="0.2">
      <c r="A3627" s="9" t="str">
        <f t="shared" si="52"/>
        <v/>
      </c>
      <c r="C3627" s="9"/>
      <c r="H3627" s="7"/>
      <c r="I3627" s="23"/>
    </row>
    <row r="3628" spans="1:9" x14ac:dyDescent="0.2">
      <c r="A3628" s="9" t="str">
        <f t="shared" si="52"/>
        <v/>
      </c>
      <c r="C3628" s="9"/>
      <c r="H3628" s="7"/>
      <c r="I3628" s="23"/>
    </row>
    <row r="3629" spans="1:9" x14ac:dyDescent="0.2">
      <c r="A3629" s="9" t="str">
        <f t="shared" si="52"/>
        <v/>
      </c>
      <c r="C3629" s="9"/>
      <c r="H3629" s="7"/>
      <c r="I3629" s="23"/>
    </row>
    <row r="3630" spans="1:9" x14ac:dyDescent="0.2">
      <c r="A3630" s="9" t="str">
        <f t="shared" si="52"/>
        <v/>
      </c>
      <c r="C3630" s="9"/>
      <c r="H3630" s="7"/>
      <c r="I3630" s="23"/>
    </row>
    <row r="3631" spans="1:9" x14ac:dyDescent="0.2">
      <c r="A3631" s="9" t="str">
        <f t="shared" si="52"/>
        <v/>
      </c>
      <c r="C3631" s="9"/>
      <c r="H3631" s="7"/>
      <c r="I3631" s="23"/>
    </row>
    <row r="3632" spans="1:9" x14ac:dyDescent="0.2">
      <c r="A3632" s="9" t="str">
        <f t="shared" si="52"/>
        <v/>
      </c>
      <c r="C3632" s="9"/>
      <c r="H3632" s="7"/>
      <c r="I3632" s="23"/>
    </row>
    <row r="3633" spans="1:9" x14ac:dyDescent="0.2">
      <c r="A3633" s="9" t="str">
        <f t="shared" si="52"/>
        <v/>
      </c>
      <c r="C3633" s="9"/>
      <c r="H3633" s="7"/>
      <c r="I3633" s="23"/>
    </row>
    <row r="3634" spans="1:9" x14ac:dyDescent="0.2">
      <c r="A3634" s="9" t="str">
        <f t="shared" si="52"/>
        <v/>
      </c>
      <c r="C3634" s="9"/>
      <c r="H3634" s="7"/>
      <c r="I3634" s="23"/>
    </row>
    <row r="3635" spans="1:9" x14ac:dyDescent="0.2">
      <c r="A3635" s="9" t="str">
        <f t="shared" si="52"/>
        <v/>
      </c>
      <c r="C3635" s="9"/>
      <c r="H3635" s="7"/>
      <c r="I3635" s="23"/>
    </row>
    <row r="3636" spans="1:9" x14ac:dyDescent="0.2">
      <c r="A3636" s="9" t="str">
        <f t="shared" si="52"/>
        <v/>
      </c>
      <c r="C3636" s="9"/>
      <c r="H3636" s="7"/>
      <c r="I3636" s="23"/>
    </row>
    <row r="3637" spans="1:9" x14ac:dyDescent="0.2">
      <c r="A3637" s="9" t="str">
        <f t="shared" si="52"/>
        <v/>
      </c>
      <c r="C3637" s="9"/>
      <c r="H3637" s="7"/>
      <c r="I3637" s="23"/>
    </row>
    <row r="3638" spans="1:9" x14ac:dyDescent="0.2">
      <c r="A3638" s="9" t="str">
        <f t="shared" si="52"/>
        <v/>
      </c>
      <c r="C3638" s="9"/>
      <c r="H3638" s="7"/>
      <c r="I3638" s="23"/>
    </row>
    <row r="3639" spans="1:9" x14ac:dyDescent="0.2">
      <c r="A3639" s="9" t="str">
        <f t="shared" si="52"/>
        <v/>
      </c>
      <c r="C3639" s="9"/>
      <c r="H3639" s="7"/>
      <c r="I3639" s="23"/>
    </row>
    <row r="3640" spans="1:9" x14ac:dyDescent="0.2">
      <c r="A3640" s="9" t="str">
        <f t="shared" si="52"/>
        <v/>
      </c>
      <c r="C3640" s="9"/>
      <c r="H3640" s="7"/>
      <c r="I3640" s="23"/>
    </row>
    <row r="3641" spans="1:9" x14ac:dyDescent="0.2">
      <c r="A3641" s="9" t="str">
        <f t="shared" si="52"/>
        <v/>
      </c>
      <c r="C3641" s="9"/>
      <c r="H3641" s="7"/>
      <c r="I3641" s="23"/>
    </row>
    <row r="3642" spans="1:9" x14ac:dyDescent="0.2">
      <c r="A3642" s="9" t="str">
        <f t="shared" si="52"/>
        <v/>
      </c>
      <c r="C3642" s="9"/>
      <c r="H3642" s="7"/>
      <c r="I3642" s="23"/>
    </row>
    <row r="3643" spans="1:9" x14ac:dyDescent="0.2">
      <c r="A3643" s="9" t="str">
        <f t="shared" si="52"/>
        <v/>
      </c>
      <c r="C3643" s="9"/>
      <c r="H3643" s="7"/>
      <c r="I3643" s="23"/>
    </row>
    <row r="3644" spans="1:9" x14ac:dyDescent="0.2">
      <c r="A3644" s="9" t="str">
        <f t="shared" si="52"/>
        <v/>
      </c>
      <c r="C3644" s="9"/>
      <c r="H3644" s="7"/>
      <c r="I3644" s="23"/>
    </row>
    <row r="3645" spans="1:9" x14ac:dyDescent="0.2">
      <c r="A3645" s="9" t="str">
        <f t="shared" si="52"/>
        <v/>
      </c>
      <c r="C3645" s="9"/>
      <c r="H3645" s="7"/>
      <c r="I3645" s="23"/>
    </row>
    <row r="3646" spans="1:9" x14ac:dyDescent="0.2">
      <c r="A3646" s="9" t="str">
        <f t="shared" si="52"/>
        <v/>
      </c>
      <c r="C3646" s="9"/>
      <c r="H3646" s="7"/>
      <c r="I3646" s="23"/>
    </row>
    <row r="3647" spans="1:9" x14ac:dyDescent="0.2">
      <c r="A3647" s="9" t="str">
        <f t="shared" si="52"/>
        <v/>
      </c>
      <c r="C3647" s="9"/>
      <c r="H3647" s="7"/>
      <c r="I3647" s="23"/>
    </row>
    <row r="3648" spans="1:9" x14ac:dyDescent="0.2">
      <c r="A3648" s="9" t="str">
        <f t="shared" si="52"/>
        <v/>
      </c>
      <c r="C3648" s="9"/>
      <c r="H3648" s="7"/>
      <c r="I3648" s="23"/>
    </row>
    <row r="3649" spans="1:9" x14ac:dyDescent="0.2">
      <c r="A3649" s="9" t="str">
        <f t="shared" si="52"/>
        <v/>
      </c>
      <c r="C3649" s="9"/>
      <c r="H3649" s="7"/>
      <c r="I3649" s="23"/>
    </row>
    <row r="3650" spans="1:9" x14ac:dyDescent="0.2">
      <c r="A3650" s="9" t="str">
        <f t="shared" si="52"/>
        <v/>
      </c>
      <c r="C3650" s="9"/>
      <c r="H3650" s="7"/>
      <c r="I3650" s="23"/>
    </row>
    <row r="3651" spans="1:9" x14ac:dyDescent="0.2">
      <c r="A3651" s="9" t="str">
        <f t="shared" si="52"/>
        <v/>
      </c>
      <c r="C3651" s="9"/>
      <c r="H3651" s="7"/>
      <c r="I3651" s="23"/>
    </row>
    <row r="3652" spans="1:9" x14ac:dyDescent="0.2">
      <c r="A3652" s="9" t="str">
        <f t="shared" si="52"/>
        <v/>
      </c>
      <c r="C3652" s="9"/>
      <c r="H3652" s="7"/>
      <c r="I3652" s="23"/>
    </row>
    <row r="3653" spans="1:9" x14ac:dyDescent="0.2">
      <c r="A3653" s="9" t="str">
        <f t="shared" si="52"/>
        <v/>
      </c>
      <c r="C3653" s="9"/>
      <c r="H3653" s="7"/>
      <c r="I3653" s="23"/>
    </row>
    <row r="3654" spans="1:9" x14ac:dyDescent="0.2">
      <c r="A3654" s="9" t="str">
        <f t="shared" si="52"/>
        <v/>
      </c>
      <c r="C3654" s="9"/>
      <c r="H3654" s="7"/>
      <c r="I3654" s="23"/>
    </row>
    <row r="3655" spans="1:9" x14ac:dyDescent="0.2">
      <c r="A3655" s="9" t="str">
        <f t="shared" si="52"/>
        <v/>
      </c>
      <c r="C3655" s="9"/>
      <c r="H3655" s="7"/>
      <c r="I3655" s="23"/>
    </row>
    <row r="3656" spans="1:9" x14ac:dyDescent="0.2">
      <c r="A3656" s="9" t="str">
        <f t="shared" si="52"/>
        <v/>
      </c>
      <c r="C3656" s="9"/>
      <c r="H3656" s="7"/>
      <c r="I3656" s="23"/>
    </row>
    <row r="3657" spans="1:9" x14ac:dyDescent="0.2">
      <c r="A3657" s="9" t="str">
        <f t="shared" si="52"/>
        <v/>
      </c>
      <c r="C3657" s="9"/>
      <c r="H3657" s="7"/>
      <c r="I3657" s="23"/>
    </row>
    <row r="3658" spans="1:9" x14ac:dyDescent="0.2">
      <c r="A3658" s="9" t="str">
        <f t="shared" si="52"/>
        <v/>
      </c>
      <c r="C3658" s="9"/>
      <c r="H3658" s="7"/>
      <c r="I3658" s="23"/>
    </row>
    <row r="3659" spans="1:9" x14ac:dyDescent="0.2">
      <c r="A3659" s="9" t="str">
        <f t="shared" si="52"/>
        <v/>
      </c>
      <c r="C3659" s="9"/>
      <c r="H3659" s="7"/>
      <c r="I3659" s="23"/>
    </row>
    <row r="3660" spans="1:9" x14ac:dyDescent="0.2">
      <c r="A3660" s="9" t="str">
        <f t="shared" si="52"/>
        <v/>
      </c>
      <c r="C3660" s="9"/>
      <c r="H3660" s="7"/>
      <c r="I3660" s="23"/>
    </row>
    <row r="3661" spans="1:9" x14ac:dyDescent="0.2">
      <c r="A3661" s="9" t="str">
        <f t="shared" si="52"/>
        <v/>
      </c>
      <c r="C3661" s="9"/>
      <c r="H3661" s="7"/>
      <c r="I3661" s="23"/>
    </row>
    <row r="3662" spans="1:9" x14ac:dyDescent="0.2">
      <c r="A3662" s="9" t="str">
        <f t="shared" si="52"/>
        <v/>
      </c>
      <c r="C3662" s="9"/>
      <c r="H3662" s="7"/>
      <c r="I3662" s="23"/>
    </row>
    <row r="3663" spans="1:9" x14ac:dyDescent="0.2">
      <c r="A3663" s="9" t="str">
        <f t="shared" si="52"/>
        <v/>
      </c>
      <c r="C3663" s="9"/>
      <c r="H3663" s="7"/>
      <c r="I3663" s="23"/>
    </row>
    <row r="3664" spans="1:9" x14ac:dyDescent="0.2">
      <c r="A3664" s="9" t="str">
        <f t="shared" si="52"/>
        <v/>
      </c>
      <c r="C3664" s="9"/>
      <c r="H3664" s="7"/>
      <c r="I3664" s="23"/>
    </row>
    <row r="3665" spans="1:9" x14ac:dyDescent="0.2">
      <c r="A3665" s="9" t="str">
        <f t="shared" si="52"/>
        <v/>
      </c>
      <c r="C3665" s="9"/>
      <c r="H3665" s="7"/>
      <c r="I3665" s="23"/>
    </row>
    <row r="3666" spans="1:9" x14ac:dyDescent="0.2">
      <c r="A3666" s="9" t="str">
        <f t="shared" si="52"/>
        <v/>
      </c>
      <c r="C3666" s="9"/>
      <c r="H3666" s="7"/>
      <c r="I3666" s="23"/>
    </row>
    <row r="3667" spans="1:9" x14ac:dyDescent="0.2">
      <c r="A3667" s="9" t="str">
        <f t="shared" si="52"/>
        <v/>
      </c>
      <c r="C3667" s="9"/>
      <c r="H3667" s="7"/>
      <c r="I3667" s="23"/>
    </row>
    <row r="3668" spans="1:9" x14ac:dyDescent="0.2">
      <c r="A3668" s="9" t="str">
        <f t="shared" ref="A3668:A3731" si="53">IF(LEN(B3315)&gt;0,TEXT(ROW(B3315)-3,"0000"),(IF(LEN(B3316)&gt;0,"unesite ev. broj nabave i ostale podatke","")))</f>
        <v/>
      </c>
      <c r="C3668" s="9"/>
      <c r="H3668" s="7"/>
      <c r="I3668" s="23"/>
    </row>
    <row r="3669" spans="1:9" x14ac:dyDescent="0.2">
      <c r="A3669" s="9" t="str">
        <f t="shared" si="53"/>
        <v/>
      </c>
      <c r="C3669" s="9"/>
      <c r="H3669" s="7"/>
      <c r="I3669" s="23"/>
    </row>
    <row r="3670" spans="1:9" x14ac:dyDescent="0.2">
      <c r="A3670" s="9" t="str">
        <f t="shared" si="53"/>
        <v/>
      </c>
      <c r="C3670" s="9"/>
      <c r="H3670" s="7"/>
      <c r="I3670" s="23"/>
    </row>
    <row r="3671" spans="1:9" x14ac:dyDescent="0.2">
      <c r="A3671" s="9" t="str">
        <f t="shared" si="53"/>
        <v/>
      </c>
      <c r="C3671" s="9"/>
      <c r="H3671" s="7"/>
      <c r="I3671" s="23"/>
    </row>
    <row r="3672" spans="1:9" x14ac:dyDescent="0.2">
      <c r="A3672" s="9" t="str">
        <f t="shared" si="53"/>
        <v/>
      </c>
      <c r="C3672" s="9"/>
      <c r="H3672" s="7"/>
      <c r="I3672" s="23"/>
    </row>
    <row r="3673" spans="1:9" x14ac:dyDescent="0.2">
      <c r="A3673" s="9" t="str">
        <f t="shared" si="53"/>
        <v/>
      </c>
      <c r="C3673" s="9"/>
      <c r="H3673" s="7"/>
      <c r="I3673" s="23"/>
    </row>
    <row r="3674" spans="1:9" x14ac:dyDescent="0.2">
      <c r="A3674" s="9" t="str">
        <f t="shared" si="53"/>
        <v/>
      </c>
      <c r="C3674" s="9"/>
      <c r="H3674" s="7"/>
      <c r="I3674" s="23"/>
    </row>
    <row r="3675" spans="1:9" x14ac:dyDescent="0.2">
      <c r="A3675" s="9" t="str">
        <f t="shared" si="53"/>
        <v/>
      </c>
      <c r="C3675" s="9"/>
      <c r="H3675" s="7"/>
      <c r="I3675" s="23"/>
    </row>
    <row r="3676" spans="1:9" x14ac:dyDescent="0.2">
      <c r="A3676" s="9" t="str">
        <f t="shared" si="53"/>
        <v/>
      </c>
      <c r="C3676" s="9"/>
      <c r="H3676" s="7"/>
      <c r="I3676" s="23"/>
    </row>
    <row r="3677" spans="1:9" x14ac:dyDescent="0.2">
      <c r="A3677" s="9" t="str">
        <f t="shared" si="53"/>
        <v/>
      </c>
      <c r="C3677" s="9"/>
      <c r="H3677" s="7"/>
      <c r="I3677" s="23"/>
    </row>
    <row r="3678" spans="1:9" x14ac:dyDescent="0.2">
      <c r="A3678" s="9" t="str">
        <f t="shared" si="53"/>
        <v/>
      </c>
      <c r="C3678" s="9"/>
      <c r="H3678" s="7"/>
      <c r="I3678" s="23"/>
    </row>
    <row r="3679" spans="1:9" x14ac:dyDescent="0.2">
      <c r="A3679" s="9" t="str">
        <f t="shared" si="53"/>
        <v/>
      </c>
      <c r="C3679" s="9"/>
      <c r="H3679" s="7"/>
      <c r="I3679" s="23"/>
    </row>
    <row r="3680" spans="1:9" x14ac:dyDescent="0.2">
      <c r="A3680" s="9" t="str">
        <f t="shared" si="53"/>
        <v/>
      </c>
      <c r="C3680" s="9"/>
      <c r="H3680" s="7"/>
      <c r="I3680" s="23"/>
    </row>
    <row r="3681" spans="1:9" x14ac:dyDescent="0.2">
      <c r="A3681" s="9" t="str">
        <f t="shared" si="53"/>
        <v/>
      </c>
      <c r="C3681" s="9"/>
      <c r="H3681" s="7"/>
      <c r="I3681" s="23"/>
    </row>
    <row r="3682" spans="1:9" x14ac:dyDescent="0.2">
      <c r="A3682" s="9" t="str">
        <f t="shared" si="53"/>
        <v/>
      </c>
      <c r="C3682" s="9"/>
      <c r="H3682" s="7"/>
      <c r="I3682" s="23"/>
    </row>
    <row r="3683" spans="1:9" x14ac:dyDescent="0.2">
      <c r="A3683" s="9" t="str">
        <f t="shared" si="53"/>
        <v/>
      </c>
      <c r="C3683" s="9"/>
      <c r="H3683" s="7"/>
      <c r="I3683" s="23"/>
    </row>
    <row r="3684" spans="1:9" x14ac:dyDescent="0.2">
      <c r="A3684" s="9" t="str">
        <f t="shared" si="53"/>
        <v/>
      </c>
      <c r="C3684" s="9"/>
      <c r="H3684" s="7"/>
      <c r="I3684" s="23"/>
    </row>
    <row r="3685" spans="1:9" x14ac:dyDescent="0.2">
      <c r="A3685" s="9" t="str">
        <f t="shared" si="53"/>
        <v/>
      </c>
      <c r="C3685" s="9"/>
      <c r="H3685" s="7"/>
      <c r="I3685" s="23"/>
    </row>
    <row r="3686" spans="1:9" x14ac:dyDescent="0.2">
      <c r="A3686" s="9" t="str">
        <f t="shared" si="53"/>
        <v/>
      </c>
      <c r="C3686" s="9"/>
      <c r="H3686" s="7"/>
      <c r="I3686" s="23"/>
    </row>
    <row r="3687" spans="1:9" x14ac:dyDescent="0.2">
      <c r="A3687" s="9" t="str">
        <f t="shared" si="53"/>
        <v/>
      </c>
      <c r="C3687" s="9"/>
      <c r="H3687" s="7"/>
      <c r="I3687" s="23"/>
    </row>
    <row r="3688" spans="1:9" x14ac:dyDescent="0.2">
      <c r="A3688" s="9" t="str">
        <f t="shared" si="53"/>
        <v/>
      </c>
      <c r="C3688" s="9"/>
      <c r="H3688" s="7"/>
      <c r="I3688" s="23"/>
    </row>
    <row r="3689" spans="1:9" x14ac:dyDescent="0.2">
      <c r="A3689" s="9" t="str">
        <f t="shared" si="53"/>
        <v/>
      </c>
      <c r="C3689" s="9"/>
      <c r="H3689" s="7"/>
      <c r="I3689" s="23"/>
    </row>
    <row r="3690" spans="1:9" x14ac:dyDescent="0.2">
      <c r="A3690" s="9" t="str">
        <f t="shared" si="53"/>
        <v/>
      </c>
      <c r="C3690" s="9"/>
      <c r="H3690" s="7"/>
      <c r="I3690" s="23"/>
    </row>
    <row r="3691" spans="1:9" x14ac:dyDescent="0.2">
      <c r="A3691" s="9" t="str">
        <f t="shared" si="53"/>
        <v/>
      </c>
      <c r="C3691" s="9"/>
      <c r="H3691" s="7"/>
      <c r="I3691" s="23"/>
    </row>
    <row r="3692" spans="1:9" x14ac:dyDescent="0.2">
      <c r="A3692" s="9" t="str">
        <f t="shared" si="53"/>
        <v/>
      </c>
      <c r="C3692" s="9"/>
      <c r="H3692" s="7"/>
      <c r="I3692" s="23"/>
    </row>
    <row r="3693" spans="1:9" x14ac:dyDescent="0.2">
      <c r="A3693" s="9" t="str">
        <f t="shared" si="53"/>
        <v/>
      </c>
      <c r="C3693" s="9"/>
      <c r="H3693" s="7"/>
      <c r="I3693" s="23"/>
    </row>
    <row r="3694" spans="1:9" x14ac:dyDescent="0.2">
      <c r="A3694" s="9" t="str">
        <f t="shared" si="53"/>
        <v/>
      </c>
      <c r="C3694" s="9"/>
      <c r="H3694" s="7"/>
      <c r="I3694" s="23"/>
    </row>
    <row r="3695" spans="1:9" x14ac:dyDescent="0.2">
      <c r="A3695" s="9" t="str">
        <f t="shared" si="53"/>
        <v/>
      </c>
      <c r="C3695" s="9"/>
      <c r="H3695" s="7"/>
      <c r="I3695" s="23"/>
    </row>
    <row r="3696" spans="1:9" x14ac:dyDescent="0.2">
      <c r="A3696" s="9" t="str">
        <f t="shared" si="53"/>
        <v/>
      </c>
      <c r="C3696" s="9"/>
      <c r="H3696" s="7"/>
      <c r="I3696" s="23"/>
    </row>
    <row r="3697" spans="1:9" x14ac:dyDescent="0.2">
      <c r="A3697" s="9" t="str">
        <f t="shared" si="53"/>
        <v/>
      </c>
      <c r="C3697" s="9"/>
      <c r="H3697" s="7"/>
      <c r="I3697" s="23"/>
    </row>
    <row r="3698" spans="1:9" x14ac:dyDescent="0.2">
      <c r="A3698" s="9" t="str">
        <f t="shared" si="53"/>
        <v/>
      </c>
      <c r="C3698" s="9"/>
      <c r="H3698" s="7"/>
      <c r="I3698" s="23"/>
    </row>
    <row r="3699" spans="1:9" x14ac:dyDescent="0.2">
      <c r="A3699" s="9" t="str">
        <f t="shared" si="53"/>
        <v/>
      </c>
      <c r="C3699" s="9"/>
      <c r="H3699" s="7"/>
      <c r="I3699" s="23"/>
    </row>
    <row r="3700" spans="1:9" x14ac:dyDescent="0.2">
      <c r="A3700" s="9" t="str">
        <f t="shared" si="53"/>
        <v/>
      </c>
      <c r="C3700" s="9"/>
      <c r="H3700" s="7"/>
      <c r="I3700" s="23"/>
    </row>
    <row r="3701" spans="1:9" x14ac:dyDescent="0.2">
      <c r="A3701" s="9" t="str">
        <f t="shared" si="53"/>
        <v/>
      </c>
      <c r="C3701" s="9"/>
      <c r="H3701" s="7"/>
      <c r="I3701" s="23"/>
    </row>
    <row r="3702" spans="1:9" x14ac:dyDescent="0.2">
      <c r="A3702" s="9" t="str">
        <f t="shared" si="53"/>
        <v/>
      </c>
      <c r="C3702" s="9"/>
      <c r="H3702" s="7"/>
      <c r="I3702" s="23"/>
    </row>
    <row r="3703" spans="1:9" x14ac:dyDescent="0.2">
      <c r="A3703" s="9" t="str">
        <f t="shared" si="53"/>
        <v/>
      </c>
      <c r="C3703" s="9"/>
      <c r="H3703" s="7"/>
      <c r="I3703" s="23"/>
    </row>
    <row r="3704" spans="1:9" x14ac:dyDescent="0.2">
      <c r="A3704" s="9" t="str">
        <f t="shared" si="53"/>
        <v/>
      </c>
      <c r="C3704" s="9"/>
      <c r="H3704" s="7"/>
      <c r="I3704" s="23"/>
    </row>
    <row r="3705" spans="1:9" x14ac:dyDescent="0.2">
      <c r="A3705" s="9" t="str">
        <f t="shared" si="53"/>
        <v/>
      </c>
      <c r="C3705" s="9"/>
      <c r="H3705" s="7"/>
      <c r="I3705" s="23"/>
    </row>
    <row r="3706" spans="1:9" x14ac:dyDescent="0.2">
      <c r="A3706" s="9" t="str">
        <f t="shared" si="53"/>
        <v/>
      </c>
      <c r="C3706" s="9"/>
      <c r="H3706" s="7"/>
      <c r="I3706" s="23"/>
    </row>
    <row r="3707" spans="1:9" x14ac:dyDescent="0.2">
      <c r="A3707" s="9" t="str">
        <f t="shared" si="53"/>
        <v/>
      </c>
      <c r="C3707" s="9"/>
      <c r="H3707" s="7"/>
      <c r="I3707" s="23"/>
    </row>
    <row r="3708" spans="1:9" x14ac:dyDescent="0.2">
      <c r="A3708" s="9" t="str">
        <f t="shared" si="53"/>
        <v/>
      </c>
      <c r="C3708" s="9"/>
      <c r="H3708" s="7"/>
      <c r="I3708" s="23"/>
    </row>
    <row r="3709" spans="1:9" x14ac:dyDescent="0.2">
      <c r="A3709" s="9" t="str">
        <f t="shared" si="53"/>
        <v/>
      </c>
      <c r="C3709" s="9"/>
      <c r="H3709" s="7"/>
      <c r="I3709" s="23"/>
    </row>
    <row r="3710" spans="1:9" x14ac:dyDescent="0.2">
      <c r="A3710" s="9" t="str">
        <f t="shared" si="53"/>
        <v/>
      </c>
      <c r="C3710" s="9"/>
      <c r="H3710" s="7"/>
      <c r="I3710" s="23"/>
    </row>
    <row r="3711" spans="1:9" x14ac:dyDescent="0.2">
      <c r="A3711" s="9" t="str">
        <f t="shared" si="53"/>
        <v/>
      </c>
      <c r="C3711" s="9"/>
      <c r="H3711" s="7"/>
      <c r="I3711" s="23"/>
    </row>
    <row r="3712" spans="1:9" x14ac:dyDescent="0.2">
      <c r="A3712" s="9" t="str">
        <f t="shared" si="53"/>
        <v/>
      </c>
      <c r="C3712" s="9"/>
      <c r="H3712" s="7"/>
      <c r="I3712" s="23"/>
    </row>
    <row r="3713" spans="1:9" x14ac:dyDescent="0.2">
      <c r="A3713" s="9" t="str">
        <f t="shared" si="53"/>
        <v/>
      </c>
      <c r="C3713" s="9"/>
      <c r="H3713" s="7"/>
      <c r="I3713" s="23"/>
    </row>
    <row r="3714" spans="1:9" x14ac:dyDescent="0.2">
      <c r="A3714" s="9" t="str">
        <f t="shared" si="53"/>
        <v/>
      </c>
      <c r="C3714" s="9"/>
      <c r="H3714" s="7"/>
      <c r="I3714" s="23"/>
    </row>
    <row r="3715" spans="1:9" x14ac:dyDescent="0.2">
      <c r="A3715" s="9" t="str">
        <f t="shared" si="53"/>
        <v/>
      </c>
      <c r="C3715" s="9"/>
      <c r="H3715" s="7"/>
      <c r="I3715" s="23"/>
    </row>
    <row r="3716" spans="1:9" x14ac:dyDescent="0.2">
      <c r="A3716" s="9" t="str">
        <f t="shared" si="53"/>
        <v/>
      </c>
      <c r="C3716" s="9"/>
      <c r="H3716" s="7"/>
      <c r="I3716" s="23"/>
    </row>
    <row r="3717" spans="1:9" x14ac:dyDescent="0.2">
      <c r="A3717" s="9" t="str">
        <f t="shared" si="53"/>
        <v/>
      </c>
      <c r="C3717" s="9"/>
      <c r="H3717" s="7"/>
      <c r="I3717" s="23"/>
    </row>
    <row r="3718" spans="1:9" x14ac:dyDescent="0.2">
      <c r="A3718" s="9" t="str">
        <f t="shared" si="53"/>
        <v/>
      </c>
      <c r="C3718" s="9"/>
      <c r="H3718" s="7"/>
      <c r="I3718" s="23"/>
    </row>
    <row r="3719" spans="1:9" x14ac:dyDescent="0.2">
      <c r="A3719" s="9" t="str">
        <f t="shared" si="53"/>
        <v/>
      </c>
      <c r="C3719" s="9"/>
      <c r="H3719" s="7"/>
      <c r="I3719" s="23"/>
    </row>
    <row r="3720" spans="1:9" x14ac:dyDescent="0.2">
      <c r="A3720" s="9" t="str">
        <f t="shared" si="53"/>
        <v/>
      </c>
      <c r="C3720" s="9"/>
      <c r="H3720" s="7"/>
      <c r="I3720" s="23"/>
    </row>
    <row r="3721" spans="1:9" x14ac:dyDescent="0.2">
      <c r="A3721" s="9" t="str">
        <f t="shared" si="53"/>
        <v/>
      </c>
      <c r="C3721" s="9"/>
      <c r="H3721" s="7"/>
      <c r="I3721" s="23"/>
    </row>
    <row r="3722" spans="1:9" x14ac:dyDescent="0.2">
      <c r="A3722" s="9" t="str">
        <f t="shared" si="53"/>
        <v/>
      </c>
      <c r="C3722" s="9"/>
      <c r="H3722" s="7"/>
      <c r="I3722" s="23"/>
    </row>
    <row r="3723" spans="1:9" x14ac:dyDescent="0.2">
      <c r="A3723" s="9" t="str">
        <f t="shared" si="53"/>
        <v/>
      </c>
      <c r="C3723" s="9"/>
      <c r="H3723" s="7"/>
      <c r="I3723" s="23"/>
    </row>
    <row r="3724" spans="1:9" x14ac:dyDescent="0.2">
      <c r="A3724" s="9" t="str">
        <f t="shared" si="53"/>
        <v/>
      </c>
      <c r="C3724" s="9"/>
      <c r="H3724" s="7"/>
      <c r="I3724" s="23"/>
    </row>
    <row r="3725" spans="1:9" x14ac:dyDescent="0.2">
      <c r="A3725" s="9" t="str">
        <f t="shared" si="53"/>
        <v/>
      </c>
      <c r="C3725" s="9"/>
      <c r="H3725" s="7"/>
      <c r="I3725" s="23"/>
    </row>
    <row r="3726" spans="1:9" x14ac:dyDescent="0.2">
      <c r="A3726" s="9" t="str">
        <f t="shared" si="53"/>
        <v/>
      </c>
      <c r="C3726" s="9"/>
      <c r="H3726" s="7"/>
      <c r="I3726" s="23"/>
    </row>
    <row r="3727" spans="1:9" x14ac:dyDescent="0.2">
      <c r="A3727" s="9" t="str">
        <f t="shared" si="53"/>
        <v/>
      </c>
      <c r="C3727" s="9"/>
      <c r="H3727" s="7"/>
      <c r="I3727" s="23"/>
    </row>
    <row r="3728" spans="1:9" x14ac:dyDescent="0.2">
      <c r="A3728" s="9" t="str">
        <f t="shared" si="53"/>
        <v/>
      </c>
      <c r="C3728" s="9"/>
      <c r="H3728" s="7"/>
      <c r="I3728" s="23"/>
    </row>
    <row r="3729" spans="1:9" x14ac:dyDescent="0.2">
      <c r="A3729" s="9" t="str">
        <f t="shared" si="53"/>
        <v/>
      </c>
      <c r="C3729" s="9"/>
      <c r="H3729" s="7"/>
      <c r="I3729" s="23"/>
    </row>
    <row r="3730" spans="1:9" x14ac:dyDescent="0.2">
      <c r="A3730" s="9" t="str">
        <f t="shared" si="53"/>
        <v/>
      </c>
      <c r="C3730" s="9"/>
      <c r="H3730" s="7"/>
      <c r="I3730" s="23"/>
    </row>
    <row r="3731" spans="1:9" x14ac:dyDescent="0.2">
      <c r="A3731" s="9" t="str">
        <f t="shared" si="53"/>
        <v/>
      </c>
      <c r="C3731" s="9"/>
      <c r="H3731" s="7"/>
      <c r="I3731" s="23"/>
    </row>
    <row r="3732" spans="1:9" x14ac:dyDescent="0.2">
      <c r="A3732" s="9" t="str">
        <f t="shared" ref="A3732:A3763" si="54">IF(LEN(B3379)&gt;0,TEXT(ROW(B3379)-3,"0000"),(IF(LEN(B3380)&gt;0,"unesite ev. broj nabave i ostale podatke","")))</f>
        <v/>
      </c>
      <c r="C3732" s="9"/>
      <c r="H3732" s="7"/>
      <c r="I3732" s="23"/>
    </row>
    <row r="3733" spans="1:9" x14ac:dyDescent="0.2">
      <c r="A3733" s="9" t="str">
        <f t="shared" si="54"/>
        <v/>
      </c>
      <c r="C3733" s="9"/>
      <c r="H3733" s="7"/>
      <c r="I3733" s="23"/>
    </row>
    <row r="3734" spans="1:9" x14ac:dyDescent="0.2">
      <c r="A3734" s="9" t="str">
        <f t="shared" si="54"/>
        <v/>
      </c>
      <c r="C3734" s="9"/>
      <c r="H3734" s="7"/>
      <c r="I3734" s="23"/>
    </row>
    <row r="3735" spans="1:9" x14ac:dyDescent="0.2">
      <c r="A3735" s="9" t="str">
        <f t="shared" si="54"/>
        <v/>
      </c>
      <c r="C3735" s="9"/>
      <c r="H3735" s="7"/>
      <c r="I3735" s="23"/>
    </row>
    <row r="3736" spans="1:9" x14ac:dyDescent="0.2">
      <c r="A3736" s="9" t="str">
        <f t="shared" si="54"/>
        <v/>
      </c>
      <c r="C3736" s="9"/>
      <c r="H3736" s="7"/>
      <c r="I3736" s="23"/>
    </row>
    <row r="3737" spans="1:9" x14ac:dyDescent="0.2">
      <c r="A3737" s="9" t="str">
        <f t="shared" si="54"/>
        <v/>
      </c>
      <c r="C3737" s="9"/>
      <c r="H3737" s="7"/>
      <c r="I3737" s="23"/>
    </row>
    <row r="3738" spans="1:9" x14ac:dyDescent="0.2">
      <c r="A3738" s="9" t="str">
        <f t="shared" si="54"/>
        <v/>
      </c>
      <c r="C3738" s="9"/>
      <c r="H3738" s="7"/>
      <c r="I3738" s="23"/>
    </row>
    <row r="3739" spans="1:9" x14ac:dyDescent="0.2">
      <c r="A3739" s="9" t="str">
        <f t="shared" si="54"/>
        <v/>
      </c>
      <c r="C3739" s="9"/>
      <c r="H3739" s="7"/>
      <c r="I3739" s="23"/>
    </row>
    <row r="3740" spans="1:9" x14ac:dyDescent="0.2">
      <c r="A3740" s="9" t="str">
        <f t="shared" si="54"/>
        <v/>
      </c>
      <c r="C3740" s="9"/>
      <c r="H3740" s="7"/>
      <c r="I3740" s="23"/>
    </row>
    <row r="3741" spans="1:9" x14ac:dyDescent="0.2">
      <c r="A3741" s="9" t="str">
        <f t="shared" si="54"/>
        <v/>
      </c>
      <c r="C3741" s="9"/>
      <c r="H3741" s="7"/>
      <c r="I3741" s="23"/>
    </row>
    <row r="3742" spans="1:9" x14ac:dyDescent="0.2">
      <c r="A3742" s="9" t="str">
        <f t="shared" si="54"/>
        <v/>
      </c>
      <c r="C3742" s="9"/>
      <c r="H3742" s="7"/>
      <c r="I3742" s="23"/>
    </row>
    <row r="3743" spans="1:9" x14ac:dyDescent="0.2">
      <c r="A3743" s="9" t="str">
        <f t="shared" si="54"/>
        <v/>
      </c>
      <c r="C3743" s="9"/>
      <c r="H3743" s="7"/>
      <c r="I3743" s="23"/>
    </row>
    <row r="3744" spans="1:9" x14ac:dyDescent="0.2">
      <c r="A3744" s="9" t="str">
        <f t="shared" si="54"/>
        <v/>
      </c>
      <c r="C3744" s="9"/>
      <c r="H3744" s="7"/>
      <c r="I3744" s="23"/>
    </row>
    <row r="3745" spans="1:9" x14ac:dyDescent="0.2">
      <c r="A3745" s="9" t="str">
        <f t="shared" si="54"/>
        <v/>
      </c>
      <c r="C3745" s="9"/>
      <c r="H3745" s="7"/>
      <c r="I3745" s="23"/>
    </row>
    <row r="3746" spans="1:9" x14ac:dyDescent="0.2">
      <c r="A3746" s="9" t="str">
        <f t="shared" si="54"/>
        <v/>
      </c>
      <c r="C3746" s="9"/>
      <c r="H3746" s="7"/>
      <c r="I3746" s="23"/>
    </row>
    <row r="3747" spans="1:9" x14ac:dyDescent="0.2">
      <c r="A3747" s="9" t="str">
        <f t="shared" si="54"/>
        <v/>
      </c>
      <c r="C3747" s="9"/>
      <c r="H3747" s="7"/>
      <c r="I3747" s="23"/>
    </row>
    <row r="3748" spans="1:9" x14ac:dyDescent="0.2">
      <c r="A3748" s="9" t="str">
        <f t="shared" si="54"/>
        <v/>
      </c>
      <c r="C3748" s="9"/>
      <c r="H3748" s="7"/>
      <c r="I3748" s="23"/>
    </row>
    <row r="3749" spans="1:9" x14ac:dyDescent="0.2">
      <c r="A3749" s="9" t="str">
        <f t="shared" si="54"/>
        <v/>
      </c>
      <c r="C3749" s="9"/>
      <c r="H3749" s="7"/>
      <c r="I3749" s="23"/>
    </row>
    <row r="3750" spans="1:9" x14ac:dyDescent="0.2">
      <c r="A3750" s="9" t="str">
        <f t="shared" si="54"/>
        <v/>
      </c>
      <c r="C3750" s="9"/>
      <c r="H3750" s="7"/>
      <c r="I3750" s="23"/>
    </row>
    <row r="3751" spans="1:9" x14ac:dyDescent="0.2">
      <c r="A3751" s="9" t="str">
        <f t="shared" si="54"/>
        <v/>
      </c>
      <c r="C3751" s="9"/>
      <c r="H3751" s="7"/>
      <c r="I3751" s="23"/>
    </row>
    <row r="3752" spans="1:9" x14ac:dyDescent="0.2">
      <c r="A3752" s="9" t="str">
        <f t="shared" si="54"/>
        <v/>
      </c>
      <c r="C3752" s="9"/>
      <c r="H3752" s="7"/>
      <c r="I3752" s="23"/>
    </row>
    <row r="3753" spans="1:9" x14ac:dyDescent="0.2">
      <c r="A3753" s="9" t="str">
        <f t="shared" si="54"/>
        <v/>
      </c>
      <c r="C3753" s="9"/>
      <c r="H3753" s="7"/>
      <c r="I3753" s="23"/>
    </row>
    <row r="3754" spans="1:9" x14ac:dyDescent="0.2">
      <c r="A3754" s="9" t="str">
        <f t="shared" si="54"/>
        <v/>
      </c>
      <c r="C3754" s="9"/>
      <c r="H3754" s="7"/>
      <c r="I3754" s="23"/>
    </row>
    <row r="3755" spans="1:9" x14ac:dyDescent="0.2">
      <c r="A3755" s="9" t="str">
        <f t="shared" si="54"/>
        <v/>
      </c>
      <c r="C3755" s="9"/>
      <c r="H3755" s="7"/>
      <c r="I3755" s="23"/>
    </row>
    <row r="3756" spans="1:9" x14ac:dyDescent="0.2">
      <c r="A3756" s="9" t="str">
        <f t="shared" si="54"/>
        <v/>
      </c>
      <c r="C3756" s="9"/>
      <c r="H3756" s="7"/>
      <c r="I3756" s="23"/>
    </row>
    <row r="3757" spans="1:9" x14ac:dyDescent="0.2">
      <c r="A3757" s="9" t="str">
        <f t="shared" si="54"/>
        <v/>
      </c>
      <c r="C3757" s="9"/>
      <c r="H3757" s="7"/>
      <c r="I3757" s="23"/>
    </row>
    <row r="3758" spans="1:9" x14ac:dyDescent="0.2">
      <c r="A3758" s="9" t="str">
        <f t="shared" si="54"/>
        <v/>
      </c>
      <c r="C3758" s="9"/>
      <c r="H3758" s="7"/>
      <c r="I3758" s="23"/>
    </row>
    <row r="3759" spans="1:9" x14ac:dyDescent="0.2">
      <c r="A3759" s="9" t="str">
        <f t="shared" si="54"/>
        <v/>
      </c>
      <c r="C3759" s="9"/>
      <c r="H3759" s="7"/>
      <c r="I3759" s="23"/>
    </row>
    <row r="3760" spans="1:9" x14ac:dyDescent="0.2">
      <c r="A3760" s="9" t="str">
        <f t="shared" si="54"/>
        <v/>
      </c>
      <c r="C3760" s="9"/>
      <c r="H3760" s="7"/>
      <c r="I3760" s="23"/>
    </row>
    <row r="3761" spans="1:9" x14ac:dyDescent="0.2">
      <c r="A3761" s="9" t="str">
        <f t="shared" si="54"/>
        <v/>
      </c>
      <c r="C3761" s="9"/>
      <c r="H3761" s="7"/>
      <c r="I3761" s="23"/>
    </row>
    <row r="3762" spans="1:9" x14ac:dyDescent="0.2">
      <c r="A3762" s="9" t="str">
        <f t="shared" si="54"/>
        <v/>
      </c>
      <c r="C3762" s="9"/>
      <c r="H3762" s="7"/>
      <c r="I3762" s="23"/>
    </row>
    <row r="3763" spans="1:9" x14ac:dyDescent="0.2">
      <c r="A3763" s="9" t="str">
        <f t="shared" si="54"/>
        <v/>
      </c>
      <c r="C3763" s="9"/>
      <c r="H3763" s="7"/>
      <c r="I3763" s="23"/>
    </row>
    <row r="3764" spans="1:9" x14ac:dyDescent="0.2">
      <c r="H3764" s="7"/>
      <c r="I3764" s="23"/>
    </row>
    <row r="3765" spans="1:9" x14ac:dyDescent="0.2">
      <c r="H3765" s="7"/>
      <c r="I3765" s="23"/>
    </row>
    <row r="3766" spans="1:9" x14ac:dyDescent="0.2">
      <c r="H3766" s="7"/>
      <c r="I3766" s="23"/>
    </row>
    <row r="3767" spans="1:9" x14ac:dyDescent="0.2">
      <c r="H3767" s="7"/>
      <c r="I3767" s="23"/>
    </row>
    <row r="3768" spans="1:9" x14ac:dyDescent="0.2">
      <c r="H3768" s="7"/>
      <c r="I3768" s="23"/>
    </row>
    <row r="3769" spans="1:9" x14ac:dyDescent="0.2">
      <c r="H3769" s="7"/>
      <c r="I3769" s="23"/>
    </row>
    <row r="3770" spans="1:9" x14ac:dyDescent="0.2">
      <c r="H3770" s="7"/>
      <c r="I3770" s="23"/>
    </row>
    <row r="3771" spans="1:9" x14ac:dyDescent="0.2">
      <c r="H3771" s="7"/>
      <c r="I3771" s="23"/>
    </row>
    <row r="3772" spans="1:9" x14ac:dyDescent="0.2">
      <c r="H3772" s="7"/>
      <c r="I3772" s="23"/>
    </row>
    <row r="3773" spans="1:9" x14ac:dyDescent="0.2">
      <c r="H3773" s="7"/>
      <c r="I3773" s="23"/>
    </row>
    <row r="3774" spans="1:9" x14ac:dyDescent="0.2">
      <c r="H3774" s="7"/>
      <c r="I3774" s="23"/>
    </row>
    <row r="3775" spans="1:9" x14ac:dyDescent="0.2">
      <c r="H3775" s="7"/>
      <c r="I3775" s="23"/>
    </row>
    <row r="3776" spans="1:9" x14ac:dyDescent="0.2">
      <c r="H3776" s="7"/>
      <c r="I3776" s="23"/>
    </row>
    <row r="3777" spans="8:9" x14ac:dyDescent="0.2">
      <c r="H3777" s="7"/>
      <c r="I3777" s="23"/>
    </row>
    <row r="3778" spans="8:9" x14ac:dyDescent="0.2">
      <c r="H3778" s="7"/>
      <c r="I3778" s="23"/>
    </row>
    <row r="3779" spans="8:9" x14ac:dyDescent="0.2">
      <c r="H3779" s="7"/>
      <c r="I3779" s="23"/>
    </row>
    <row r="3780" spans="8:9" x14ac:dyDescent="0.2">
      <c r="H3780" s="7"/>
      <c r="I3780" s="23"/>
    </row>
    <row r="3781" spans="8:9" x14ac:dyDescent="0.2">
      <c r="H3781" s="7"/>
      <c r="I3781" s="23"/>
    </row>
    <row r="3782" spans="8:9" x14ac:dyDescent="0.2">
      <c r="H3782" s="7"/>
      <c r="I3782" s="23"/>
    </row>
    <row r="3783" spans="8:9" x14ac:dyDescent="0.2">
      <c r="H3783" s="7"/>
      <c r="I3783" s="23"/>
    </row>
    <row r="3784" spans="8:9" x14ac:dyDescent="0.2">
      <c r="H3784" s="7"/>
      <c r="I3784" s="23"/>
    </row>
    <row r="3785" spans="8:9" x14ac:dyDescent="0.2">
      <c r="H3785" s="7"/>
      <c r="I3785" s="23"/>
    </row>
    <row r="3786" spans="8:9" x14ac:dyDescent="0.2">
      <c r="H3786" s="7"/>
      <c r="I3786" s="23"/>
    </row>
    <row r="3787" spans="8:9" x14ac:dyDescent="0.2">
      <c r="H3787" s="7"/>
      <c r="I3787" s="23"/>
    </row>
    <row r="3788" spans="8:9" x14ac:dyDescent="0.2">
      <c r="H3788" s="7"/>
      <c r="I3788" s="23"/>
    </row>
    <row r="3789" spans="8:9" x14ac:dyDescent="0.2">
      <c r="H3789" s="7"/>
      <c r="I3789" s="23"/>
    </row>
    <row r="3790" spans="8:9" x14ac:dyDescent="0.2">
      <c r="H3790" s="7"/>
      <c r="I3790" s="23"/>
    </row>
    <row r="3791" spans="8:9" x14ac:dyDescent="0.2">
      <c r="H3791" s="7"/>
      <c r="I3791" s="23"/>
    </row>
    <row r="3792" spans="8:9" x14ac:dyDescent="0.2">
      <c r="H3792" s="7"/>
      <c r="I3792" s="23"/>
    </row>
    <row r="3793" spans="8:9" x14ac:dyDescent="0.2">
      <c r="H3793" s="7"/>
      <c r="I3793" s="23"/>
    </row>
    <row r="3794" spans="8:9" x14ac:dyDescent="0.2">
      <c r="H3794" s="7"/>
      <c r="I3794" s="23"/>
    </row>
    <row r="3795" spans="8:9" x14ac:dyDescent="0.2">
      <c r="H3795" s="7"/>
      <c r="I3795" s="23"/>
    </row>
    <row r="3796" spans="8:9" x14ac:dyDescent="0.2">
      <c r="H3796" s="7"/>
      <c r="I3796" s="23"/>
    </row>
    <row r="3797" spans="8:9" x14ac:dyDescent="0.2">
      <c r="H3797" s="7"/>
      <c r="I3797" s="23"/>
    </row>
    <row r="3798" spans="8:9" x14ac:dyDescent="0.2">
      <c r="H3798" s="7"/>
      <c r="I3798" s="23"/>
    </row>
    <row r="3799" spans="8:9" x14ac:dyDescent="0.2">
      <c r="H3799" s="7"/>
      <c r="I3799" s="23"/>
    </row>
    <row r="3800" spans="8:9" x14ac:dyDescent="0.2">
      <c r="H3800" s="7"/>
      <c r="I3800" s="23"/>
    </row>
    <row r="3801" spans="8:9" x14ac:dyDescent="0.2">
      <c r="H3801" s="7"/>
      <c r="I3801" s="23"/>
    </row>
    <row r="3802" spans="8:9" x14ac:dyDescent="0.2">
      <c r="H3802" s="7"/>
      <c r="I3802" s="23"/>
    </row>
    <row r="3803" spans="8:9" x14ac:dyDescent="0.2">
      <c r="H3803" s="7"/>
      <c r="I3803" s="23"/>
    </row>
    <row r="3804" spans="8:9" x14ac:dyDescent="0.2">
      <c r="H3804" s="7"/>
      <c r="I3804" s="23"/>
    </row>
    <row r="3805" spans="8:9" x14ac:dyDescent="0.2">
      <c r="H3805" s="7"/>
      <c r="I3805" s="23"/>
    </row>
    <row r="3806" spans="8:9" x14ac:dyDescent="0.2">
      <c r="H3806" s="7"/>
      <c r="I3806" s="23"/>
    </row>
    <row r="3807" spans="8:9" x14ac:dyDescent="0.2">
      <c r="H3807" s="7"/>
      <c r="I3807" s="23"/>
    </row>
    <row r="3808" spans="8:9" x14ac:dyDescent="0.2">
      <c r="H3808" s="7"/>
      <c r="I3808" s="23"/>
    </row>
    <row r="3809" spans="8:9" x14ac:dyDescent="0.2">
      <c r="H3809" s="7"/>
      <c r="I3809" s="23"/>
    </row>
    <row r="3810" spans="8:9" x14ac:dyDescent="0.2">
      <c r="H3810" s="7"/>
      <c r="I3810" s="23"/>
    </row>
    <row r="3811" spans="8:9" x14ac:dyDescent="0.2">
      <c r="H3811" s="7"/>
      <c r="I3811" s="23"/>
    </row>
    <row r="3812" spans="8:9" x14ac:dyDescent="0.2">
      <c r="H3812" s="7"/>
      <c r="I3812" s="23"/>
    </row>
    <row r="3813" spans="8:9" x14ac:dyDescent="0.2">
      <c r="H3813" s="7"/>
      <c r="I3813" s="23"/>
    </row>
    <row r="3814" spans="8:9" x14ac:dyDescent="0.2">
      <c r="H3814" s="7"/>
      <c r="I3814" s="23"/>
    </row>
    <row r="3815" spans="8:9" x14ac:dyDescent="0.2">
      <c r="H3815" s="7"/>
      <c r="I3815" s="23"/>
    </row>
    <row r="3816" spans="8:9" x14ac:dyDescent="0.2">
      <c r="H3816" s="7"/>
      <c r="I3816" s="23"/>
    </row>
    <row r="3817" spans="8:9" x14ac:dyDescent="0.2">
      <c r="H3817" s="7"/>
      <c r="I3817" s="23"/>
    </row>
    <row r="3818" spans="8:9" x14ac:dyDescent="0.2">
      <c r="H3818" s="7"/>
      <c r="I3818" s="23"/>
    </row>
    <row r="3819" spans="8:9" x14ac:dyDescent="0.2">
      <c r="H3819" s="7"/>
      <c r="I3819" s="23"/>
    </row>
    <row r="3820" spans="8:9" x14ac:dyDescent="0.2">
      <c r="H3820" s="7"/>
      <c r="I3820" s="23"/>
    </row>
    <row r="3821" spans="8:9" x14ac:dyDescent="0.2">
      <c r="H3821" s="7"/>
      <c r="I3821" s="23"/>
    </row>
    <row r="3822" spans="8:9" x14ac:dyDescent="0.2">
      <c r="H3822" s="7"/>
      <c r="I3822" s="23"/>
    </row>
    <row r="3823" spans="8:9" x14ac:dyDescent="0.2">
      <c r="H3823" s="7"/>
      <c r="I3823" s="23"/>
    </row>
    <row r="3824" spans="8:9" x14ac:dyDescent="0.2">
      <c r="H3824" s="7"/>
      <c r="I3824" s="23"/>
    </row>
    <row r="3825" spans="8:9" x14ac:dyDescent="0.2">
      <c r="H3825" s="7"/>
      <c r="I3825" s="23"/>
    </row>
    <row r="3826" spans="8:9" x14ac:dyDescent="0.2">
      <c r="H3826" s="7"/>
      <c r="I3826" s="23"/>
    </row>
    <row r="3827" spans="8:9" x14ac:dyDescent="0.2">
      <c r="H3827" s="7"/>
      <c r="I3827" s="23"/>
    </row>
    <row r="3828" spans="8:9" x14ac:dyDescent="0.2">
      <c r="H3828" s="7"/>
      <c r="I3828" s="23"/>
    </row>
    <row r="3829" spans="8:9" x14ac:dyDescent="0.2">
      <c r="H3829" s="7"/>
      <c r="I3829" s="23"/>
    </row>
    <row r="3830" spans="8:9" x14ac:dyDescent="0.2">
      <c r="H3830" s="7"/>
      <c r="I3830" s="23"/>
    </row>
    <row r="3831" spans="8:9" x14ac:dyDescent="0.2">
      <c r="H3831" s="7"/>
      <c r="I3831" s="23"/>
    </row>
    <row r="3832" spans="8:9" x14ac:dyDescent="0.2">
      <c r="H3832" s="7"/>
      <c r="I3832" s="23"/>
    </row>
    <row r="3833" spans="8:9" x14ac:dyDescent="0.2">
      <c r="H3833" s="7"/>
      <c r="I3833" s="23"/>
    </row>
    <row r="3834" spans="8:9" x14ac:dyDescent="0.2">
      <c r="H3834" s="7"/>
      <c r="I3834" s="23"/>
    </row>
    <row r="3835" spans="8:9" x14ac:dyDescent="0.2">
      <c r="H3835" s="7"/>
      <c r="I3835" s="23"/>
    </row>
    <row r="3836" spans="8:9" x14ac:dyDescent="0.2">
      <c r="H3836" s="7"/>
      <c r="I3836" s="23"/>
    </row>
    <row r="3837" spans="8:9" x14ac:dyDescent="0.2">
      <c r="H3837" s="7"/>
      <c r="I3837" s="23"/>
    </row>
    <row r="3838" spans="8:9" x14ac:dyDescent="0.2">
      <c r="H3838" s="7"/>
      <c r="I3838" s="23"/>
    </row>
    <row r="3839" spans="8:9" x14ac:dyDescent="0.2">
      <c r="H3839" s="7"/>
      <c r="I3839" s="23"/>
    </row>
    <row r="3840" spans="8:9" x14ac:dyDescent="0.2">
      <c r="H3840" s="7"/>
      <c r="I3840" s="23"/>
    </row>
    <row r="3841" spans="8:9" x14ac:dyDescent="0.2">
      <c r="H3841" s="7"/>
      <c r="I3841" s="23"/>
    </row>
    <row r="3842" spans="8:9" x14ac:dyDescent="0.2">
      <c r="H3842" s="7"/>
      <c r="I3842" s="23"/>
    </row>
    <row r="3843" spans="8:9" x14ac:dyDescent="0.2">
      <c r="H3843" s="7"/>
      <c r="I3843" s="23"/>
    </row>
    <row r="3844" spans="8:9" x14ac:dyDescent="0.2">
      <c r="H3844" s="7"/>
      <c r="I3844" s="23"/>
    </row>
    <row r="3845" spans="8:9" x14ac:dyDescent="0.2">
      <c r="H3845" s="7"/>
      <c r="I3845" s="23"/>
    </row>
    <row r="3846" spans="8:9" x14ac:dyDescent="0.2">
      <c r="H3846" s="7"/>
      <c r="I3846" s="23"/>
    </row>
    <row r="3847" spans="8:9" x14ac:dyDescent="0.2">
      <c r="H3847" s="7"/>
      <c r="I3847" s="23"/>
    </row>
    <row r="3848" spans="8:9" x14ac:dyDescent="0.2">
      <c r="H3848" s="7"/>
      <c r="I3848" s="23"/>
    </row>
    <row r="3849" spans="8:9" x14ac:dyDescent="0.2">
      <c r="H3849" s="7"/>
      <c r="I3849" s="23"/>
    </row>
    <row r="3850" spans="8:9" x14ac:dyDescent="0.2">
      <c r="H3850" s="7"/>
      <c r="I3850" s="23"/>
    </row>
    <row r="3851" spans="8:9" x14ac:dyDescent="0.2">
      <c r="H3851" s="7"/>
      <c r="I3851" s="23"/>
    </row>
    <row r="3852" spans="8:9" x14ac:dyDescent="0.2">
      <c r="H3852" s="7"/>
      <c r="I3852" s="23"/>
    </row>
    <row r="3853" spans="8:9" x14ac:dyDescent="0.2">
      <c r="H3853" s="7"/>
      <c r="I3853" s="23"/>
    </row>
    <row r="3854" spans="8:9" x14ac:dyDescent="0.2">
      <c r="H3854" s="7"/>
      <c r="I3854" s="23"/>
    </row>
    <row r="3855" spans="8:9" x14ac:dyDescent="0.2">
      <c r="H3855" s="7"/>
      <c r="I3855" s="23"/>
    </row>
    <row r="3856" spans="8:9" x14ac:dyDescent="0.2">
      <c r="H3856" s="7"/>
      <c r="I3856" s="23"/>
    </row>
    <row r="3857" spans="8:9" x14ac:dyDescent="0.2">
      <c r="H3857" s="7"/>
      <c r="I3857" s="23"/>
    </row>
    <row r="3858" spans="8:9" x14ac:dyDescent="0.2">
      <c r="H3858" s="7"/>
      <c r="I3858" s="23"/>
    </row>
    <row r="3859" spans="8:9" x14ac:dyDescent="0.2">
      <c r="H3859" s="7"/>
      <c r="I3859" s="23"/>
    </row>
    <row r="3860" spans="8:9" x14ac:dyDescent="0.2">
      <c r="H3860" s="7"/>
      <c r="I3860" s="23"/>
    </row>
    <row r="3861" spans="8:9" x14ac:dyDescent="0.2">
      <c r="H3861" s="7"/>
      <c r="I3861" s="23"/>
    </row>
    <row r="3862" spans="8:9" x14ac:dyDescent="0.2">
      <c r="H3862" s="7"/>
      <c r="I3862" s="23"/>
    </row>
    <row r="3863" spans="8:9" x14ac:dyDescent="0.2">
      <c r="H3863" s="7"/>
      <c r="I3863" s="23"/>
    </row>
    <row r="3864" spans="8:9" x14ac:dyDescent="0.2">
      <c r="H3864" s="7"/>
      <c r="I3864" s="23"/>
    </row>
    <row r="3865" spans="8:9" x14ac:dyDescent="0.2">
      <c r="H3865" s="7"/>
      <c r="I3865" s="23"/>
    </row>
    <row r="3866" spans="8:9" x14ac:dyDescent="0.2">
      <c r="H3866" s="7"/>
      <c r="I3866" s="23"/>
    </row>
    <row r="3867" spans="8:9" x14ac:dyDescent="0.2">
      <c r="H3867" s="7"/>
      <c r="I3867" s="23"/>
    </row>
    <row r="3868" spans="8:9" x14ac:dyDescent="0.2">
      <c r="H3868" s="7"/>
      <c r="I3868" s="23"/>
    </row>
    <row r="3869" spans="8:9" x14ac:dyDescent="0.2">
      <c r="H3869" s="7"/>
      <c r="I3869" s="23"/>
    </row>
    <row r="3870" spans="8:9" x14ac:dyDescent="0.2">
      <c r="H3870" s="7"/>
      <c r="I3870" s="23"/>
    </row>
    <row r="3871" spans="8:9" x14ac:dyDescent="0.2">
      <c r="H3871" s="7"/>
      <c r="I3871" s="23"/>
    </row>
    <row r="3872" spans="8:9" x14ac:dyDescent="0.2">
      <c r="H3872" s="7"/>
      <c r="I3872" s="23"/>
    </row>
    <row r="3873" spans="8:9" x14ac:dyDescent="0.2">
      <c r="H3873" s="7"/>
      <c r="I3873" s="23"/>
    </row>
    <row r="3874" spans="8:9" x14ac:dyDescent="0.2">
      <c r="H3874" s="7"/>
      <c r="I3874" s="23"/>
    </row>
    <row r="3875" spans="8:9" x14ac:dyDescent="0.2">
      <c r="H3875" s="7"/>
      <c r="I3875" s="23"/>
    </row>
    <row r="3876" spans="8:9" x14ac:dyDescent="0.2">
      <c r="H3876" s="7"/>
      <c r="I3876" s="23"/>
    </row>
    <row r="3877" spans="8:9" x14ac:dyDescent="0.2">
      <c r="H3877" s="7"/>
      <c r="I3877" s="23"/>
    </row>
    <row r="3878" spans="8:9" x14ac:dyDescent="0.2">
      <c r="H3878" s="7"/>
      <c r="I3878" s="23"/>
    </row>
    <row r="3879" spans="8:9" x14ac:dyDescent="0.2">
      <c r="H3879" s="7"/>
      <c r="I3879" s="23"/>
    </row>
    <row r="3880" spans="8:9" x14ac:dyDescent="0.2">
      <c r="H3880" s="7"/>
      <c r="I3880" s="23"/>
    </row>
    <row r="3881" spans="8:9" x14ac:dyDescent="0.2">
      <c r="H3881" s="7"/>
      <c r="I3881" s="23"/>
    </row>
    <row r="3882" spans="8:9" x14ac:dyDescent="0.2">
      <c r="H3882" s="7"/>
      <c r="I3882" s="23"/>
    </row>
    <row r="3883" spans="8:9" x14ac:dyDescent="0.2">
      <c r="H3883" s="7"/>
      <c r="I3883" s="23"/>
    </row>
    <row r="3884" spans="8:9" x14ac:dyDescent="0.2">
      <c r="H3884" s="7"/>
      <c r="I3884" s="23"/>
    </row>
    <row r="3885" spans="8:9" x14ac:dyDescent="0.2">
      <c r="H3885" s="7"/>
      <c r="I3885" s="23"/>
    </row>
    <row r="3886" spans="8:9" x14ac:dyDescent="0.2">
      <c r="H3886" s="7"/>
      <c r="I3886" s="23"/>
    </row>
    <row r="3887" spans="8:9" x14ac:dyDescent="0.2">
      <c r="H3887" s="7"/>
      <c r="I3887" s="23"/>
    </row>
    <row r="3888" spans="8:9" x14ac:dyDescent="0.2">
      <c r="H3888" s="7"/>
      <c r="I3888" s="23"/>
    </row>
    <row r="3889" spans="8:9" x14ac:dyDescent="0.2">
      <c r="H3889" s="7"/>
      <c r="I3889" s="23"/>
    </row>
    <row r="3890" spans="8:9" x14ac:dyDescent="0.2">
      <c r="H3890" s="7"/>
      <c r="I3890" s="23"/>
    </row>
    <row r="3891" spans="8:9" x14ac:dyDescent="0.2">
      <c r="H3891" s="7"/>
      <c r="I3891" s="23"/>
    </row>
    <row r="3892" spans="8:9" x14ac:dyDescent="0.2">
      <c r="H3892" s="7"/>
      <c r="I3892" s="23"/>
    </row>
    <row r="3893" spans="8:9" x14ac:dyDescent="0.2">
      <c r="H3893" s="7"/>
      <c r="I3893" s="23"/>
    </row>
    <row r="3894" spans="8:9" x14ac:dyDescent="0.2">
      <c r="H3894" s="7"/>
      <c r="I3894" s="23"/>
    </row>
    <row r="3895" spans="8:9" x14ac:dyDescent="0.2">
      <c r="H3895" s="7"/>
      <c r="I3895" s="23"/>
    </row>
    <row r="3896" spans="8:9" x14ac:dyDescent="0.2">
      <c r="H3896" s="7"/>
      <c r="I3896" s="23"/>
    </row>
    <row r="3897" spans="8:9" x14ac:dyDescent="0.2">
      <c r="H3897" s="7"/>
      <c r="I3897" s="23"/>
    </row>
    <row r="3898" spans="8:9" x14ac:dyDescent="0.2">
      <c r="H3898" s="7"/>
      <c r="I3898" s="23"/>
    </row>
    <row r="3899" spans="8:9" x14ac:dyDescent="0.2">
      <c r="H3899" s="7"/>
      <c r="I3899" s="23"/>
    </row>
    <row r="3900" spans="8:9" x14ac:dyDescent="0.2">
      <c r="H3900" s="7"/>
      <c r="I3900" s="23"/>
    </row>
    <row r="3901" spans="8:9" x14ac:dyDescent="0.2">
      <c r="H3901" s="7"/>
      <c r="I3901" s="23"/>
    </row>
    <row r="3902" spans="8:9" x14ac:dyDescent="0.2">
      <c r="H3902" s="7"/>
      <c r="I3902" s="23"/>
    </row>
    <row r="3903" spans="8:9" x14ac:dyDescent="0.2">
      <c r="H3903" s="7"/>
      <c r="I3903" s="23"/>
    </row>
    <row r="3904" spans="8:9" x14ac:dyDescent="0.2">
      <c r="H3904" s="7"/>
      <c r="I3904" s="23"/>
    </row>
    <row r="3905" spans="8:9" x14ac:dyDescent="0.2">
      <c r="H3905" s="7"/>
      <c r="I3905" s="23"/>
    </row>
    <row r="3906" spans="8:9" x14ac:dyDescent="0.2">
      <c r="H3906" s="7"/>
      <c r="I3906" s="23"/>
    </row>
    <row r="3907" spans="8:9" x14ac:dyDescent="0.2">
      <c r="H3907" s="7"/>
      <c r="I3907" s="23"/>
    </row>
    <row r="3908" spans="8:9" x14ac:dyDescent="0.2">
      <c r="H3908" s="7"/>
      <c r="I3908" s="23"/>
    </row>
    <row r="3909" spans="8:9" x14ac:dyDescent="0.2">
      <c r="H3909" s="7"/>
      <c r="I3909" s="23"/>
    </row>
    <row r="3910" spans="8:9" x14ac:dyDescent="0.2">
      <c r="H3910" s="7"/>
      <c r="I3910" s="23"/>
    </row>
    <row r="3911" spans="8:9" x14ac:dyDescent="0.2">
      <c r="H3911" s="7"/>
      <c r="I3911" s="23"/>
    </row>
    <row r="3912" spans="8:9" x14ac:dyDescent="0.2">
      <c r="H3912" s="7"/>
      <c r="I3912" s="23"/>
    </row>
    <row r="3913" spans="8:9" x14ac:dyDescent="0.2">
      <c r="H3913" s="7"/>
      <c r="I3913" s="23"/>
    </row>
    <row r="3914" spans="8:9" x14ac:dyDescent="0.2">
      <c r="H3914" s="7"/>
      <c r="I3914" s="23"/>
    </row>
    <row r="3915" spans="8:9" x14ac:dyDescent="0.2">
      <c r="H3915" s="7"/>
      <c r="I3915" s="23"/>
    </row>
    <row r="3916" spans="8:9" x14ac:dyDescent="0.2">
      <c r="H3916" s="7"/>
      <c r="I3916" s="23"/>
    </row>
    <row r="3917" spans="8:9" x14ac:dyDescent="0.2">
      <c r="H3917" s="7"/>
      <c r="I3917" s="23"/>
    </row>
    <row r="3918" spans="8:9" x14ac:dyDescent="0.2">
      <c r="H3918" s="7"/>
      <c r="I3918" s="23"/>
    </row>
    <row r="3919" spans="8:9" x14ac:dyDescent="0.2">
      <c r="H3919" s="7"/>
      <c r="I3919" s="23"/>
    </row>
    <row r="3920" spans="8:9" x14ac:dyDescent="0.2">
      <c r="H3920" s="7"/>
      <c r="I3920" s="23"/>
    </row>
    <row r="3921" spans="8:9" x14ac:dyDescent="0.2">
      <c r="H3921" s="7"/>
      <c r="I3921" s="23"/>
    </row>
    <row r="3922" spans="8:9" x14ac:dyDescent="0.2">
      <c r="H3922" s="7"/>
      <c r="I3922" s="23"/>
    </row>
    <row r="3923" spans="8:9" x14ac:dyDescent="0.2">
      <c r="H3923" s="7"/>
      <c r="I3923" s="23"/>
    </row>
    <row r="3924" spans="8:9" x14ac:dyDescent="0.2">
      <c r="H3924" s="7"/>
      <c r="I3924" s="23"/>
    </row>
    <row r="3925" spans="8:9" x14ac:dyDescent="0.2">
      <c r="H3925" s="7"/>
      <c r="I3925" s="23"/>
    </row>
    <row r="3926" spans="8:9" x14ac:dyDescent="0.2">
      <c r="H3926" s="7"/>
      <c r="I3926" s="23"/>
    </row>
    <row r="3927" spans="8:9" x14ac:dyDescent="0.2">
      <c r="H3927" s="7"/>
      <c r="I3927" s="23"/>
    </row>
    <row r="3928" spans="8:9" x14ac:dyDescent="0.2">
      <c r="H3928" s="7"/>
      <c r="I3928" s="23"/>
    </row>
    <row r="3929" spans="8:9" x14ac:dyDescent="0.2">
      <c r="H3929" s="7"/>
      <c r="I3929" s="23"/>
    </row>
    <row r="3930" spans="8:9" x14ac:dyDescent="0.2">
      <c r="H3930" s="7"/>
      <c r="I3930" s="23"/>
    </row>
    <row r="3931" spans="8:9" x14ac:dyDescent="0.2">
      <c r="H3931" s="7"/>
      <c r="I3931" s="23"/>
    </row>
    <row r="3932" spans="8:9" x14ac:dyDescent="0.2">
      <c r="H3932" s="7"/>
      <c r="I3932" s="23"/>
    </row>
    <row r="3933" spans="8:9" x14ac:dyDescent="0.2">
      <c r="H3933" s="7"/>
      <c r="I3933" s="23"/>
    </row>
    <row r="3934" spans="8:9" x14ac:dyDescent="0.2">
      <c r="H3934" s="7"/>
      <c r="I3934" s="23"/>
    </row>
    <row r="3935" spans="8:9" x14ac:dyDescent="0.2">
      <c r="H3935" s="7"/>
      <c r="I3935" s="23"/>
    </row>
    <row r="3936" spans="8:9" x14ac:dyDescent="0.2">
      <c r="H3936" s="7"/>
      <c r="I3936" s="23"/>
    </row>
    <row r="3937" spans="8:9" x14ac:dyDescent="0.2">
      <c r="H3937" s="7"/>
      <c r="I3937" s="23"/>
    </row>
    <row r="3938" spans="8:9" x14ac:dyDescent="0.2">
      <c r="H3938" s="7"/>
      <c r="I3938" s="23"/>
    </row>
    <row r="3939" spans="8:9" x14ac:dyDescent="0.2">
      <c r="H3939" s="7"/>
      <c r="I3939" s="23"/>
    </row>
    <row r="3940" spans="8:9" x14ac:dyDescent="0.2">
      <c r="H3940" s="7"/>
      <c r="I3940" s="23"/>
    </row>
    <row r="3941" spans="8:9" x14ac:dyDescent="0.2">
      <c r="H3941" s="7"/>
      <c r="I3941" s="23"/>
    </row>
    <row r="3942" spans="8:9" x14ac:dyDescent="0.2">
      <c r="H3942" s="7"/>
      <c r="I3942" s="23"/>
    </row>
    <row r="3943" spans="8:9" x14ac:dyDescent="0.2">
      <c r="H3943" s="7"/>
      <c r="I3943" s="23"/>
    </row>
    <row r="3944" spans="8:9" x14ac:dyDescent="0.2">
      <c r="H3944" s="7"/>
      <c r="I3944" s="23"/>
    </row>
    <row r="3945" spans="8:9" x14ac:dyDescent="0.2">
      <c r="H3945" s="7"/>
      <c r="I3945" s="23"/>
    </row>
    <row r="3946" spans="8:9" x14ac:dyDescent="0.2">
      <c r="H3946" s="7"/>
      <c r="I3946" s="23"/>
    </row>
    <row r="3947" spans="8:9" x14ac:dyDescent="0.2">
      <c r="H3947" s="7"/>
      <c r="I3947" s="23"/>
    </row>
    <row r="3948" spans="8:9" x14ac:dyDescent="0.2">
      <c r="H3948" s="7"/>
      <c r="I3948" s="23"/>
    </row>
    <row r="3949" spans="8:9" x14ac:dyDescent="0.2">
      <c r="H3949" s="7"/>
      <c r="I3949" s="23"/>
    </row>
    <row r="3950" spans="8:9" x14ac:dyDescent="0.2">
      <c r="H3950" s="7"/>
      <c r="I3950" s="23"/>
    </row>
    <row r="3951" spans="8:9" x14ac:dyDescent="0.2">
      <c r="H3951" s="7"/>
      <c r="I3951" s="23"/>
    </row>
    <row r="3952" spans="8:9" x14ac:dyDescent="0.2">
      <c r="H3952" s="7"/>
      <c r="I3952" s="23"/>
    </row>
    <row r="3953" spans="8:9" x14ac:dyDescent="0.2">
      <c r="H3953" s="7"/>
      <c r="I3953" s="23"/>
    </row>
    <row r="3954" spans="8:9" x14ac:dyDescent="0.2">
      <c r="H3954" s="7"/>
      <c r="I3954" s="23"/>
    </row>
    <row r="3955" spans="8:9" x14ac:dyDescent="0.2">
      <c r="H3955" s="7"/>
      <c r="I3955" s="23"/>
    </row>
    <row r="3956" spans="8:9" x14ac:dyDescent="0.2">
      <c r="H3956" s="7"/>
      <c r="I3956" s="23"/>
    </row>
    <row r="3957" spans="8:9" x14ac:dyDescent="0.2">
      <c r="H3957" s="7"/>
      <c r="I3957" s="23"/>
    </row>
    <row r="3958" spans="8:9" x14ac:dyDescent="0.2">
      <c r="H3958" s="7"/>
      <c r="I3958" s="23"/>
    </row>
    <row r="3959" spans="8:9" x14ac:dyDescent="0.2">
      <c r="H3959" s="7"/>
      <c r="I3959" s="23"/>
    </row>
    <row r="3960" spans="8:9" x14ac:dyDescent="0.2">
      <c r="H3960" s="7"/>
      <c r="I3960" s="23"/>
    </row>
    <row r="3961" spans="8:9" x14ac:dyDescent="0.2">
      <c r="H3961" s="7"/>
      <c r="I3961" s="23"/>
    </row>
    <row r="3962" spans="8:9" x14ac:dyDescent="0.2">
      <c r="H3962" s="7"/>
      <c r="I3962" s="23"/>
    </row>
    <row r="3963" spans="8:9" x14ac:dyDescent="0.2">
      <c r="H3963" s="7"/>
      <c r="I3963" s="23"/>
    </row>
    <row r="3964" spans="8:9" x14ac:dyDescent="0.2">
      <c r="H3964" s="7"/>
      <c r="I3964" s="23"/>
    </row>
    <row r="3965" spans="8:9" x14ac:dyDescent="0.2">
      <c r="H3965" s="7"/>
      <c r="I3965" s="23"/>
    </row>
    <row r="3966" spans="8:9" x14ac:dyDescent="0.2">
      <c r="H3966" s="7"/>
      <c r="I3966" s="23"/>
    </row>
    <row r="3967" spans="8:9" x14ac:dyDescent="0.2">
      <c r="H3967" s="7"/>
      <c r="I3967" s="23"/>
    </row>
    <row r="3968" spans="8:9" x14ac:dyDescent="0.2">
      <c r="H3968" s="7"/>
      <c r="I3968" s="23"/>
    </row>
    <row r="3969" spans="8:9" x14ac:dyDescent="0.2">
      <c r="H3969" s="7"/>
      <c r="I3969" s="23"/>
    </row>
    <row r="3970" spans="8:9" x14ac:dyDescent="0.2">
      <c r="H3970" s="7"/>
      <c r="I3970" s="23"/>
    </row>
    <row r="3971" spans="8:9" x14ac:dyDescent="0.2">
      <c r="H3971" s="7"/>
      <c r="I3971" s="23"/>
    </row>
    <row r="3972" spans="8:9" x14ac:dyDescent="0.2">
      <c r="H3972" s="7"/>
      <c r="I3972" s="23"/>
    </row>
    <row r="3973" spans="8:9" x14ac:dyDescent="0.2">
      <c r="H3973" s="7"/>
      <c r="I3973" s="23"/>
    </row>
    <row r="3974" spans="8:9" x14ac:dyDescent="0.2">
      <c r="H3974" s="7"/>
      <c r="I3974" s="23"/>
    </row>
    <row r="3975" spans="8:9" x14ac:dyDescent="0.2">
      <c r="H3975" s="7"/>
      <c r="I3975" s="23"/>
    </row>
    <row r="3976" spans="8:9" x14ac:dyDescent="0.2">
      <c r="H3976" s="7"/>
      <c r="I3976" s="23"/>
    </row>
    <row r="3977" spans="8:9" x14ac:dyDescent="0.2">
      <c r="H3977" s="7"/>
      <c r="I3977" s="23"/>
    </row>
    <row r="3978" spans="8:9" x14ac:dyDescent="0.2">
      <c r="H3978" s="7"/>
      <c r="I3978" s="23"/>
    </row>
    <row r="3979" spans="8:9" x14ac:dyDescent="0.2">
      <c r="H3979" s="7"/>
      <c r="I3979" s="23"/>
    </row>
    <row r="3980" spans="8:9" x14ac:dyDescent="0.2">
      <c r="H3980" s="7"/>
      <c r="I3980" s="23"/>
    </row>
    <row r="3981" spans="8:9" x14ac:dyDescent="0.2">
      <c r="H3981" s="7"/>
      <c r="I3981" s="23"/>
    </row>
    <row r="3982" spans="8:9" x14ac:dyDescent="0.2">
      <c r="H3982" s="7"/>
      <c r="I3982" s="23"/>
    </row>
    <row r="3983" spans="8:9" x14ac:dyDescent="0.2">
      <c r="H3983" s="7"/>
      <c r="I3983" s="23"/>
    </row>
    <row r="3984" spans="8:9" x14ac:dyDescent="0.2">
      <c r="H3984" s="7"/>
      <c r="I3984" s="23"/>
    </row>
    <row r="3985" spans="8:9" x14ac:dyDescent="0.2">
      <c r="H3985" s="7"/>
      <c r="I3985" s="23"/>
    </row>
    <row r="3986" spans="8:9" x14ac:dyDescent="0.2">
      <c r="H3986" s="7"/>
      <c r="I3986" s="23"/>
    </row>
    <row r="3987" spans="8:9" x14ac:dyDescent="0.2">
      <c r="H3987" s="7"/>
      <c r="I3987" s="23"/>
    </row>
    <row r="3988" spans="8:9" x14ac:dyDescent="0.2">
      <c r="H3988" s="7"/>
      <c r="I3988" s="23"/>
    </row>
    <row r="3989" spans="8:9" x14ac:dyDescent="0.2">
      <c r="H3989" s="7"/>
      <c r="I3989" s="23"/>
    </row>
    <row r="3990" spans="8:9" x14ac:dyDescent="0.2">
      <c r="H3990" s="7"/>
      <c r="I3990" s="23"/>
    </row>
    <row r="3991" spans="8:9" x14ac:dyDescent="0.2">
      <c r="H3991" s="7"/>
      <c r="I3991" s="23"/>
    </row>
    <row r="3992" spans="8:9" x14ac:dyDescent="0.2">
      <c r="H3992" s="7"/>
      <c r="I3992" s="23"/>
    </row>
    <row r="3993" spans="8:9" x14ac:dyDescent="0.2">
      <c r="H3993" s="7"/>
      <c r="I3993" s="23"/>
    </row>
    <row r="3994" spans="8:9" x14ac:dyDescent="0.2">
      <c r="H3994" s="7"/>
      <c r="I3994" s="23"/>
    </row>
    <row r="3995" spans="8:9" x14ac:dyDescent="0.2">
      <c r="H3995" s="7"/>
      <c r="I3995" s="23"/>
    </row>
    <row r="3996" spans="8:9" x14ac:dyDescent="0.2">
      <c r="H3996" s="7"/>
      <c r="I3996" s="23"/>
    </row>
    <row r="3997" spans="8:9" x14ac:dyDescent="0.2">
      <c r="H3997" s="7"/>
      <c r="I3997" s="23"/>
    </row>
    <row r="3998" spans="8:9" x14ac:dyDescent="0.2">
      <c r="H3998" s="7"/>
      <c r="I3998" s="23"/>
    </row>
    <row r="3999" spans="8:9" x14ac:dyDescent="0.2">
      <c r="H3999" s="7"/>
      <c r="I3999" s="23"/>
    </row>
    <row r="4000" spans="8:9" x14ac:dyDescent="0.2">
      <c r="H4000" s="7"/>
      <c r="I4000" s="23"/>
    </row>
    <row r="4001" spans="8:9" x14ac:dyDescent="0.2">
      <c r="H4001" s="7"/>
      <c r="I4001" s="23"/>
    </row>
    <row r="4002" spans="8:9" x14ac:dyDescent="0.2">
      <c r="H4002" s="7"/>
      <c r="I4002" s="23"/>
    </row>
    <row r="4003" spans="8:9" x14ac:dyDescent="0.2">
      <c r="H4003" s="7"/>
      <c r="I4003" s="23"/>
    </row>
    <row r="4004" spans="8:9" x14ac:dyDescent="0.2">
      <c r="H4004" s="7"/>
      <c r="I4004" s="23"/>
    </row>
    <row r="4005" spans="8:9" x14ac:dyDescent="0.2">
      <c r="H4005" s="7"/>
      <c r="I4005" s="23"/>
    </row>
    <row r="4006" spans="8:9" x14ac:dyDescent="0.2">
      <c r="H4006" s="7"/>
      <c r="I4006" s="23"/>
    </row>
    <row r="4007" spans="8:9" x14ac:dyDescent="0.2">
      <c r="H4007" s="7"/>
      <c r="I4007" s="23"/>
    </row>
    <row r="4008" spans="8:9" x14ac:dyDescent="0.2">
      <c r="H4008" s="7"/>
      <c r="I4008" s="23"/>
    </row>
    <row r="4009" spans="8:9" x14ac:dyDescent="0.2">
      <c r="H4009" s="7"/>
      <c r="I4009" s="23"/>
    </row>
    <row r="4010" spans="8:9" x14ac:dyDescent="0.2">
      <c r="H4010" s="7"/>
      <c r="I4010" s="23"/>
    </row>
    <row r="4011" spans="8:9" x14ac:dyDescent="0.2">
      <c r="H4011" s="7"/>
      <c r="I4011" s="23"/>
    </row>
    <row r="4012" spans="8:9" x14ac:dyDescent="0.2">
      <c r="H4012" s="7"/>
      <c r="I4012" s="23"/>
    </row>
    <row r="4013" spans="8:9" x14ac:dyDescent="0.2">
      <c r="H4013" s="7"/>
      <c r="I4013" s="23"/>
    </row>
    <row r="4014" spans="8:9" x14ac:dyDescent="0.2">
      <c r="H4014" s="7"/>
      <c r="I4014" s="23"/>
    </row>
    <row r="4015" spans="8:9" x14ac:dyDescent="0.2">
      <c r="H4015" s="7"/>
      <c r="I4015" s="23"/>
    </row>
    <row r="4016" spans="8:9" x14ac:dyDescent="0.2">
      <c r="H4016" s="7"/>
      <c r="I4016" s="23"/>
    </row>
    <row r="4017" spans="8:9" x14ac:dyDescent="0.2">
      <c r="H4017" s="7"/>
      <c r="I4017" s="23"/>
    </row>
    <row r="4018" spans="8:9" x14ac:dyDescent="0.2">
      <c r="H4018" s="7"/>
      <c r="I4018" s="23"/>
    </row>
    <row r="4019" spans="8:9" x14ac:dyDescent="0.2">
      <c r="H4019" s="7"/>
      <c r="I4019" s="23"/>
    </row>
    <row r="4020" spans="8:9" x14ac:dyDescent="0.2">
      <c r="H4020" s="7"/>
      <c r="I4020" s="23"/>
    </row>
    <row r="4021" spans="8:9" x14ac:dyDescent="0.2">
      <c r="H4021" s="7"/>
      <c r="I4021" s="23"/>
    </row>
    <row r="4022" spans="8:9" x14ac:dyDescent="0.2">
      <c r="H4022" s="7"/>
      <c r="I4022" s="23"/>
    </row>
    <row r="4023" spans="8:9" x14ac:dyDescent="0.2">
      <c r="H4023" s="7"/>
      <c r="I4023" s="23"/>
    </row>
    <row r="4024" spans="8:9" x14ac:dyDescent="0.2">
      <c r="H4024" s="7"/>
      <c r="I4024" s="23"/>
    </row>
    <row r="4025" spans="8:9" x14ac:dyDescent="0.2">
      <c r="H4025" s="7"/>
      <c r="I4025" s="23"/>
    </row>
    <row r="4026" spans="8:9" x14ac:dyDescent="0.2">
      <c r="H4026" s="7"/>
      <c r="I4026" s="23"/>
    </row>
    <row r="4027" spans="8:9" x14ac:dyDescent="0.2">
      <c r="H4027" s="7"/>
      <c r="I4027" s="23"/>
    </row>
    <row r="4028" spans="8:9" x14ac:dyDescent="0.2">
      <c r="H4028" s="7"/>
      <c r="I4028" s="23"/>
    </row>
    <row r="4029" spans="8:9" x14ac:dyDescent="0.2">
      <c r="H4029" s="7"/>
      <c r="I4029" s="23"/>
    </row>
    <row r="4030" spans="8:9" x14ac:dyDescent="0.2">
      <c r="H4030" s="7"/>
      <c r="I4030" s="23"/>
    </row>
    <row r="4031" spans="8:9" x14ac:dyDescent="0.2">
      <c r="H4031" s="7"/>
      <c r="I4031" s="23"/>
    </row>
    <row r="4032" spans="8:9" x14ac:dyDescent="0.2">
      <c r="H4032" s="7"/>
      <c r="I4032" s="23"/>
    </row>
    <row r="4033" spans="8:9" x14ac:dyDescent="0.2">
      <c r="H4033" s="7"/>
      <c r="I4033" s="23"/>
    </row>
    <row r="4034" spans="8:9" x14ac:dyDescent="0.2">
      <c r="H4034" s="7"/>
      <c r="I4034" s="23"/>
    </row>
    <row r="4035" spans="8:9" x14ac:dyDescent="0.2">
      <c r="H4035" s="7"/>
      <c r="I4035" s="23"/>
    </row>
    <row r="4036" spans="8:9" x14ac:dyDescent="0.2">
      <c r="H4036" s="7"/>
      <c r="I4036" s="23"/>
    </row>
    <row r="4037" spans="8:9" x14ac:dyDescent="0.2">
      <c r="H4037" s="7"/>
      <c r="I4037" s="23"/>
    </row>
    <row r="4038" spans="8:9" x14ac:dyDescent="0.2">
      <c r="H4038" s="7"/>
      <c r="I4038" s="23"/>
    </row>
    <row r="4039" spans="8:9" x14ac:dyDescent="0.2">
      <c r="H4039" s="7"/>
      <c r="I4039" s="23"/>
    </row>
    <row r="4040" spans="8:9" x14ac:dyDescent="0.2">
      <c r="H4040" s="7"/>
      <c r="I4040" s="23"/>
    </row>
    <row r="4041" spans="8:9" x14ac:dyDescent="0.2">
      <c r="H4041" s="7"/>
      <c r="I4041" s="23"/>
    </row>
    <row r="4042" spans="8:9" x14ac:dyDescent="0.2">
      <c r="H4042" s="7"/>
      <c r="I4042" s="23"/>
    </row>
    <row r="4043" spans="8:9" x14ac:dyDescent="0.2">
      <c r="H4043" s="7"/>
      <c r="I4043" s="23"/>
    </row>
    <row r="4044" spans="8:9" x14ac:dyDescent="0.2">
      <c r="H4044" s="7"/>
      <c r="I4044" s="23"/>
    </row>
    <row r="4045" spans="8:9" x14ac:dyDescent="0.2">
      <c r="H4045" s="7"/>
      <c r="I4045" s="23"/>
    </row>
    <row r="4046" spans="8:9" x14ac:dyDescent="0.2">
      <c r="H4046" s="7"/>
      <c r="I4046" s="23"/>
    </row>
    <row r="4047" spans="8:9" x14ac:dyDescent="0.2">
      <c r="H4047" s="7"/>
      <c r="I4047" s="23"/>
    </row>
    <row r="4048" spans="8:9" x14ac:dyDescent="0.2">
      <c r="H4048" s="7"/>
      <c r="I4048" s="23"/>
    </row>
    <row r="4049" spans="8:9" x14ac:dyDescent="0.2">
      <c r="H4049" s="7"/>
      <c r="I4049" s="23"/>
    </row>
    <row r="4050" spans="8:9" x14ac:dyDescent="0.2">
      <c r="H4050" s="7"/>
      <c r="I4050" s="23"/>
    </row>
    <row r="4051" spans="8:9" x14ac:dyDescent="0.2">
      <c r="H4051" s="7"/>
      <c r="I4051" s="23"/>
    </row>
    <row r="4052" spans="8:9" x14ac:dyDescent="0.2">
      <c r="H4052" s="7"/>
      <c r="I4052" s="23"/>
    </row>
    <row r="4053" spans="8:9" x14ac:dyDescent="0.2">
      <c r="H4053" s="7"/>
      <c r="I4053" s="23"/>
    </row>
    <row r="4054" spans="8:9" x14ac:dyDescent="0.2">
      <c r="H4054" s="7"/>
      <c r="I4054" s="23"/>
    </row>
    <row r="4055" spans="8:9" x14ac:dyDescent="0.2">
      <c r="H4055" s="7"/>
      <c r="I4055" s="23"/>
    </row>
    <row r="4056" spans="8:9" x14ac:dyDescent="0.2">
      <c r="H4056" s="7"/>
      <c r="I4056" s="23"/>
    </row>
    <row r="4057" spans="8:9" x14ac:dyDescent="0.2">
      <c r="H4057" s="7"/>
      <c r="I4057" s="23"/>
    </row>
    <row r="4058" spans="8:9" x14ac:dyDescent="0.2">
      <c r="H4058" s="7"/>
      <c r="I4058" s="23"/>
    </row>
    <row r="4059" spans="8:9" x14ac:dyDescent="0.2">
      <c r="H4059" s="7"/>
      <c r="I4059" s="23"/>
    </row>
    <row r="4060" spans="8:9" x14ac:dyDescent="0.2">
      <c r="H4060" s="7"/>
      <c r="I4060" s="23"/>
    </row>
    <row r="4061" spans="8:9" x14ac:dyDescent="0.2">
      <c r="H4061" s="7"/>
      <c r="I4061" s="23"/>
    </row>
    <row r="4062" spans="8:9" x14ac:dyDescent="0.2">
      <c r="H4062" s="7"/>
      <c r="I4062" s="23"/>
    </row>
    <row r="4063" spans="8:9" x14ac:dyDescent="0.2">
      <c r="H4063" s="7"/>
      <c r="I4063" s="23"/>
    </row>
    <row r="4064" spans="8:9" x14ac:dyDescent="0.2">
      <c r="H4064" s="7"/>
      <c r="I4064" s="23"/>
    </row>
    <row r="4065" spans="8:9" x14ac:dyDescent="0.2">
      <c r="H4065" s="7"/>
      <c r="I4065" s="23"/>
    </row>
    <row r="4066" spans="8:9" x14ac:dyDescent="0.2">
      <c r="H4066" s="7"/>
      <c r="I4066" s="23"/>
    </row>
    <row r="4067" spans="8:9" x14ac:dyDescent="0.2">
      <c r="H4067" s="7"/>
      <c r="I4067" s="23"/>
    </row>
    <row r="4068" spans="8:9" x14ac:dyDescent="0.2">
      <c r="H4068" s="7"/>
      <c r="I4068" s="23"/>
    </row>
    <row r="4069" spans="8:9" x14ac:dyDescent="0.2">
      <c r="H4069" s="7"/>
      <c r="I4069" s="23"/>
    </row>
    <row r="4070" spans="8:9" x14ac:dyDescent="0.2">
      <c r="H4070" s="7"/>
      <c r="I4070" s="23"/>
    </row>
    <row r="4071" spans="8:9" x14ac:dyDescent="0.2">
      <c r="H4071" s="7"/>
      <c r="I4071" s="23"/>
    </row>
    <row r="4072" spans="8:9" x14ac:dyDescent="0.2">
      <c r="H4072" s="7"/>
      <c r="I4072" s="23"/>
    </row>
    <row r="4073" spans="8:9" x14ac:dyDescent="0.2">
      <c r="H4073" s="7"/>
      <c r="I4073" s="23"/>
    </row>
    <row r="4074" spans="8:9" x14ac:dyDescent="0.2">
      <c r="H4074" s="7"/>
      <c r="I4074" s="23"/>
    </row>
    <row r="4075" spans="8:9" x14ac:dyDescent="0.2">
      <c r="H4075" s="7"/>
      <c r="I4075" s="23"/>
    </row>
    <row r="4076" spans="8:9" x14ac:dyDescent="0.2">
      <c r="H4076" s="7"/>
      <c r="I4076" s="23"/>
    </row>
    <row r="4077" spans="8:9" x14ac:dyDescent="0.2">
      <c r="H4077" s="7"/>
      <c r="I4077" s="23"/>
    </row>
    <row r="4078" spans="8:9" x14ac:dyDescent="0.2">
      <c r="H4078" s="7"/>
      <c r="I4078" s="23"/>
    </row>
    <row r="4079" spans="8:9" x14ac:dyDescent="0.2">
      <c r="H4079" s="7"/>
      <c r="I4079" s="23"/>
    </row>
    <row r="4080" spans="8:9" x14ac:dyDescent="0.2">
      <c r="H4080" s="7"/>
      <c r="I4080" s="23"/>
    </row>
    <row r="4081" spans="8:9" x14ac:dyDescent="0.2">
      <c r="H4081" s="7"/>
      <c r="I4081" s="23"/>
    </row>
    <row r="4082" spans="8:9" x14ac:dyDescent="0.2">
      <c r="H4082" s="7"/>
      <c r="I4082" s="23"/>
    </row>
    <row r="4083" spans="8:9" x14ac:dyDescent="0.2">
      <c r="H4083" s="7"/>
      <c r="I4083" s="23"/>
    </row>
    <row r="4084" spans="8:9" x14ac:dyDescent="0.2">
      <c r="H4084" s="7"/>
      <c r="I4084" s="23"/>
    </row>
    <row r="4085" spans="8:9" x14ac:dyDescent="0.2">
      <c r="H4085" s="7"/>
      <c r="I4085" s="23"/>
    </row>
    <row r="4086" spans="8:9" x14ac:dyDescent="0.2">
      <c r="H4086" s="7"/>
      <c r="I4086" s="23"/>
    </row>
    <row r="4087" spans="8:9" x14ac:dyDescent="0.2">
      <c r="H4087" s="7"/>
      <c r="I4087" s="23"/>
    </row>
    <row r="4088" spans="8:9" x14ac:dyDescent="0.2">
      <c r="H4088" s="7"/>
      <c r="I4088" s="23"/>
    </row>
    <row r="4089" spans="8:9" x14ac:dyDescent="0.2">
      <c r="H4089" s="7"/>
      <c r="I4089" s="23"/>
    </row>
    <row r="4090" spans="8:9" x14ac:dyDescent="0.2">
      <c r="H4090" s="7"/>
      <c r="I4090" s="23"/>
    </row>
    <row r="4091" spans="8:9" x14ac:dyDescent="0.2">
      <c r="H4091" s="7"/>
      <c r="I4091" s="23"/>
    </row>
    <row r="4092" spans="8:9" x14ac:dyDescent="0.2">
      <c r="H4092" s="7"/>
      <c r="I4092" s="23"/>
    </row>
    <row r="4093" spans="8:9" x14ac:dyDescent="0.2">
      <c r="H4093" s="7"/>
      <c r="I4093" s="23"/>
    </row>
    <row r="4094" spans="8:9" x14ac:dyDescent="0.2">
      <c r="H4094" s="7"/>
      <c r="I4094" s="23"/>
    </row>
    <row r="4095" spans="8:9" x14ac:dyDescent="0.2">
      <c r="H4095" s="7"/>
      <c r="I4095" s="23"/>
    </row>
    <row r="4096" spans="8:9" x14ac:dyDescent="0.2">
      <c r="H4096" s="7"/>
      <c r="I4096" s="23"/>
    </row>
    <row r="4097" spans="8:9" x14ac:dyDescent="0.2">
      <c r="H4097" s="7"/>
      <c r="I4097" s="23"/>
    </row>
    <row r="4098" spans="8:9" x14ac:dyDescent="0.2">
      <c r="H4098" s="7"/>
      <c r="I4098" s="23"/>
    </row>
    <row r="4099" spans="8:9" x14ac:dyDescent="0.2">
      <c r="H4099" s="7"/>
      <c r="I4099" s="23"/>
    </row>
    <row r="4100" spans="8:9" x14ac:dyDescent="0.2">
      <c r="H4100" s="7"/>
      <c r="I4100" s="23"/>
    </row>
    <row r="4101" spans="8:9" x14ac:dyDescent="0.2">
      <c r="H4101" s="7"/>
      <c r="I4101" s="23"/>
    </row>
    <row r="4102" spans="8:9" x14ac:dyDescent="0.2">
      <c r="H4102" s="7"/>
      <c r="I4102" s="23"/>
    </row>
    <row r="4103" spans="8:9" x14ac:dyDescent="0.2">
      <c r="H4103" s="7"/>
      <c r="I4103" s="23"/>
    </row>
    <row r="4104" spans="8:9" x14ac:dyDescent="0.2">
      <c r="H4104" s="7"/>
      <c r="I4104" s="23"/>
    </row>
    <row r="4105" spans="8:9" x14ac:dyDescent="0.2">
      <c r="H4105" s="7"/>
      <c r="I4105" s="23"/>
    </row>
    <row r="4106" spans="8:9" x14ac:dyDescent="0.2">
      <c r="H4106" s="7"/>
      <c r="I4106" s="23"/>
    </row>
    <row r="4107" spans="8:9" x14ac:dyDescent="0.2">
      <c r="H4107" s="7"/>
      <c r="I4107" s="23"/>
    </row>
    <row r="4108" spans="8:9" x14ac:dyDescent="0.2">
      <c r="H4108" s="7"/>
      <c r="I4108" s="23"/>
    </row>
    <row r="4109" spans="8:9" x14ac:dyDescent="0.2">
      <c r="H4109" s="7"/>
      <c r="I4109" s="23"/>
    </row>
    <row r="4110" spans="8:9" x14ac:dyDescent="0.2">
      <c r="H4110" s="7"/>
      <c r="I4110" s="23"/>
    </row>
    <row r="4111" spans="8:9" x14ac:dyDescent="0.2">
      <c r="H4111" s="7"/>
      <c r="I4111" s="23"/>
    </row>
    <row r="4112" spans="8:9" x14ac:dyDescent="0.2">
      <c r="H4112" s="7"/>
      <c r="I4112" s="23"/>
    </row>
    <row r="4113" spans="8:9" x14ac:dyDescent="0.2">
      <c r="H4113" s="7"/>
      <c r="I4113" s="23"/>
    </row>
    <row r="4114" spans="8:9" x14ac:dyDescent="0.2">
      <c r="H4114" s="7"/>
      <c r="I4114" s="23"/>
    </row>
    <row r="4115" spans="8:9" x14ac:dyDescent="0.2">
      <c r="H4115" s="7"/>
      <c r="I4115" s="23"/>
    </row>
    <row r="4116" spans="8:9" x14ac:dyDescent="0.2">
      <c r="H4116" s="7"/>
      <c r="I4116" s="23"/>
    </row>
    <row r="4117" spans="8:9" x14ac:dyDescent="0.2">
      <c r="H4117" s="7"/>
      <c r="I4117" s="23"/>
    </row>
    <row r="4118" spans="8:9" x14ac:dyDescent="0.2">
      <c r="H4118" s="7"/>
      <c r="I4118" s="23"/>
    </row>
    <row r="4119" spans="8:9" x14ac:dyDescent="0.2">
      <c r="H4119" s="7"/>
      <c r="I4119" s="23"/>
    </row>
    <row r="4120" spans="8:9" x14ac:dyDescent="0.2">
      <c r="H4120" s="7"/>
      <c r="I4120" s="23"/>
    </row>
    <row r="4121" spans="8:9" x14ac:dyDescent="0.2">
      <c r="H4121" s="7"/>
      <c r="I4121" s="23"/>
    </row>
    <row r="4122" spans="8:9" x14ac:dyDescent="0.2">
      <c r="H4122" s="7"/>
      <c r="I4122" s="23"/>
    </row>
    <row r="4123" spans="8:9" x14ac:dyDescent="0.2">
      <c r="H4123" s="7"/>
      <c r="I4123" s="23"/>
    </row>
    <row r="4124" spans="8:9" x14ac:dyDescent="0.2">
      <c r="H4124" s="7"/>
      <c r="I4124" s="23"/>
    </row>
    <row r="4125" spans="8:9" x14ac:dyDescent="0.2">
      <c r="H4125" s="7"/>
      <c r="I4125" s="23"/>
    </row>
    <row r="4126" spans="8:9" x14ac:dyDescent="0.2">
      <c r="H4126" s="7"/>
      <c r="I4126" s="23"/>
    </row>
    <row r="4127" spans="8:9" x14ac:dyDescent="0.2">
      <c r="H4127" s="7"/>
      <c r="I4127" s="23"/>
    </row>
    <row r="4128" spans="8:9" x14ac:dyDescent="0.2">
      <c r="H4128" s="7"/>
      <c r="I4128" s="23"/>
    </row>
    <row r="4129" spans="8:9" x14ac:dyDescent="0.2">
      <c r="H4129" s="7"/>
      <c r="I4129" s="23"/>
    </row>
    <row r="4130" spans="8:9" x14ac:dyDescent="0.2">
      <c r="H4130" s="7"/>
      <c r="I4130" s="23"/>
    </row>
    <row r="4131" spans="8:9" x14ac:dyDescent="0.2">
      <c r="H4131" s="7"/>
      <c r="I4131" s="23"/>
    </row>
    <row r="4132" spans="8:9" x14ac:dyDescent="0.2">
      <c r="H4132" s="7"/>
      <c r="I4132" s="23"/>
    </row>
    <row r="4133" spans="8:9" x14ac:dyDescent="0.2">
      <c r="H4133" s="7"/>
      <c r="I4133" s="23"/>
    </row>
    <row r="4134" spans="8:9" x14ac:dyDescent="0.2">
      <c r="H4134" s="7"/>
      <c r="I4134" s="23"/>
    </row>
    <row r="4135" spans="8:9" x14ac:dyDescent="0.2">
      <c r="H4135" s="7"/>
      <c r="I4135" s="23"/>
    </row>
    <row r="4136" spans="8:9" x14ac:dyDescent="0.2">
      <c r="H4136" s="7"/>
      <c r="I4136" s="23"/>
    </row>
    <row r="4137" spans="8:9" x14ac:dyDescent="0.2">
      <c r="H4137" s="7"/>
      <c r="I4137" s="23"/>
    </row>
    <row r="4138" spans="8:9" x14ac:dyDescent="0.2">
      <c r="H4138" s="7"/>
      <c r="I4138" s="23"/>
    </row>
    <row r="4139" spans="8:9" x14ac:dyDescent="0.2">
      <c r="H4139" s="7"/>
      <c r="I4139" s="23"/>
    </row>
    <row r="4140" spans="8:9" x14ac:dyDescent="0.2">
      <c r="H4140" s="7"/>
      <c r="I4140" s="23"/>
    </row>
    <row r="4141" spans="8:9" x14ac:dyDescent="0.2">
      <c r="H4141" s="7"/>
      <c r="I4141" s="23"/>
    </row>
    <row r="4142" spans="8:9" x14ac:dyDescent="0.2">
      <c r="H4142" s="7"/>
      <c r="I4142" s="23"/>
    </row>
    <row r="4143" spans="8:9" x14ac:dyDescent="0.2">
      <c r="H4143" s="7"/>
      <c r="I4143" s="23"/>
    </row>
    <row r="4144" spans="8:9" x14ac:dyDescent="0.2">
      <c r="H4144" s="7"/>
      <c r="I4144" s="23"/>
    </row>
    <row r="4145" spans="8:9" x14ac:dyDescent="0.2">
      <c r="H4145" s="7"/>
      <c r="I4145" s="23"/>
    </row>
    <row r="4146" spans="8:9" x14ac:dyDescent="0.2">
      <c r="H4146" s="7"/>
      <c r="I4146" s="23"/>
    </row>
    <row r="4147" spans="8:9" x14ac:dyDescent="0.2">
      <c r="H4147" s="7"/>
      <c r="I4147" s="23"/>
    </row>
    <row r="4148" spans="8:9" x14ac:dyDescent="0.2">
      <c r="H4148" s="7"/>
      <c r="I4148" s="23"/>
    </row>
    <row r="4149" spans="8:9" x14ac:dyDescent="0.2">
      <c r="H4149" s="7"/>
      <c r="I4149" s="23"/>
    </row>
    <row r="4150" spans="8:9" x14ac:dyDescent="0.2">
      <c r="H4150" s="7"/>
      <c r="I4150" s="23"/>
    </row>
    <row r="4151" spans="8:9" x14ac:dyDescent="0.2">
      <c r="H4151" s="7"/>
      <c r="I4151" s="23"/>
    </row>
    <row r="4152" spans="8:9" x14ac:dyDescent="0.2">
      <c r="H4152" s="7"/>
      <c r="I4152" s="23"/>
    </row>
    <row r="4153" spans="8:9" x14ac:dyDescent="0.2">
      <c r="H4153" s="7"/>
      <c r="I4153" s="23"/>
    </row>
    <row r="4154" spans="8:9" x14ac:dyDescent="0.2">
      <c r="H4154" s="7"/>
      <c r="I4154" s="23"/>
    </row>
    <row r="4155" spans="8:9" x14ac:dyDescent="0.2">
      <c r="H4155" s="7"/>
      <c r="I4155" s="23"/>
    </row>
    <row r="4156" spans="8:9" x14ac:dyDescent="0.2">
      <c r="H4156" s="7"/>
      <c r="I4156" s="23"/>
    </row>
    <row r="4157" spans="8:9" x14ac:dyDescent="0.2">
      <c r="H4157" s="7"/>
      <c r="I4157" s="23"/>
    </row>
    <row r="4158" spans="8:9" x14ac:dyDescent="0.2">
      <c r="H4158" s="7"/>
      <c r="I4158" s="23"/>
    </row>
    <row r="4159" spans="8:9" x14ac:dyDescent="0.2">
      <c r="H4159" s="7"/>
      <c r="I4159" s="23"/>
    </row>
    <row r="4160" spans="8:9" x14ac:dyDescent="0.2">
      <c r="H4160" s="7"/>
      <c r="I4160" s="23"/>
    </row>
    <row r="4161" spans="8:9" x14ac:dyDescent="0.2">
      <c r="H4161" s="7"/>
      <c r="I4161" s="23"/>
    </row>
    <row r="4162" spans="8:9" x14ac:dyDescent="0.2">
      <c r="H4162" s="7"/>
      <c r="I4162" s="23"/>
    </row>
    <row r="4163" spans="8:9" x14ac:dyDescent="0.2">
      <c r="H4163" s="7"/>
      <c r="I4163" s="23"/>
    </row>
    <row r="4164" spans="8:9" x14ac:dyDescent="0.2">
      <c r="H4164" s="7"/>
      <c r="I4164" s="23"/>
    </row>
    <row r="4165" spans="8:9" x14ac:dyDescent="0.2">
      <c r="H4165" s="7"/>
      <c r="I4165" s="23"/>
    </row>
    <row r="4166" spans="8:9" x14ac:dyDescent="0.2">
      <c r="H4166" s="7"/>
      <c r="I4166" s="23"/>
    </row>
    <row r="4167" spans="8:9" x14ac:dyDescent="0.2">
      <c r="H4167" s="7"/>
      <c r="I4167" s="23"/>
    </row>
    <row r="4168" spans="8:9" x14ac:dyDescent="0.2">
      <c r="H4168" s="7"/>
      <c r="I4168" s="23"/>
    </row>
    <row r="4169" spans="8:9" x14ac:dyDescent="0.2">
      <c r="H4169" s="7"/>
      <c r="I4169" s="23"/>
    </row>
    <row r="4170" spans="8:9" x14ac:dyDescent="0.2">
      <c r="H4170" s="7"/>
      <c r="I4170" s="23"/>
    </row>
    <row r="4171" spans="8:9" x14ac:dyDescent="0.2">
      <c r="H4171" s="7"/>
      <c r="I4171" s="23"/>
    </row>
    <row r="4172" spans="8:9" x14ac:dyDescent="0.2">
      <c r="H4172" s="7"/>
      <c r="I4172" s="23"/>
    </row>
    <row r="4173" spans="8:9" x14ac:dyDescent="0.2">
      <c r="H4173" s="7"/>
      <c r="I4173" s="23"/>
    </row>
    <row r="4174" spans="8:9" x14ac:dyDescent="0.2">
      <c r="H4174" s="7"/>
      <c r="I4174" s="23"/>
    </row>
    <row r="4175" spans="8:9" x14ac:dyDescent="0.2">
      <c r="H4175" s="7"/>
      <c r="I4175" s="23"/>
    </row>
    <row r="4176" spans="8:9" x14ac:dyDescent="0.2">
      <c r="H4176" s="7"/>
      <c r="I4176" s="23"/>
    </row>
    <row r="4177" spans="8:9" x14ac:dyDescent="0.2">
      <c r="H4177" s="7"/>
      <c r="I4177" s="23"/>
    </row>
    <row r="4178" spans="8:9" x14ac:dyDescent="0.2">
      <c r="H4178" s="7"/>
      <c r="I4178" s="23"/>
    </row>
    <row r="4179" spans="8:9" x14ac:dyDescent="0.2">
      <c r="H4179" s="7"/>
      <c r="I4179" s="23"/>
    </row>
    <row r="4180" spans="8:9" x14ac:dyDescent="0.2">
      <c r="H4180" s="7"/>
      <c r="I4180" s="23"/>
    </row>
    <row r="4181" spans="8:9" x14ac:dyDescent="0.2">
      <c r="H4181" s="7"/>
      <c r="I4181" s="23"/>
    </row>
    <row r="4182" spans="8:9" x14ac:dyDescent="0.2">
      <c r="H4182" s="7"/>
      <c r="I4182" s="23"/>
    </row>
    <row r="4183" spans="8:9" x14ac:dyDescent="0.2">
      <c r="H4183" s="7"/>
      <c r="I4183" s="23"/>
    </row>
    <row r="4184" spans="8:9" x14ac:dyDescent="0.2">
      <c r="H4184" s="7"/>
      <c r="I4184" s="23"/>
    </row>
    <row r="4185" spans="8:9" x14ac:dyDescent="0.2">
      <c r="H4185" s="7"/>
      <c r="I4185" s="23"/>
    </row>
    <row r="4186" spans="8:9" x14ac:dyDescent="0.2">
      <c r="H4186" s="7"/>
      <c r="I4186" s="23"/>
    </row>
    <row r="4187" spans="8:9" x14ac:dyDescent="0.2">
      <c r="H4187" s="7"/>
      <c r="I4187" s="23"/>
    </row>
    <row r="4188" spans="8:9" x14ac:dyDescent="0.2">
      <c r="H4188" s="7"/>
      <c r="I4188" s="23"/>
    </row>
    <row r="4189" spans="8:9" x14ac:dyDescent="0.2">
      <c r="H4189" s="7"/>
      <c r="I4189" s="23"/>
    </row>
    <row r="4190" spans="8:9" x14ac:dyDescent="0.2">
      <c r="H4190" s="7"/>
      <c r="I4190" s="23"/>
    </row>
    <row r="4191" spans="8:9" x14ac:dyDescent="0.2">
      <c r="H4191" s="7"/>
      <c r="I4191" s="23"/>
    </row>
    <row r="4192" spans="8:9" x14ac:dyDescent="0.2">
      <c r="H4192" s="7"/>
      <c r="I4192" s="23"/>
    </row>
    <row r="4193" spans="8:9" x14ac:dyDescent="0.2">
      <c r="H4193" s="7"/>
      <c r="I4193" s="23"/>
    </row>
    <row r="4194" spans="8:9" x14ac:dyDescent="0.2">
      <c r="H4194" s="7"/>
      <c r="I4194" s="23"/>
    </row>
    <row r="4195" spans="8:9" x14ac:dyDescent="0.2">
      <c r="H4195" s="7"/>
      <c r="I4195" s="23"/>
    </row>
    <row r="4196" spans="8:9" x14ac:dyDescent="0.2">
      <c r="H4196" s="7"/>
      <c r="I4196" s="23"/>
    </row>
    <row r="4197" spans="8:9" x14ac:dyDescent="0.2">
      <c r="H4197" s="7"/>
      <c r="I4197" s="23"/>
    </row>
    <row r="4198" spans="8:9" x14ac:dyDescent="0.2">
      <c r="H4198" s="7"/>
      <c r="I4198" s="23"/>
    </row>
    <row r="4199" spans="8:9" x14ac:dyDescent="0.2">
      <c r="H4199" s="7"/>
      <c r="I4199" s="23"/>
    </row>
    <row r="4200" spans="8:9" x14ac:dyDescent="0.2">
      <c r="H4200" s="7"/>
      <c r="I4200" s="23"/>
    </row>
    <row r="4201" spans="8:9" x14ac:dyDescent="0.2">
      <c r="H4201" s="7"/>
      <c r="I4201" s="23"/>
    </row>
    <row r="4202" spans="8:9" x14ac:dyDescent="0.2">
      <c r="H4202" s="7"/>
      <c r="I4202" s="23"/>
    </row>
    <row r="4203" spans="8:9" x14ac:dyDescent="0.2">
      <c r="H4203" s="7"/>
      <c r="I4203" s="23"/>
    </row>
    <row r="4204" spans="8:9" x14ac:dyDescent="0.2">
      <c r="H4204" s="7"/>
      <c r="I4204" s="23"/>
    </row>
    <row r="4205" spans="8:9" x14ac:dyDescent="0.2">
      <c r="H4205" s="7"/>
      <c r="I4205" s="23"/>
    </row>
    <row r="4206" spans="8:9" x14ac:dyDescent="0.2">
      <c r="H4206" s="7"/>
      <c r="I4206" s="23"/>
    </row>
    <row r="4207" spans="8:9" x14ac:dyDescent="0.2">
      <c r="H4207" s="7"/>
      <c r="I4207" s="23"/>
    </row>
    <row r="4208" spans="8:9" x14ac:dyDescent="0.2">
      <c r="H4208" s="7"/>
      <c r="I4208" s="23"/>
    </row>
    <row r="4209" spans="8:9" x14ac:dyDescent="0.2">
      <c r="H4209" s="7"/>
      <c r="I4209" s="23"/>
    </row>
    <row r="4210" spans="8:9" x14ac:dyDescent="0.2">
      <c r="H4210" s="7"/>
      <c r="I4210" s="23"/>
    </row>
    <row r="4211" spans="8:9" x14ac:dyDescent="0.2">
      <c r="H4211" s="7"/>
      <c r="I4211" s="23"/>
    </row>
    <row r="4212" spans="8:9" x14ac:dyDescent="0.2">
      <c r="H4212" s="7"/>
      <c r="I4212" s="23"/>
    </row>
    <row r="4213" spans="8:9" x14ac:dyDescent="0.2">
      <c r="H4213" s="7"/>
      <c r="I4213" s="23"/>
    </row>
    <row r="4214" spans="8:9" x14ac:dyDescent="0.2">
      <c r="H4214" s="7"/>
      <c r="I4214" s="23"/>
    </row>
    <row r="4215" spans="8:9" x14ac:dyDescent="0.2">
      <c r="H4215" s="7"/>
      <c r="I4215" s="23"/>
    </row>
    <row r="4216" spans="8:9" x14ac:dyDescent="0.2">
      <c r="H4216" s="7"/>
      <c r="I4216" s="23"/>
    </row>
    <row r="4217" spans="8:9" x14ac:dyDescent="0.2">
      <c r="H4217" s="7"/>
      <c r="I4217" s="23"/>
    </row>
    <row r="4218" spans="8:9" x14ac:dyDescent="0.2">
      <c r="H4218" s="7"/>
      <c r="I4218" s="23"/>
    </row>
    <row r="4219" spans="8:9" x14ac:dyDescent="0.2">
      <c r="H4219" s="7"/>
      <c r="I4219" s="23"/>
    </row>
    <row r="4220" spans="8:9" x14ac:dyDescent="0.2">
      <c r="H4220" s="7"/>
      <c r="I4220" s="23"/>
    </row>
    <row r="4221" spans="8:9" x14ac:dyDescent="0.2">
      <c r="H4221" s="7"/>
      <c r="I4221" s="23"/>
    </row>
    <row r="4222" spans="8:9" x14ac:dyDescent="0.2">
      <c r="H4222" s="7"/>
      <c r="I4222" s="23"/>
    </row>
    <row r="4223" spans="8:9" x14ac:dyDescent="0.2">
      <c r="H4223" s="7"/>
      <c r="I4223" s="23"/>
    </row>
    <row r="4224" spans="8:9" x14ac:dyDescent="0.2">
      <c r="H4224" s="7"/>
      <c r="I4224" s="23"/>
    </row>
    <row r="4225" spans="8:9" x14ac:dyDescent="0.2">
      <c r="H4225" s="7"/>
      <c r="I4225" s="23"/>
    </row>
    <row r="4226" spans="8:9" x14ac:dyDescent="0.2">
      <c r="H4226" s="7"/>
      <c r="I4226" s="23"/>
    </row>
    <row r="4227" spans="8:9" x14ac:dyDescent="0.2">
      <c r="H4227" s="7"/>
      <c r="I4227" s="23"/>
    </row>
    <row r="4228" spans="8:9" x14ac:dyDescent="0.2">
      <c r="H4228" s="7"/>
      <c r="I4228" s="23"/>
    </row>
    <row r="4229" spans="8:9" x14ac:dyDescent="0.2">
      <c r="H4229" s="7"/>
      <c r="I4229" s="23"/>
    </row>
    <row r="4230" spans="8:9" x14ac:dyDescent="0.2">
      <c r="H4230" s="7"/>
      <c r="I4230" s="23"/>
    </row>
    <row r="4231" spans="8:9" x14ac:dyDescent="0.2">
      <c r="H4231" s="7"/>
      <c r="I4231" s="23"/>
    </row>
    <row r="4232" spans="8:9" x14ac:dyDescent="0.2">
      <c r="H4232" s="7"/>
      <c r="I4232" s="23"/>
    </row>
    <row r="4233" spans="8:9" x14ac:dyDescent="0.2">
      <c r="H4233" s="7"/>
      <c r="I4233" s="23"/>
    </row>
    <row r="4234" spans="8:9" x14ac:dyDescent="0.2">
      <c r="H4234" s="7"/>
      <c r="I4234" s="23"/>
    </row>
    <row r="4235" spans="8:9" x14ac:dyDescent="0.2">
      <c r="H4235" s="7"/>
      <c r="I4235" s="23"/>
    </row>
    <row r="4236" spans="8:9" x14ac:dyDescent="0.2">
      <c r="H4236" s="7"/>
      <c r="I4236" s="23"/>
    </row>
    <row r="4237" spans="8:9" x14ac:dyDescent="0.2">
      <c r="H4237" s="7"/>
      <c r="I4237" s="23"/>
    </row>
    <row r="4238" spans="8:9" x14ac:dyDescent="0.2">
      <c r="H4238" s="7"/>
      <c r="I4238" s="23"/>
    </row>
    <row r="4239" spans="8:9" x14ac:dyDescent="0.2">
      <c r="H4239" s="7"/>
      <c r="I4239" s="23"/>
    </row>
    <row r="4240" spans="8:9" x14ac:dyDescent="0.2">
      <c r="H4240" s="7"/>
      <c r="I4240" s="23"/>
    </row>
    <row r="4241" spans="8:9" x14ac:dyDescent="0.2">
      <c r="H4241" s="7"/>
      <c r="I4241" s="23"/>
    </row>
    <row r="4242" spans="8:9" x14ac:dyDescent="0.2">
      <c r="H4242" s="7"/>
      <c r="I4242" s="23"/>
    </row>
    <row r="4243" spans="8:9" x14ac:dyDescent="0.2">
      <c r="H4243" s="7"/>
      <c r="I4243" s="23"/>
    </row>
    <row r="4244" spans="8:9" x14ac:dyDescent="0.2">
      <c r="H4244" s="7"/>
      <c r="I4244" s="23"/>
    </row>
    <row r="4245" spans="8:9" x14ac:dyDescent="0.2">
      <c r="H4245" s="7"/>
      <c r="I4245" s="23"/>
    </row>
    <row r="4246" spans="8:9" x14ac:dyDescent="0.2">
      <c r="H4246" s="7"/>
      <c r="I4246" s="23"/>
    </row>
    <row r="4247" spans="8:9" x14ac:dyDescent="0.2">
      <c r="H4247" s="7"/>
      <c r="I4247" s="23"/>
    </row>
    <row r="4248" spans="8:9" x14ac:dyDescent="0.2">
      <c r="H4248" s="7"/>
      <c r="I4248" s="23"/>
    </row>
    <row r="4249" spans="8:9" x14ac:dyDescent="0.2">
      <c r="H4249" s="7"/>
      <c r="I4249" s="23"/>
    </row>
    <row r="4250" spans="8:9" x14ac:dyDescent="0.2">
      <c r="H4250" s="7"/>
      <c r="I4250" s="23"/>
    </row>
    <row r="4251" spans="8:9" x14ac:dyDescent="0.2">
      <c r="H4251" s="7"/>
      <c r="I4251" s="23"/>
    </row>
    <row r="4252" spans="8:9" x14ac:dyDescent="0.2">
      <c r="H4252" s="7"/>
      <c r="I4252" s="23"/>
    </row>
    <row r="4253" spans="8:9" x14ac:dyDescent="0.2">
      <c r="H4253" s="7"/>
      <c r="I4253" s="23"/>
    </row>
    <row r="4254" spans="8:9" x14ac:dyDescent="0.2">
      <c r="H4254" s="7"/>
      <c r="I4254" s="23"/>
    </row>
    <row r="4255" spans="8:9" x14ac:dyDescent="0.2">
      <c r="H4255" s="7"/>
      <c r="I4255" s="23"/>
    </row>
    <row r="4256" spans="8:9" x14ac:dyDescent="0.2">
      <c r="H4256" s="7"/>
      <c r="I4256" s="23"/>
    </row>
    <row r="4257" spans="8:9" x14ac:dyDescent="0.2">
      <c r="H4257" s="7"/>
      <c r="I4257" s="23"/>
    </row>
    <row r="4258" spans="8:9" x14ac:dyDescent="0.2">
      <c r="H4258" s="7"/>
      <c r="I4258" s="23"/>
    </row>
    <row r="4259" spans="8:9" x14ac:dyDescent="0.2">
      <c r="H4259" s="7"/>
      <c r="I4259" s="23"/>
    </row>
    <row r="4260" spans="8:9" x14ac:dyDescent="0.2">
      <c r="H4260" s="7"/>
      <c r="I4260" s="23"/>
    </row>
    <row r="4261" spans="8:9" x14ac:dyDescent="0.2">
      <c r="H4261" s="7"/>
      <c r="I4261" s="23"/>
    </row>
    <row r="4262" spans="8:9" x14ac:dyDescent="0.2">
      <c r="H4262" s="7"/>
      <c r="I4262" s="23"/>
    </row>
    <row r="4263" spans="8:9" x14ac:dyDescent="0.2">
      <c r="H4263" s="7"/>
      <c r="I4263" s="23"/>
    </row>
    <row r="4264" spans="8:9" x14ac:dyDescent="0.2">
      <c r="H4264" s="7"/>
      <c r="I4264" s="23"/>
    </row>
    <row r="4265" spans="8:9" x14ac:dyDescent="0.2">
      <c r="H4265" s="7"/>
      <c r="I4265" s="23"/>
    </row>
    <row r="4266" spans="8:9" x14ac:dyDescent="0.2">
      <c r="H4266" s="7"/>
      <c r="I4266" s="23"/>
    </row>
    <row r="4267" spans="8:9" x14ac:dyDescent="0.2">
      <c r="H4267" s="7"/>
      <c r="I4267" s="23"/>
    </row>
    <row r="4268" spans="8:9" x14ac:dyDescent="0.2">
      <c r="H4268" s="7"/>
      <c r="I4268" s="23"/>
    </row>
    <row r="4269" spans="8:9" x14ac:dyDescent="0.2">
      <c r="H4269" s="7"/>
      <c r="I4269" s="23"/>
    </row>
    <row r="4270" spans="8:9" x14ac:dyDescent="0.2">
      <c r="H4270" s="7"/>
      <c r="I4270" s="23"/>
    </row>
    <row r="4271" spans="8:9" x14ac:dyDescent="0.2">
      <c r="H4271" s="7"/>
      <c r="I4271" s="23"/>
    </row>
    <row r="4272" spans="8:9" x14ac:dyDescent="0.2">
      <c r="H4272" s="7"/>
      <c r="I4272" s="23"/>
    </row>
    <row r="4273" spans="8:9" x14ac:dyDescent="0.2">
      <c r="H4273" s="7"/>
      <c r="I4273" s="23"/>
    </row>
    <row r="4274" spans="8:9" x14ac:dyDescent="0.2">
      <c r="H4274" s="7"/>
      <c r="I4274" s="23"/>
    </row>
    <row r="4275" spans="8:9" x14ac:dyDescent="0.2">
      <c r="H4275" s="7"/>
      <c r="I4275" s="23"/>
    </row>
    <row r="4276" spans="8:9" x14ac:dyDescent="0.2">
      <c r="H4276" s="7"/>
      <c r="I4276" s="23"/>
    </row>
    <row r="4277" spans="8:9" x14ac:dyDescent="0.2">
      <c r="H4277" s="7"/>
      <c r="I4277" s="23"/>
    </row>
    <row r="4278" spans="8:9" x14ac:dyDescent="0.2">
      <c r="H4278" s="7"/>
      <c r="I4278" s="23"/>
    </row>
    <row r="4279" spans="8:9" x14ac:dyDescent="0.2">
      <c r="H4279" s="7"/>
      <c r="I4279" s="23"/>
    </row>
    <row r="4280" spans="8:9" x14ac:dyDescent="0.2">
      <c r="H4280" s="7"/>
      <c r="I4280" s="23"/>
    </row>
    <row r="4281" spans="8:9" x14ac:dyDescent="0.2">
      <c r="H4281" s="7"/>
      <c r="I4281" s="23"/>
    </row>
    <row r="4282" spans="8:9" x14ac:dyDescent="0.2">
      <c r="H4282" s="7"/>
      <c r="I4282" s="23"/>
    </row>
    <row r="4283" spans="8:9" x14ac:dyDescent="0.2">
      <c r="H4283" s="7"/>
      <c r="I4283" s="23"/>
    </row>
    <row r="4284" spans="8:9" x14ac:dyDescent="0.2">
      <c r="H4284" s="7"/>
      <c r="I4284" s="23"/>
    </row>
    <row r="4285" spans="8:9" x14ac:dyDescent="0.2">
      <c r="H4285" s="7"/>
      <c r="I4285" s="23"/>
    </row>
    <row r="4286" spans="8:9" x14ac:dyDescent="0.2">
      <c r="H4286" s="7"/>
      <c r="I4286" s="23"/>
    </row>
    <row r="4287" spans="8:9" x14ac:dyDescent="0.2">
      <c r="H4287" s="7"/>
      <c r="I4287" s="23"/>
    </row>
    <row r="4288" spans="8:9" x14ac:dyDescent="0.2">
      <c r="H4288" s="7"/>
      <c r="I4288" s="23"/>
    </row>
    <row r="4289" spans="8:9" x14ac:dyDescent="0.2">
      <c r="H4289" s="7"/>
      <c r="I4289" s="23"/>
    </row>
    <row r="4290" spans="8:9" x14ac:dyDescent="0.2">
      <c r="H4290" s="7"/>
      <c r="I4290" s="23"/>
    </row>
    <row r="4291" spans="8:9" x14ac:dyDescent="0.2">
      <c r="H4291" s="7"/>
      <c r="I4291" s="23"/>
    </row>
    <row r="4292" spans="8:9" x14ac:dyDescent="0.2">
      <c r="H4292" s="7"/>
      <c r="I4292" s="23"/>
    </row>
    <row r="4293" spans="8:9" x14ac:dyDescent="0.2">
      <c r="H4293" s="7"/>
      <c r="I4293" s="23"/>
    </row>
    <row r="4294" spans="8:9" x14ac:dyDescent="0.2">
      <c r="H4294" s="7"/>
      <c r="I4294" s="23"/>
    </row>
    <row r="4295" spans="8:9" x14ac:dyDescent="0.2">
      <c r="H4295" s="7"/>
      <c r="I4295" s="23"/>
    </row>
    <row r="4296" spans="8:9" x14ac:dyDescent="0.2">
      <c r="H4296" s="7"/>
      <c r="I4296" s="23"/>
    </row>
    <row r="4297" spans="8:9" x14ac:dyDescent="0.2">
      <c r="H4297" s="7"/>
      <c r="I4297" s="23"/>
    </row>
    <row r="4298" spans="8:9" x14ac:dyDescent="0.2">
      <c r="H4298" s="7"/>
      <c r="I4298" s="23"/>
    </row>
    <row r="4299" spans="8:9" x14ac:dyDescent="0.2">
      <c r="H4299" s="7"/>
      <c r="I4299" s="23"/>
    </row>
    <row r="4300" spans="8:9" x14ac:dyDescent="0.2">
      <c r="H4300" s="7"/>
      <c r="I4300" s="23"/>
    </row>
    <row r="4301" spans="8:9" x14ac:dyDescent="0.2">
      <c r="H4301" s="7"/>
      <c r="I4301" s="23"/>
    </row>
    <row r="4302" spans="8:9" x14ac:dyDescent="0.2">
      <c r="H4302" s="7"/>
      <c r="I4302" s="23"/>
    </row>
    <row r="4303" spans="8:9" x14ac:dyDescent="0.2">
      <c r="H4303" s="7"/>
      <c r="I4303" s="23"/>
    </row>
    <row r="4304" spans="8:9" x14ac:dyDescent="0.2">
      <c r="H4304" s="7"/>
      <c r="I4304" s="23"/>
    </row>
    <row r="4305" spans="8:9" x14ac:dyDescent="0.2">
      <c r="H4305" s="7"/>
      <c r="I4305" s="23"/>
    </row>
    <row r="4306" spans="8:9" x14ac:dyDescent="0.2">
      <c r="H4306" s="7"/>
      <c r="I4306" s="23"/>
    </row>
    <row r="4307" spans="8:9" x14ac:dyDescent="0.2">
      <c r="H4307" s="7"/>
      <c r="I4307" s="23"/>
    </row>
    <row r="4308" spans="8:9" x14ac:dyDescent="0.2">
      <c r="H4308" s="7"/>
      <c r="I4308" s="23"/>
    </row>
    <row r="4309" spans="8:9" x14ac:dyDescent="0.2">
      <c r="H4309" s="7"/>
      <c r="I4309" s="23"/>
    </row>
    <row r="4310" spans="8:9" x14ac:dyDescent="0.2">
      <c r="H4310" s="7"/>
      <c r="I4310" s="23"/>
    </row>
    <row r="4311" spans="8:9" x14ac:dyDescent="0.2">
      <c r="H4311" s="7"/>
      <c r="I4311" s="23"/>
    </row>
    <row r="4312" spans="8:9" x14ac:dyDescent="0.2">
      <c r="H4312" s="7"/>
      <c r="I4312" s="23"/>
    </row>
    <row r="4313" spans="8:9" x14ac:dyDescent="0.2">
      <c r="H4313" s="7"/>
      <c r="I4313" s="23"/>
    </row>
    <row r="4314" spans="8:9" x14ac:dyDescent="0.2">
      <c r="H4314" s="7"/>
      <c r="I4314" s="23"/>
    </row>
    <row r="4315" spans="8:9" x14ac:dyDescent="0.2">
      <c r="H4315" s="7"/>
      <c r="I4315" s="23"/>
    </row>
    <row r="4316" spans="8:9" x14ac:dyDescent="0.2">
      <c r="H4316" s="7"/>
      <c r="I4316" s="23"/>
    </row>
    <row r="4317" spans="8:9" x14ac:dyDescent="0.2">
      <c r="H4317" s="7"/>
      <c r="I4317" s="23"/>
    </row>
    <row r="4318" spans="8:9" x14ac:dyDescent="0.2">
      <c r="H4318" s="7"/>
      <c r="I4318" s="23"/>
    </row>
    <row r="4319" spans="8:9" x14ac:dyDescent="0.2">
      <c r="H4319" s="7"/>
      <c r="I4319" s="23"/>
    </row>
    <row r="4320" spans="8:9" x14ac:dyDescent="0.2">
      <c r="H4320" s="7"/>
      <c r="I4320" s="23"/>
    </row>
    <row r="4321" spans="8:9" x14ac:dyDescent="0.2">
      <c r="H4321" s="7"/>
      <c r="I4321" s="23"/>
    </row>
    <row r="4322" spans="8:9" x14ac:dyDescent="0.2">
      <c r="H4322" s="7"/>
      <c r="I4322" s="23"/>
    </row>
    <row r="4323" spans="8:9" x14ac:dyDescent="0.2">
      <c r="H4323" s="7"/>
      <c r="I4323" s="23"/>
    </row>
    <row r="4324" spans="8:9" x14ac:dyDescent="0.2">
      <c r="H4324" s="7"/>
      <c r="I4324" s="23"/>
    </row>
    <row r="4325" spans="8:9" x14ac:dyDescent="0.2">
      <c r="H4325" s="7"/>
      <c r="I4325" s="23"/>
    </row>
    <row r="4326" spans="8:9" x14ac:dyDescent="0.2">
      <c r="H4326" s="7"/>
      <c r="I4326" s="23"/>
    </row>
    <row r="4327" spans="8:9" x14ac:dyDescent="0.2">
      <c r="H4327" s="7"/>
      <c r="I4327" s="23"/>
    </row>
    <row r="4328" spans="8:9" x14ac:dyDescent="0.2">
      <c r="H4328" s="7"/>
      <c r="I4328" s="23"/>
    </row>
    <row r="4329" spans="8:9" x14ac:dyDescent="0.2">
      <c r="H4329" s="7"/>
      <c r="I4329" s="23"/>
    </row>
    <row r="4330" spans="8:9" x14ac:dyDescent="0.2">
      <c r="H4330" s="7"/>
      <c r="I4330" s="23"/>
    </row>
    <row r="4331" spans="8:9" x14ac:dyDescent="0.2">
      <c r="H4331" s="7"/>
      <c r="I4331" s="23"/>
    </row>
    <row r="4332" spans="8:9" x14ac:dyDescent="0.2">
      <c r="H4332" s="7"/>
      <c r="I4332" s="23"/>
    </row>
    <row r="4333" spans="8:9" x14ac:dyDescent="0.2">
      <c r="H4333" s="7"/>
      <c r="I4333" s="23"/>
    </row>
    <row r="4334" spans="8:9" x14ac:dyDescent="0.2">
      <c r="H4334" s="7"/>
      <c r="I4334" s="23"/>
    </row>
    <row r="4335" spans="8:9" x14ac:dyDescent="0.2">
      <c r="H4335" s="7"/>
      <c r="I4335" s="23"/>
    </row>
    <row r="4336" spans="8:9" x14ac:dyDescent="0.2">
      <c r="H4336" s="7"/>
      <c r="I4336" s="23"/>
    </row>
    <row r="4337" spans="8:9" x14ac:dyDescent="0.2">
      <c r="H4337" s="7"/>
      <c r="I4337" s="23"/>
    </row>
    <row r="4338" spans="8:9" x14ac:dyDescent="0.2">
      <c r="H4338" s="7"/>
      <c r="I4338" s="23"/>
    </row>
    <row r="4339" spans="8:9" x14ac:dyDescent="0.2">
      <c r="H4339" s="7"/>
      <c r="I4339" s="23"/>
    </row>
    <row r="4340" spans="8:9" x14ac:dyDescent="0.2">
      <c r="H4340" s="7"/>
      <c r="I4340" s="23"/>
    </row>
    <row r="4341" spans="8:9" x14ac:dyDescent="0.2">
      <c r="H4341" s="7"/>
      <c r="I4341" s="23"/>
    </row>
    <row r="4342" spans="8:9" x14ac:dyDescent="0.2">
      <c r="H4342" s="7"/>
      <c r="I4342" s="23"/>
    </row>
    <row r="4343" spans="8:9" x14ac:dyDescent="0.2">
      <c r="H4343" s="7"/>
      <c r="I4343" s="23"/>
    </row>
    <row r="4344" spans="8:9" x14ac:dyDescent="0.2">
      <c r="H4344" s="7"/>
      <c r="I4344" s="23"/>
    </row>
    <row r="4345" spans="8:9" x14ac:dyDescent="0.2">
      <c r="H4345" s="7"/>
      <c r="I4345" s="23"/>
    </row>
    <row r="4346" spans="8:9" x14ac:dyDescent="0.2">
      <c r="H4346" s="7"/>
      <c r="I4346" s="23"/>
    </row>
    <row r="4347" spans="8:9" x14ac:dyDescent="0.2">
      <c r="H4347" s="7"/>
      <c r="I4347" s="23"/>
    </row>
    <row r="4348" spans="8:9" x14ac:dyDescent="0.2">
      <c r="H4348" s="7"/>
      <c r="I4348" s="23"/>
    </row>
    <row r="4349" spans="8:9" x14ac:dyDescent="0.2">
      <c r="H4349" s="7"/>
      <c r="I4349" s="23"/>
    </row>
    <row r="4350" spans="8:9" x14ac:dyDescent="0.2">
      <c r="H4350" s="7"/>
      <c r="I4350" s="23"/>
    </row>
    <row r="4351" spans="8:9" x14ac:dyDescent="0.2">
      <c r="H4351" s="7"/>
      <c r="I4351" s="23"/>
    </row>
    <row r="4352" spans="8:9" x14ac:dyDescent="0.2">
      <c r="H4352" s="7"/>
      <c r="I4352" s="23"/>
    </row>
    <row r="4353" spans="8:9" x14ac:dyDescent="0.2">
      <c r="H4353" s="7"/>
      <c r="I4353" s="23"/>
    </row>
    <row r="4354" spans="8:9" x14ac:dyDescent="0.2">
      <c r="H4354" s="7"/>
      <c r="I4354" s="23"/>
    </row>
    <row r="4355" spans="8:9" x14ac:dyDescent="0.2">
      <c r="H4355" s="7"/>
      <c r="I4355" s="23"/>
    </row>
    <row r="4356" spans="8:9" x14ac:dyDescent="0.2">
      <c r="H4356" s="7"/>
      <c r="I4356" s="23"/>
    </row>
    <row r="4357" spans="8:9" x14ac:dyDescent="0.2">
      <c r="H4357" s="7"/>
      <c r="I4357" s="23"/>
    </row>
    <row r="4358" spans="8:9" x14ac:dyDescent="0.2">
      <c r="H4358" s="7"/>
      <c r="I4358" s="23"/>
    </row>
    <row r="4359" spans="8:9" x14ac:dyDescent="0.2">
      <c r="H4359" s="7"/>
      <c r="I4359" s="23"/>
    </row>
    <row r="4360" spans="8:9" x14ac:dyDescent="0.2">
      <c r="H4360" s="7"/>
      <c r="I4360" s="23"/>
    </row>
    <row r="4361" spans="8:9" x14ac:dyDescent="0.2">
      <c r="H4361" s="7"/>
      <c r="I4361" s="23"/>
    </row>
    <row r="4362" spans="8:9" x14ac:dyDescent="0.2">
      <c r="H4362" s="7"/>
      <c r="I4362" s="23"/>
    </row>
    <row r="4363" spans="8:9" x14ac:dyDescent="0.2">
      <c r="H4363" s="7"/>
      <c r="I4363" s="23"/>
    </row>
    <row r="4364" spans="8:9" x14ac:dyDescent="0.2">
      <c r="H4364" s="7"/>
      <c r="I4364" s="23"/>
    </row>
    <row r="4365" spans="8:9" x14ac:dyDescent="0.2">
      <c r="H4365" s="7"/>
      <c r="I4365" s="23"/>
    </row>
    <row r="4366" spans="8:9" x14ac:dyDescent="0.2">
      <c r="H4366" s="7"/>
      <c r="I4366" s="23"/>
    </row>
    <row r="4367" spans="8:9" x14ac:dyDescent="0.2">
      <c r="H4367" s="7"/>
      <c r="I4367" s="23"/>
    </row>
    <row r="4368" spans="8:9" x14ac:dyDescent="0.2">
      <c r="H4368" s="7"/>
      <c r="I4368" s="23"/>
    </row>
    <row r="4369" spans="8:9" x14ac:dyDescent="0.2">
      <c r="H4369" s="7"/>
      <c r="I4369" s="23"/>
    </row>
    <row r="4370" spans="8:9" x14ac:dyDescent="0.2">
      <c r="H4370" s="7"/>
      <c r="I4370" s="23"/>
    </row>
    <row r="4371" spans="8:9" x14ac:dyDescent="0.2">
      <c r="H4371" s="7"/>
      <c r="I4371" s="23"/>
    </row>
    <row r="4372" spans="8:9" x14ac:dyDescent="0.2">
      <c r="H4372" s="7"/>
      <c r="I4372" s="23"/>
    </row>
    <row r="4373" spans="8:9" x14ac:dyDescent="0.2">
      <c r="H4373" s="7"/>
      <c r="I4373" s="23"/>
    </row>
    <row r="4374" spans="8:9" x14ac:dyDescent="0.2">
      <c r="H4374" s="7"/>
      <c r="I4374" s="23"/>
    </row>
    <row r="4375" spans="8:9" x14ac:dyDescent="0.2">
      <c r="H4375" s="7"/>
      <c r="I4375" s="23"/>
    </row>
    <row r="4376" spans="8:9" x14ac:dyDescent="0.2">
      <c r="H4376" s="7"/>
      <c r="I4376" s="23"/>
    </row>
    <row r="4377" spans="8:9" x14ac:dyDescent="0.2">
      <c r="H4377" s="7"/>
      <c r="I4377" s="23"/>
    </row>
    <row r="4378" spans="8:9" x14ac:dyDescent="0.2">
      <c r="H4378" s="7"/>
      <c r="I4378" s="23"/>
    </row>
    <row r="4379" spans="8:9" x14ac:dyDescent="0.2">
      <c r="H4379" s="7"/>
      <c r="I4379" s="23"/>
    </row>
    <row r="4380" spans="8:9" x14ac:dyDescent="0.2">
      <c r="H4380" s="7"/>
      <c r="I4380" s="23"/>
    </row>
    <row r="4381" spans="8:9" x14ac:dyDescent="0.2">
      <c r="H4381" s="7"/>
      <c r="I4381" s="23"/>
    </row>
    <row r="4382" spans="8:9" x14ac:dyDescent="0.2">
      <c r="H4382" s="7"/>
      <c r="I4382" s="23"/>
    </row>
    <row r="4383" spans="8:9" x14ac:dyDescent="0.2">
      <c r="H4383" s="7"/>
      <c r="I4383" s="23"/>
    </row>
    <row r="4384" spans="8:9" x14ac:dyDescent="0.2">
      <c r="H4384" s="7"/>
      <c r="I4384" s="23"/>
    </row>
    <row r="4385" spans="8:9" x14ac:dyDescent="0.2">
      <c r="H4385" s="7"/>
      <c r="I4385" s="23"/>
    </row>
    <row r="4386" spans="8:9" x14ac:dyDescent="0.2">
      <c r="H4386" s="7"/>
      <c r="I4386" s="23"/>
    </row>
    <row r="4387" spans="8:9" x14ac:dyDescent="0.2">
      <c r="H4387" s="7"/>
      <c r="I4387" s="23"/>
    </row>
    <row r="4388" spans="8:9" x14ac:dyDescent="0.2">
      <c r="H4388" s="7"/>
      <c r="I4388" s="23"/>
    </row>
    <row r="4389" spans="8:9" x14ac:dyDescent="0.2">
      <c r="H4389" s="7"/>
      <c r="I4389" s="23"/>
    </row>
    <row r="4390" spans="8:9" x14ac:dyDescent="0.2">
      <c r="H4390" s="7"/>
      <c r="I4390" s="23"/>
    </row>
    <row r="4391" spans="8:9" x14ac:dyDescent="0.2">
      <c r="H4391" s="7"/>
      <c r="I4391" s="23"/>
    </row>
    <row r="4392" spans="8:9" x14ac:dyDescent="0.2">
      <c r="H4392" s="7"/>
      <c r="I4392" s="23"/>
    </row>
    <row r="4393" spans="8:9" x14ac:dyDescent="0.2">
      <c r="H4393" s="7"/>
      <c r="I4393" s="23"/>
    </row>
    <row r="4394" spans="8:9" x14ac:dyDescent="0.2">
      <c r="H4394" s="7"/>
      <c r="I4394" s="23"/>
    </row>
    <row r="4395" spans="8:9" x14ac:dyDescent="0.2">
      <c r="H4395" s="7"/>
      <c r="I4395" s="23"/>
    </row>
    <row r="4396" spans="8:9" x14ac:dyDescent="0.2">
      <c r="H4396" s="7"/>
      <c r="I4396" s="23"/>
    </row>
    <row r="4397" spans="8:9" x14ac:dyDescent="0.2">
      <c r="H4397" s="7"/>
      <c r="I4397" s="23"/>
    </row>
    <row r="4398" spans="8:9" x14ac:dyDescent="0.2">
      <c r="H4398" s="7"/>
      <c r="I4398" s="23"/>
    </row>
    <row r="4399" spans="8:9" x14ac:dyDescent="0.2">
      <c r="H4399" s="7"/>
      <c r="I4399" s="23"/>
    </row>
    <row r="4400" spans="8:9" x14ac:dyDescent="0.2">
      <c r="H4400" s="7"/>
      <c r="I4400" s="23"/>
    </row>
    <row r="4401" spans="8:9" x14ac:dyDescent="0.2">
      <c r="H4401" s="7"/>
      <c r="I4401" s="23"/>
    </row>
    <row r="4402" spans="8:9" x14ac:dyDescent="0.2">
      <c r="H4402" s="7"/>
      <c r="I4402" s="23"/>
    </row>
    <row r="4403" spans="8:9" x14ac:dyDescent="0.2">
      <c r="H4403" s="7"/>
      <c r="I4403" s="23"/>
    </row>
    <row r="4404" spans="8:9" x14ac:dyDescent="0.2">
      <c r="H4404" s="7"/>
      <c r="I4404" s="23"/>
    </row>
    <row r="4405" spans="8:9" x14ac:dyDescent="0.2">
      <c r="H4405" s="7"/>
      <c r="I4405" s="23"/>
    </row>
    <row r="4406" spans="8:9" x14ac:dyDescent="0.2">
      <c r="H4406" s="7"/>
      <c r="I4406" s="23"/>
    </row>
    <row r="4407" spans="8:9" x14ac:dyDescent="0.2">
      <c r="H4407" s="7"/>
      <c r="I4407" s="23"/>
    </row>
    <row r="4408" spans="8:9" x14ac:dyDescent="0.2">
      <c r="H4408" s="7"/>
      <c r="I4408" s="23"/>
    </row>
    <row r="4409" spans="8:9" x14ac:dyDescent="0.2">
      <c r="H4409" s="7"/>
      <c r="I4409" s="23"/>
    </row>
    <row r="4410" spans="8:9" x14ac:dyDescent="0.2">
      <c r="H4410" s="7"/>
      <c r="I4410" s="23"/>
    </row>
    <row r="4411" spans="8:9" x14ac:dyDescent="0.2">
      <c r="H4411" s="7"/>
      <c r="I4411" s="23"/>
    </row>
    <row r="4412" spans="8:9" x14ac:dyDescent="0.2">
      <c r="H4412" s="7"/>
      <c r="I4412" s="23"/>
    </row>
    <row r="4413" spans="8:9" x14ac:dyDescent="0.2">
      <c r="H4413" s="7"/>
      <c r="I4413" s="23"/>
    </row>
    <row r="4414" spans="8:9" x14ac:dyDescent="0.2">
      <c r="H4414" s="7"/>
      <c r="I4414" s="23"/>
    </row>
    <row r="4415" spans="8:9" x14ac:dyDescent="0.2">
      <c r="H4415" s="7"/>
      <c r="I4415" s="23"/>
    </row>
    <row r="4416" spans="8:9" x14ac:dyDescent="0.2">
      <c r="H4416" s="7"/>
      <c r="I4416" s="23"/>
    </row>
    <row r="4417" spans="8:9" x14ac:dyDescent="0.2">
      <c r="H4417" s="7"/>
      <c r="I4417" s="23"/>
    </row>
    <row r="4418" spans="8:9" x14ac:dyDescent="0.2">
      <c r="H4418" s="7"/>
      <c r="I4418" s="23"/>
    </row>
    <row r="4419" spans="8:9" x14ac:dyDescent="0.2">
      <c r="H4419" s="7"/>
      <c r="I4419" s="23"/>
    </row>
    <row r="4420" spans="8:9" x14ac:dyDescent="0.2">
      <c r="H4420" s="7"/>
      <c r="I4420" s="23"/>
    </row>
    <row r="4421" spans="8:9" x14ac:dyDescent="0.2">
      <c r="H4421" s="7"/>
      <c r="I4421" s="23"/>
    </row>
    <row r="4422" spans="8:9" x14ac:dyDescent="0.2">
      <c r="H4422" s="7"/>
      <c r="I4422" s="23"/>
    </row>
    <row r="4423" spans="8:9" x14ac:dyDescent="0.2">
      <c r="H4423" s="7"/>
      <c r="I4423" s="23"/>
    </row>
    <row r="4424" spans="8:9" x14ac:dyDescent="0.2">
      <c r="H4424" s="7"/>
      <c r="I4424" s="23"/>
    </row>
    <row r="4425" spans="8:9" x14ac:dyDescent="0.2">
      <c r="H4425" s="7"/>
      <c r="I4425" s="23"/>
    </row>
    <row r="4426" spans="8:9" x14ac:dyDescent="0.2">
      <c r="H4426" s="7"/>
      <c r="I4426" s="23"/>
    </row>
    <row r="4427" spans="8:9" x14ac:dyDescent="0.2">
      <c r="H4427" s="7"/>
      <c r="I4427" s="23"/>
    </row>
    <row r="4428" spans="8:9" x14ac:dyDescent="0.2">
      <c r="H4428" s="7"/>
      <c r="I4428" s="23"/>
    </row>
    <row r="4429" spans="8:9" x14ac:dyDescent="0.2">
      <c r="H4429" s="7"/>
      <c r="I4429" s="23"/>
    </row>
    <row r="4430" spans="8:9" x14ac:dyDescent="0.2">
      <c r="H4430" s="7"/>
      <c r="I4430" s="23"/>
    </row>
    <row r="4431" spans="8:9" x14ac:dyDescent="0.2">
      <c r="H4431" s="7"/>
      <c r="I4431" s="23"/>
    </row>
    <row r="4432" spans="8:9" x14ac:dyDescent="0.2">
      <c r="H4432" s="7"/>
      <c r="I4432" s="23"/>
    </row>
    <row r="4433" spans="8:9" x14ac:dyDescent="0.2">
      <c r="H4433" s="7"/>
      <c r="I4433" s="23"/>
    </row>
    <row r="4434" spans="8:9" x14ac:dyDescent="0.2">
      <c r="H4434" s="7"/>
      <c r="I4434" s="23"/>
    </row>
    <row r="4435" spans="8:9" x14ac:dyDescent="0.2">
      <c r="H4435" s="7"/>
      <c r="I4435" s="23"/>
    </row>
    <row r="4436" spans="8:9" x14ac:dyDescent="0.2">
      <c r="H4436" s="7"/>
      <c r="I4436" s="23"/>
    </row>
    <row r="4437" spans="8:9" x14ac:dyDescent="0.2">
      <c r="H4437" s="7"/>
      <c r="I4437" s="23"/>
    </row>
    <row r="4438" spans="8:9" x14ac:dyDescent="0.2">
      <c r="H4438" s="7"/>
      <c r="I4438" s="23"/>
    </row>
    <row r="4439" spans="8:9" x14ac:dyDescent="0.2">
      <c r="H4439" s="7"/>
      <c r="I4439" s="23"/>
    </row>
    <row r="4440" spans="8:9" x14ac:dyDescent="0.2">
      <c r="H4440" s="7"/>
      <c r="I4440" s="23"/>
    </row>
    <row r="4441" spans="8:9" x14ac:dyDescent="0.2">
      <c r="H4441" s="7"/>
      <c r="I4441" s="23"/>
    </row>
    <row r="4442" spans="8:9" x14ac:dyDescent="0.2">
      <c r="H4442" s="7"/>
      <c r="I4442" s="23"/>
    </row>
    <row r="4443" spans="8:9" x14ac:dyDescent="0.2">
      <c r="H4443" s="7"/>
      <c r="I4443" s="23"/>
    </row>
    <row r="4444" spans="8:9" x14ac:dyDescent="0.2">
      <c r="H4444" s="7"/>
      <c r="I4444" s="23"/>
    </row>
    <row r="4445" spans="8:9" x14ac:dyDescent="0.2">
      <c r="H4445" s="7"/>
      <c r="I4445" s="23"/>
    </row>
    <row r="4446" spans="8:9" x14ac:dyDescent="0.2">
      <c r="H4446" s="7"/>
      <c r="I4446" s="23"/>
    </row>
    <row r="4447" spans="8:9" x14ac:dyDescent="0.2">
      <c r="H4447" s="7"/>
      <c r="I4447" s="23"/>
    </row>
    <row r="4448" spans="8:9" x14ac:dyDescent="0.2">
      <c r="H4448" s="7"/>
      <c r="I4448" s="23"/>
    </row>
    <row r="4449" spans="8:9" x14ac:dyDescent="0.2">
      <c r="H4449" s="7"/>
      <c r="I4449" s="23"/>
    </row>
    <row r="4450" spans="8:9" x14ac:dyDescent="0.2">
      <c r="H4450" s="7"/>
      <c r="I4450" s="23"/>
    </row>
    <row r="4451" spans="8:9" x14ac:dyDescent="0.2">
      <c r="H4451" s="7"/>
      <c r="I4451" s="23"/>
    </row>
    <row r="4452" spans="8:9" x14ac:dyDescent="0.2">
      <c r="H4452" s="7"/>
      <c r="I4452" s="23"/>
    </row>
    <row r="4453" spans="8:9" x14ac:dyDescent="0.2">
      <c r="H4453" s="7"/>
      <c r="I4453" s="23"/>
    </row>
    <row r="4454" spans="8:9" x14ac:dyDescent="0.2">
      <c r="H4454" s="7"/>
      <c r="I4454" s="23"/>
    </row>
    <row r="4455" spans="8:9" x14ac:dyDescent="0.2">
      <c r="H4455" s="7"/>
      <c r="I4455" s="23"/>
    </row>
    <row r="4456" spans="8:9" x14ac:dyDescent="0.2">
      <c r="H4456" s="7"/>
      <c r="I4456" s="23"/>
    </row>
    <row r="4457" spans="8:9" x14ac:dyDescent="0.2">
      <c r="H4457" s="7"/>
      <c r="I4457" s="23"/>
    </row>
    <row r="4458" spans="8:9" x14ac:dyDescent="0.2">
      <c r="H4458" s="7"/>
      <c r="I4458" s="23"/>
    </row>
    <row r="4459" spans="8:9" x14ac:dyDescent="0.2">
      <c r="H4459" s="7"/>
      <c r="I4459" s="23"/>
    </row>
    <row r="4460" spans="8:9" x14ac:dyDescent="0.2">
      <c r="H4460" s="7"/>
      <c r="I4460" s="23"/>
    </row>
    <row r="4461" spans="8:9" x14ac:dyDescent="0.2">
      <c r="H4461" s="7"/>
      <c r="I4461" s="23"/>
    </row>
    <row r="4462" spans="8:9" x14ac:dyDescent="0.2">
      <c r="H4462" s="7"/>
      <c r="I4462" s="23"/>
    </row>
    <row r="4463" spans="8:9" x14ac:dyDescent="0.2">
      <c r="H4463" s="7"/>
      <c r="I4463" s="23"/>
    </row>
    <row r="4464" spans="8:9" x14ac:dyDescent="0.2">
      <c r="H4464" s="7"/>
      <c r="I4464" s="23"/>
    </row>
    <row r="4465" spans="8:9" x14ac:dyDescent="0.2">
      <c r="H4465" s="7"/>
      <c r="I4465" s="23"/>
    </row>
    <row r="4466" spans="8:9" x14ac:dyDescent="0.2">
      <c r="H4466" s="7"/>
      <c r="I4466" s="23"/>
    </row>
    <row r="4467" spans="8:9" x14ac:dyDescent="0.2">
      <c r="H4467" s="7"/>
      <c r="I4467" s="23"/>
    </row>
    <row r="4468" spans="8:9" x14ac:dyDescent="0.2">
      <c r="H4468" s="7"/>
      <c r="I4468" s="23"/>
    </row>
    <row r="4469" spans="8:9" x14ac:dyDescent="0.2">
      <c r="H4469" s="7"/>
      <c r="I4469" s="23"/>
    </row>
    <row r="4470" spans="8:9" x14ac:dyDescent="0.2">
      <c r="H4470" s="7"/>
      <c r="I4470" s="23"/>
    </row>
    <row r="4471" spans="8:9" x14ac:dyDescent="0.2">
      <c r="H4471" s="7"/>
      <c r="I4471" s="23"/>
    </row>
    <row r="4472" spans="8:9" x14ac:dyDescent="0.2">
      <c r="H4472" s="7"/>
      <c r="I4472" s="23"/>
    </row>
    <row r="4473" spans="8:9" x14ac:dyDescent="0.2">
      <c r="H4473" s="7"/>
      <c r="I4473" s="23"/>
    </row>
    <row r="4474" spans="8:9" x14ac:dyDescent="0.2">
      <c r="H4474" s="7"/>
      <c r="I4474" s="23"/>
    </row>
    <row r="4475" spans="8:9" x14ac:dyDescent="0.2">
      <c r="H4475" s="7"/>
      <c r="I4475" s="23"/>
    </row>
    <row r="4476" spans="8:9" x14ac:dyDescent="0.2">
      <c r="H4476" s="7"/>
      <c r="I4476" s="23"/>
    </row>
    <row r="4477" spans="8:9" x14ac:dyDescent="0.2">
      <c r="H4477" s="7"/>
      <c r="I4477" s="23"/>
    </row>
    <row r="4478" spans="8:9" x14ac:dyDescent="0.2">
      <c r="H4478" s="7"/>
      <c r="I4478" s="23"/>
    </row>
    <row r="4479" spans="8:9" x14ac:dyDescent="0.2">
      <c r="H4479" s="7"/>
      <c r="I4479" s="23"/>
    </row>
    <row r="4480" spans="8:9" x14ac:dyDescent="0.2">
      <c r="H4480" s="7"/>
      <c r="I4480" s="23"/>
    </row>
    <row r="4481" spans="8:9" x14ac:dyDescent="0.2">
      <c r="H4481" s="7"/>
      <c r="I4481" s="23"/>
    </row>
    <row r="4482" spans="8:9" x14ac:dyDescent="0.2">
      <c r="H4482" s="7"/>
      <c r="I4482" s="23"/>
    </row>
    <row r="4483" spans="8:9" x14ac:dyDescent="0.2">
      <c r="H4483" s="7"/>
      <c r="I4483" s="23"/>
    </row>
    <row r="4484" spans="8:9" x14ac:dyDescent="0.2">
      <c r="H4484" s="7"/>
      <c r="I4484" s="23"/>
    </row>
    <row r="4485" spans="8:9" x14ac:dyDescent="0.2">
      <c r="H4485" s="7"/>
      <c r="I4485" s="23"/>
    </row>
    <row r="4486" spans="8:9" x14ac:dyDescent="0.2">
      <c r="H4486" s="7"/>
      <c r="I4486" s="23"/>
    </row>
    <row r="4487" spans="8:9" x14ac:dyDescent="0.2">
      <c r="H4487" s="7"/>
      <c r="I4487" s="23"/>
    </row>
    <row r="4488" spans="8:9" x14ac:dyDescent="0.2">
      <c r="H4488" s="7"/>
      <c r="I4488" s="23"/>
    </row>
    <row r="4489" spans="8:9" x14ac:dyDescent="0.2">
      <c r="H4489" s="7"/>
      <c r="I4489" s="23"/>
    </row>
    <row r="4490" spans="8:9" x14ac:dyDescent="0.2">
      <c r="H4490" s="7"/>
      <c r="I4490" s="23"/>
    </row>
    <row r="4491" spans="8:9" x14ac:dyDescent="0.2">
      <c r="H4491" s="7"/>
      <c r="I4491" s="23"/>
    </row>
    <row r="4492" spans="8:9" x14ac:dyDescent="0.2">
      <c r="H4492" s="7"/>
      <c r="I4492" s="23"/>
    </row>
    <row r="4493" spans="8:9" x14ac:dyDescent="0.2">
      <c r="H4493" s="7"/>
      <c r="I4493" s="23"/>
    </row>
    <row r="4494" spans="8:9" x14ac:dyDescent="0.2">
      <c r="H4494" s="7"/>
      <c r="I4494" s="23"/>
    </row>
    <row r="4495" spans="8:9" x14ac:dyDescent="0.2">
      <c r="H4495" s="7"/>
      <c r="I4495" s="23"/>
    </row>
    <row r="4496" spans="8:9" x14ac:dyDescent="0.2">
      <c r="H4496" s="7"/>
      <c r="I4496" s="23"/>
    </row>
    <row r="4497" spans="8:9" x14ac:dyDescent="0.2">
      <c r="H4497" s="7"/>
      <c r="I4497" s="23"/>
    </row>
    <row r="4498" spans="8:9" x14ac:dyDescent="0.2">
      <c r="H4498" s="7"/>
      <c r="I4498" s="23"/>
    </row>
    <row r="4499" spans="8:9" x14ac:dyDescent="0.2">
      <c r="H4499" s="7"/>
      <c r="I4499" s="23"/>
    </row>
    <row r="4500" spans="8:9" x14ac:dyDescent="0.2">
      <c r="H4500" s="7"/>
      <c r="I4500" s="23"/>
    </row>
    <row r="4501" spans="8:9" x14ac:dyDescent="0.2">
      <c r="H4501" s="7"/>
      <c r="I4501" s="23"/>
    </row>
    <row r="4502" spans="8:9" x14ac:dyDescent="0.2">
      <c r="H4502" s="7"/>
      <c r="I4502" s="23"/>
    </row>
    <row r="4503" spans="8:9" x14ac:dyDescent="0.2">
      <c r="H4503" s="7"/>
      <c r="I4503" s="23"/>
    </row>
    <row r="4504" spans="8:9" x14ac:dyDescent="0.2">
      <c r="H4504" s="7"/>
      <c r="I4504" s="23"/>
    </row>
    <row r="4505" spans="8:9" x14ac:dyDescent="0.2">
      <c r="H4505" s="7"/>
      <c r="I4505" s="23"/>
    </row>
    <row r="4506" spans="8:9" x14ac:dyDescent="0.2">
      <c r="H4506" s="7"/>
      <c r="I4506" s="23"/>
    </row>
    <row r="4507" spans="8:9" x14ac:dyDescent="0.2">
      <c r="H4507" s="7"/>
      <c r="I4507" s="23"/>
    </row>
    <row r="4508" spans="8:9" x14ac:dyDescent="0.2">
      <c r="H4508" s="7"/>
      <c r="I4508" s="23"/>
    </row>
    <row r="4509" spans="8:9" x14ac:dyDescent="0.2">
      <c r="H4509" s="7"/>
      <c r="I4509" s="23"/>
    </row>
    <row r="4510" spans="8:9" x14ac:dyDescent="0.2">
      <c r="H4510" s="7"/>
      <c r="I4510" s="23"/>
    </row>
    <row r="4511" spans="8:9" x14ac:dyDescent="0.2">
      <c r="H4511" s="7"/>
      <c r="I4511" s="23"/>
    </row>
    <row r="4512" spans="8:9" x14ac:dyDescent="0.2">
      <c r="H4512" s="7"/>
      <c r="I4512" s="23"/>
    </row>
    <row r="4513" spans="8:9" x14ac:dyDescent="0.2">
      <c r="H4513" s="7"/>
      <c r="I4513" s="23"/>
    </row>
    <row r="4514" spans="8:9" x14ac:dyDescent="0.2">
      <c r="H4514" s="7"/>
      <c r="I4514" s="23"/>
    </row>
    <row r="4515" spans="8:9" x14ac:dyDescent="0.2">
      <c r="H4515" s="7"/>
      <c r="I4515" s="23"/>
    </row>
    <row r="4516" spans="8:9" x14ac:dyDescent="0.2">
      <c r="H4516" s="7"/>
      <c r="I4516" s="23"/>
    </row>
    <row r="4517" spans="8:9" x14ac:dyDescent="0.2">
      <c r="H4517" s="7"/>
      <c r="I4517" s="23"/>
    </row>
    <row r="4518" spans="8:9" x14ac:dyDescent="0.2">
      <c r="H4518" s="7"/>
      <c r="I4518" s="23"/>
    </row>
    <row r="4519" spans="8:9" x14ac:dyDescent="0.2">
      <c r="H4519" s="7"/>
      <c r="I4519" s="23"/>
    </row>
    <row r="4520" spans="8:9" x14ac:dyDescent="0.2">
      <c r="H4520" s="7"/>
      <c r="I4520" s="23"/>
    </row>
    <row r="4521" spans="8:9" x14ac:dyDescent="0.2">
      <c r="H4521" s="7"/>
      <c r="I4521" s="23"/>
    </row>
    <row r="4522" spans="8:9" x14ac:dyDescent="0.2">
      <c r="H4522" s="7"/>
      <c r="I4522" s="23"/>
    </row>
    <row r="4523" spans="8:9" x14ac:dyDescent="0.2">
      <c r="H4523" s="7"/>
      <c r="I4523" s="23"/>
    </row>
    <row r="4524" spans="8:9" x14ac:dyDescent="0.2">
      <c r="H4524" s="7"/>
      <c r="I4524" s="23"/>
    </row>
    <row r="4525" spans="8:9" x14ac:dyDescent="0.2">
      <c r="H4525" s="7"/>
      <c r="I4525" s="23"/>
    </row>
    <row r="4526" spans="8:9" x14ac:dyDescent="0.2">
      <c r="H4526" s="7"/>
      <c r="I4526" s="23"/>
    </row>
    <row r="4527" spans="8:9" x14ac:dyDescent="0.2">
      <c r="H4527" s="7"/>
      <c r="I4527" s="23"/>
    </row>
    <row r="4528" spans="8:9" x14ac:dyDescent="0.2">
      <c r="H4528" s="7"/>
      <c r="I4528" s="23"/>
    </row>
    <row r="4529" spans="8:9" x14ac:dyDescent="0.2">
      <c r="H4529" s="7"/>
      <c r="I4529" s="23"/>
    </row>
    <row r="4530" spans="8:9" x14ac:dyDescent="0.2">
      <c r="H4530" s="7"/>
      <c r="I4530" s="23"/>
    </row>
    <row r="4531" spans="8:9" x14ac:dyDescent="0.2">
      <c r="H4531" s="7"/>
      <c r="I4531" s="23"/>
    </row>
    <row r="4532" spans="8:9" x14ac:dyDescent="0.2">
      <c r="H4532" s="7"/>
      <c r="I4532" s="23"/>
    </row>
    <row r="4533" spans="8:9" x14ac:dyDescent="0.2">
      <c r="H4533" s="7"/>
      <c r="I4533" s="23"/>
    </row>
    <row r="4534" spans="8:9" x14ac:dyDescent="0.2">
      <c r="H4534" s="7"/>
      <c r="I4534" s="23"/>
    </row>
    <row r="4535" spans="8:9" x14ac:dyDescent="0.2">
      <c r="H4535" s="7"/>
      <c r="I4535" s="23"/>
    </row>
    <row r="4536" spans="8:9" x14ac:dyDescent="0.2">
      <c r="H4536" s="7"/>
      <c r="I4536" s="23"/>
    </row>
    <row r="4537" spans="8:9" x14ac:dyDescent="0.2">
      <c r="H4537" s="7"/>
      <c r="I4537" s="23"/>
    </row>
    <row r="4538" spans="8:9" x14ac:dyDescent="0.2">
      <c r="H4538" s="7"/>
      <c r="I4538" s="23"/>
    </row>
    <row r="4539" spans="8:9" x14ac:dyDescent="0.2">
      <c r="H4539" s="7"/>
      <c r="I4539" s="23"/>
    </row>
    <row r="4540" spans="8:9" x14ac:dyDescent="0.2">
      <c r="H4540" s="7"/>
      <c r="I4540" s="23"/>
    </row>
    <row r="4541" spans="8:9" x14ac:dyDescent="0.2">
      <c r="H4541" s="7"/>
      <c r="I4541" s="23"/>
    </row>
    <row r="4542" spans="8:9" x14ac:dyDescent="0.2">
      <c r="H4542" s="7"/>
      <c r="I4542" s="23"/>
    </row>
    <row r="4543" spans="8:9" x14ac:dyDescent="0.2">
      <c r="H4543" s="7"/>
      <c r="I4543" s="23"/>
    </row>
    <row r="4544" spans="8:9" x14ac:dyDescent="0.2">
      <c r="H4544" s="7"/>
      <c r="I4544" s="23"/>
    </row>
    <row r="4545" spans="8:9" x14ac:dyDescent="0.2">
      <c r="H4545" s="7"/>
      <c r="I4545" s="23"/>
    </row>
    <row r="4546" spans="8:9" x14ac:dyDescent="0.2">
      <c r="H4546" s="7"/>
      <c r="I4546" s="23"/>
    </row>
    <row r="4547" spans="8:9" x14ac:dyDescent="0.2">
      <c r="H4547" s="7"/>
      <c r="I4547" s="23"/>
    </row>
    <row r="4548" spans="8:9" x14ac:dyDescent="0.2">
      <c r="H4548" s="7"/>
      <c r="I4548" s="23"/>
    </row>
    <row r="4549" spans="8:9" x14ac:dyDescent="0.2">
      <c r="H4549" s="7"/>
      <c r="I4549" s="23"/>
    </row>
    <row r="4550" spans="8:9" x14ac:dyDescent="0.2">
      <c r="H4550" s="7"/>
      <c r="I4550" s="23"/>
    </row>
    <row r="4551" spans="8:9" x14ac:dyDescent="0.2">
      <c r="H4551" s="7"/>
      <c r="I4551" s="23"/>
    </row>
    <row r="4552" spans="8:9" x14ac:dyDescent="0.2">
      <c r="H4552" s="7"/>
      <c r="I4552" s="23"/>
    </row>
    <row r="4553" spans="8:9" x14ac:dyDescent="0.2">
      <c r="H4553" s="7"/>
      <c r="I4553" s="23"/>
    </row>
    <row r="4554" spans="8:9" x14ac:dyDescent="0.2">
      <c r="H4554" s="7"/>
      <c r="I4554" s="23"/>
    </row>
    <row r="4555" spans="8:9" x14ac:dyDescent="0.2">
      <c r="H4555" s="7"/>
      <c r="I4555" s="23"/>
    </row>
    <row r="4556" spans="8:9" x14ac:dyDescent="0.2">
      <c r="H4556" s="7"/>
      <c r="I4556" s="23"/>
    </row>
    <row r="4557" spans="8:9" x14ac:dyDescent="0.2">
      <c r="H4557" s="7"/>
      <c r="I4557" s="23"/>
    </row>
    <row r="4558" spans="8:9" x14ac:dyDescent="0.2">
      <c r="H4558" s="7"/>
      <c r="I4558" s="23"/>
    </row>
    <row r="4559" spans="8:9" x14ac:dyDescent="0.2">
      <c r="H4559" s="7"/>
      <c r="I4559" s="23"/>
    </row>
    <row r="4560" spans="8:9" x14ac:dyDescent="0.2">
      <c r="H4560" s="7"/>
      <c r="I4560" s="23"/>
    </row>
    <row r="4561" spans="8:9" x14ac:dyDescent="0.2">
      <c r="H4561" s="7"/>
      <c r="I4561" s="23"/>
    </row>
    <row r="4562" spans="8:9" x14ac:dyDescent="0.2">
      <c r="H4562" s="7"/>
      <c r="I4562" s="23"/>
    </row>
    <row r="4563" spans="8:9" x14ac:dyDescent="0.2">
      <c r="H4563" s="7"/>
      <c r="I4563" s="23"/>
    </row>
    <row r="4564" spans="8:9" x14ac:dyDescent="0.2">
      <c r="H4564" s="7"/>
      <c r="I4564" s="23"/>
    </row>
    <row r="4565" spans="8:9" x14ac:dyDescent="0.2">
      <c r="H4565" s="7"/>
      <c r="I4565" s="23"/>
    </row>
    <row r="4566" spans="8:9" x14ac:dyDescent="0.2">
      <c r="H4566" s="7"/>
      <c r="I4566" s="23"/>
    </row>
    <row r="4567" spans="8:9" x14ac:dyDescent="0.2">
      <c r="H4567" s="7"/>
      <c r="I4567" s="23"/>
    </row>
    <row r="4568" spans="8:9" x14ac:dyDescent="0.2">
      <c r="H4568" s="7"/>
      <c r="I4568" s="23"/>
    </row>
    <row r="4569" spans="8:9" x14ac:dyDescent="0.2">
      <c r="H4569" s="7"/>
      <c r="I4569" s="23"/>
    </row>
    <row r="4570" spans="8:9" x14ac:dyDescent="0.2">
      <c r="H4570" s="7"/>
      <c r="I4570" s="23"/>
    </row>
    <row r="4571" spans="8:9" x14ac:dyDescent="0.2">
      <c r="H4571" s="7"/>
      <c r="I4571" s="23"/>
    </row>
    <row r="4572" spans="8:9" x14ac:dyDescent="0.2">
      <c r="H4572" s="7"/>
      <c r="I4572" s="23"/>
    </row>
    <row r="4573" spans="8:9" x14ac:dyDescent="0.2">
      <c r="H4573" s="7"/>
      <c r="I4573" s="23"/>
    </row>
    <row r="4574" spans="8:9" x14ac:dyDescent="0.2">
      <c r="H4574" s="7"/>
      <c r="I4574" s="23"/>
    </row>
    <row r="4575" spans="8:9" x14ac:dyDescent="0.2">
      <c r="H4575" s="7"/>
      <c r="I4575" s="23"/>
    </row>
    <row r="4576" spans="8:9" x14ac:dyDescent="0.2">
      <c r="H4576" s="7"/>
      <c r="I4576" s="23"/>
    </row>
    <row r="4577" spans="8:9" x14ac:dyDescent="0.2">
      <c r="H4577" s="7"/>
      <c r="I4577" s="23"/>
    </row>
    <row r="4578" spans="8:9" x14ac:dyDescent="0.2">
      <c r="H4578" s="7"/>
      <c r="I4578" s="23"/>
    </row>
    <row r="4579" spans="8:9" x14ac:dyDescent="0.2">
      <c r="H4579" s="7"/>
      <c r="I4579" s="23"/>
    </row>
    <row r="4580" spans="8:9" x14ac:dyDescent="0.2">
      <c r="H4580" s="7"/>
      <c r="I4580" s="23"/>
    </row>
    <row r="4581" spans="8:9" x14ac:dyDescent="0.2">
      <c r="H4581" s="7"/>
      <c r="I4581" s="23"/>
    </row>
    <row r="4582" spans="8:9" x14ac:dyDescent="0.2">
      <c r="H4582" s="7"/>
      <c r="I4582" s="23"/>
    </row>
    <row r="4583" spans="8:9" x14ac:dyDescent="0.2">
      <c r="H4583" s="7"/>
      <c r="I4583" s="23"/>
    </row>
    <row r="4584" spans="8:9" x14ac:dyDescent="0.2">
      <c r="H4584" s="7"/>
      <c r="I4584" s="23"/>
    </row>
    <row r="4585" spans="8:9" x14ac:dyDescent="0.2">
      <c r="H4585" s="7"/>
      <c r="I4585" s="23"/>
    </row>
    <row r="4586" spans="8:9" x14ac:dyDescent="0.2">
      <c r="H4586" s="7"/>
      <c r="I4586" s="23"/>
    </row>
    <row r="4587" spans="8:9" x14ac:dyDescent="0.2">
      <c r="H4587" s="7"/>
      <c r="I4587" s="23"/>
    </row>
    <row r="4588" spans="8:9" x14ac:dyDescent="0.2">
      <c r="H4588" s="7"/>
      <c r="I4588" s="23"/>
    </row>
    <row r="4589" spans="8:9" x14ac:dyDescent="0.2">
      <c r="H4589" s="7"/>
      <c r="I4589" s="23"/>
    </row>
    <row r="4590" spans="8:9" x14ac:dyDescent="0.2">
      <c r="H4590" s="7"/>
      <c r="I4590" s="23"/>
    </row>
    <row r="4591" spans="8:9" x14ac:dyDescent="0.2">
      <c r="H4591" s="7"/>
      <c r="I4591" s="23"/>
    </row>
    <row r="4592" spans="8:9" x14ac:dyDescent="0.2">
      <c r="H4592" s="7"/>
      <c r="I4592" s="23"/>
    </row>
    <row r="4593" spans="8:9" x14ac:dyDescent="0.2">
      <c r="H4593" s="7"/>
      <c r="I4593" s="23"/>
    </row>
    <row r="4594" spans="8:9" x14ac:dyDescent="0.2">
      <c r="H4594" s="7"/>
      <c r="I4594" s="23"/>
    </row>
    <row r="4595" spans="8:9" x14ac:dyDescent="0.2">
      <c r="H4595" s="7"/>
      <c r="I4595" s="23"/>
    </row>
    <row r="4596" spans="8:9" x14ac:dyDescent="0.2">
      <c r="H4596" s="7"/>
      <c r="I4596" s="23"/>
    </row>
    <row r="4597" spans="8:9" x14ac:dyDescent="0.2">
      <c r="H4597" s="7"/>
      <c r="I4597" s="23"/>
    </row>
    <row r="4598" spans="8:9" x14ac:dyDescent="0.2">
      <c r="H4598" s="7"/>
      <c r="I4598" s="23"/>
    </row>
    <row r="4599" spans="8:9" x14ac:dyDescent="0.2">
      <c r="H4599" s="7"/>
      <c r="I4599" s="23"/>
    </row>
    <row r="4600" spans="8:9" x14ac:dyDescent="0.2">
      <c r="H4600" s="7"/>
      <c r="I4600" s="23"/>
    </row>
    <row r="4601" spans="8:9" x14ac:dyDescent="0.2">
      <c r="H4601" s="7"/>
      <c r="I4601" s="23"/>
    </row>
    <row r="4602" spans="8:9" x14ac:dyDescent="0.2">
      <c r="H4602" s="7"/>
      <c r="I4602" s="23"/>
    </row>
    <row r="4603" spans="8:9" x14ac:dyDescent="0.2">
      <c r="H4603" s="7"/>
      <c r="I4603" s="23"/>
    </row>
    <row r="4604" spans="8:9" x14ac:dyDescent="0.2">
      <c r="H4604" s="7"/>
      <c r="I4604" s="23"/>
    </row>
    <row r="4605" spans="8:9" x14ac:dyDescent="0.2">
      <c r="H4605" s="7"/>
      <c r="I4605" s="23"/>
    </row>
    <row r="4606" spans="8:9" x14ac:dyDescent="0.2">
      <c r="H4606" s="7"/>
      <c r="I4606" s="23"/>
    </row>
    <row r="4607" spans="8:9" x14ac:dyDescent="0.2">
      <c r="H4607" s="7"/>
      <c r="I4607" s="23"/>
    </row>
    <row r="4608" spans="8:9" x14ac:dyDescent="0.2">
      <c r="H4608" s="7"/>
      <c r="I4608" s="23"/>
    </row>
    <row r="4609" spans="8:9" x14ac:dyDescent="0.2">
      <c r="H4609" s="7"/>
      <c r="I4609" s="23"/>
    </row>
    <row r="4610" spans="8:9" x14ac:dyDescent="0.2">
      <c r="H4610" s="7"/>
      <c r="I4610" s="23"/>
    </row>
    <row r="4611" spans="8:9" x14ac:dyDescent="0.2">
      <c r="H4611" s="7"/>
      <c r="I4611" s="23"/>
    </row>
    <row r="4612" spans="8:9" x14ac:dyDescent="0.2">
      <c r="H4612" s="7"/>
      <c r="I4612" s="23"/>
    </row>
    <row r="4613" spans="8:9" x14ac:dyDescent="0.2">
      <c r="H4613" s="7"/>
      <c r="I4613" s="23"/>
    </row>
    <row r="4614" spans="8:9" x14ac:dyDescent="0.2">
      <c r="H4614" s="7"/>
      <c r="I4614" s="23"/>
    </row>
    <row r="4615" spans="8:9" x14ac:dyDescent="0.2">
      <c r="H4615" s="7"/>
      <c r="I4615" s="23"/>
    </row>
    <row r="4616" spans="8:9" x14ac:dyDescent="0.2">
      <c r="H4616" s="7"/>
      <c r="I4616" s="23"/>
    </row>
    <row r="4617" spans="8:9" x14ac:dyDescent="0.2">
      <c r="H4617" s="7"/>
      <c r="I4617" s="23"/>
    </row>
    <row r="4618" spans="8:9" x14ac:dyDescent="0.2">
      <c r="H4618" s="7"/>
      <c r="I4618" s="23"/>
    </row>
    <row r="4619" spans="8:9" x14ac:dyDescent="0.2">
      <c r="H4619" s="7"/>
      <c r="I4619" s="23"/>
    </row>
    <row r="4620" spans="8:9" x14ac:dyDescent="0.2">
      <c r="H4620" s="7"/>
      <c r="I4620" s="23"/>
    </row>
    <row r="4621" spans="8:9" x14ac:dyDescent="0.2">
      <c r="H4621" s="7"/>
      <c r="I4621" s="23"/>
    </row>
    <row r="4622" spans="8:9" x14ac:dyDescent="0.2">
      <c r="H4622" s="7"/>
      <c r="I4622" s="23"/>
    </row>
    <row r="4623" spans="8:9" x14ac:dyDescent="0.2">
      <c r="H4623" s="7"/>
      <c r="I4623" s="23"/>
    </row>
    <row r="4624" spans="8:9" x14ac:dyDescent="0.2">
      <c r="H4624" s="7"/>
      <c r="I4624" s="23"/>
    </row>
    <row r="4625" spans="8:9" x14ac:dyDescent="0.2">
      <c r="H4625" s="7"/>
      <c r="I4625" s="23"/>
    </row>
    <row r="4626" spans="8:9" x14ac:dyDescent="0.2">
      <c r="H4626" s="7"/>
      <c r="I4626" s="23"/>
    </row>
    <row r="4627" spans="8:9" x14ac:dyDescent="0.2">
      <c r="H4627" s="7"/>
      <c r="I4627" s="23"/>
    </row>
    <row r="4628" spans="8:9" x14ac:dyDescent="0.2">
      <c r="H4628" s="7"/>
      <c r="I4628" s="23"/>
    </row>
    <row r="4629" spans="8:9" x14ac:dyDescent="0.2">
      <c r="H4629" s="7"/>
      <c r="I4629" s="23"/>
    </row>
    <row r="4630" spans="8:9" x14ac:dyDescent="0.2">
      <c r="H4630" s="7"/>
      <c r="I4630" s="23"/>
    </row>
    <row r="4631" spans="8:9" x14ac:dyDescent="0.2">
      <c r="H4631" s="7"/>
      <c r="I4631" s="23"/>
    </row>
    <row r="4632" spans="8:9" x14ac:dyDescent="0.2">
      <c r="H4632" s="7"/>
      <c r="I4632" s="23"/>
    </row>
    <row r="4633" spans="8:9" x14ac:dyDescent="0.2">
      <c r="H4633" s="7"/>
      <c r="I4633" s="23"/>
    </row>
    <row r="4634" spans="8:9" x14ac:dyDescent="0.2">
      <c r="H4634" s="7"/>
      <c r="I4634" s="23"/>
    </row>
    <row r="4635" spans="8:9" x14ac:dyDescent="0.2">
      <c r="H4635" s="7"/>
      <c r="I4635" s="23"/>
    </row>
    <row r="4636" spans="8:9" x14ac:dyDescent="0.2">
      <c r="H4636" s="7"/>
      <c r="I4636" s="23"/>
    </row>
    <row r="4637" spans="8:9" x14ac:dyDescent="0.2">
      <c r="H4637" s="7"/>
      <c r="I4637" s="23"/>
    </row>
    <row r="4638" spans="8:9" x14ac:dyDescent="0.2">
      <c r="H4638" s="7"/>
      <c r="I4638" s="23"/>
    </row>
    <row r="4639" spans="8:9" x14ac:dyDescent="0.2">
      <c r="H4639" s="7"/>
      <c r="I4639" s="23"/>
    </row>
    <row r="4640" spans="8:9" x14ac:dyDescent="0.2">
      <c r="H4640" s="7"/>
      <c r="I4640" s="23"/>
    </row>
    <row r="4641" spans="8:9" x14ac:dyDescent="0.2">
      <c r="H4641" s="7"/>
      <c r="I4641" s="23"/>
    </row>
    <row r="4642" spans="8:9" x14ac:dyDescent="0.2">
      <c r="H4642" s="7"/>
      <c r="I4642" s="23"/>
    </row>
    <row r="4643" spans="8:9" x14ac:dyDescent="0.2">
      <c r="H4643" s="7"/>
      <c r="I4643" s="23"/>
    </row>
    <row r="4644" spans="8:9" x14ac:dyDescent="0.2">
      <c r="H4644" s="7"/>
      <c r="I4644" s="23"/>
    </row>
    <row r="4645" spans="8:9" x14ac:dyDescent="0.2">
      <c r="H4645" s="7"/>
      <c r="I4645" s="23"/>
    </row>
    <row r="4646" spans="8:9" x14ac:dyDescent="0.2">
      <c r="H4646" s="7"/>
      <c r="I4646" s="23"/>
    </row>
    <row r="4647" spans="8:9" x14ac:dyDescent="0.2">
      <c r="H4647" s="7"/>
      <c r="I4647" s="23"/>
    </row>
    <row r="4648" spans="8:9" x14ac:dyDescent="0.2">
      <c r="H4648" s="7"/>
      <c r="I4648" s="23"/>
    </row>
    <row r="4649" spans="8:9" x14ac:dyDescent="0.2">
      <c r="H4649" s="7"/>
      <c r="I4649" s="23"/>
    </row>
    <row r="4650" spans="8:9" x14ac:dyDescent="0.2">
      <c r="H4650" s="7"/>
      <c r="I4650" s="23"/>
    </row>
    <row r="4651" spans="8:9" x14ac:dyDescent="0.2">
      <c r="H4651" s="7"/>
      <c r="I4651" s="23"/>
    </row>
    <row r="4652" spans="8:9" x14ac:dyDescent="0.2">
      <c r="H4652" s="7"/>
      <c r="I4652" s="23"/>
    </row>
    <row r="4653" spans="8:9" x14ac:dyDescent="0.2">
      <c r="H4653" s="7"/>
      <c r="I4653" s="23"/>
    </row>
    <row r="4654" spans="8:9" x14ac:dyDescent="0.2">
      <c r="H4654" s="7"/>
      <c r="I4654" s="23"/>
    </row>
    <row r="4655" spans="8:9" x14ac:dyDescent="0.2">
      <c r="H4655" s="7"/>
      <c r="I4655" s="23"/>
    </row>
    <row r="4656" spans="8:9" x14ac:dyDescent="0.2">
      <c r="H4656" s="7"/>
      <c r="I4656" s="23"/>
    </row>
    <row r="4657" spans="8:9" x14ac:dyDescent="0.2">
      <c r="H4657" s="7"/>
      <c r="I4657" s="23"/>
    </row>
    <row r="4658" spans="8:9" x14ac:dyDescent="0.2">
      <c r="H4658" s="7"/>
      <c r="I4658" s="23"/>
    </row>
    <row r="4659" spans="8:9" x14ac:dyDescent="0.2">
      <c r="H4659" s="7"/>
      <c r="I4659" s="23"/>
    </row>
    <row r="4660" spans="8:9" x14ac:dyDescent="0.2">
      <c r="H4660" s="7"/>
      <c r="I4660" s="23"/>
    </row>
    <row r="4661" spans="8:9" x14ac:dyDescent="0.2">
      <c r="H4661" s="7"/>
      <c r="I4661" s="23"/>
    </row>
    <row r="4662" spans="8:9" x14ac:dyDescent="0.2">
      <c r="H4662" s="7"/>
      <c r="I4662" s="23"/>
    </row>
    <row r="4663" spans="8:9" x14ac:dyDescent="0.2">
      <c r="H4663" s="7"/>
      <c r="I4663" s="23"/>
    </row>
    <row r="4664" spans="8:9" x14ac:dyDescent="0.2">
      <c r="H4664" s="7"/>
      <c r="I4664" s="23"/>
    </row>
    <row r="4665" spans="8:9" x14ac:dyDescent="0.2">
      <c r="H4665" s="7"/>
      <c r="I4665" s="23"/>
    </row>
    <row r="4666" spans="8:9" x14ac:dyDescent="0.2">
      <c r="H4666" s="7"/>
      <c r="I4666" s="23"/>
    </row>
    <row r="4667" spans="8:9" x14ac:dyDescent="0.2">
      <c r="H4667" s="7"/>
      <c r="I4667" s="23"/>
    </row>
    <row r="4668" spans="8:9" x14ac:dyDescent="0.2">
      <c r="H4668" s="7"/>
      <c r="I4668" s="23"/>
    </row>
    <row r="4669" spans="8:9" x14ac:dyDescent="0.2">
      <c r="H4669" s="7"/>
      <c r="I4669" s="23"/>
    </row>
    <row r="4670" spans="8:9" x14ac:dyDescent="0.2">
      <c r="H4670" s="7"/>
      <c r="I4670" s="23"/>
    </row>
    <row r="4671" spans="8:9" x14ac:dyDescent="0.2">
      <c r="H4671" s="7"/>
      <c r="I4671" s="23"/>
    </row>
    <row r="4672" spans="8:9" x14ac:dyDescent="0.2">
      <c r="H4672" s="7"/>
      <c r="I4672" s="23"/>
    </row>
    <row r="4673" spans="8:9" x14ac:dyDescent="0.2">
      <c r="H4673" s="7"/>
      <c r="I4673" s="23"/>
    </row>
    <row r="4674" spans="8:9" x14ac:dyDescent="0.2">
      <c r="H4674" s="7"/>
      <c r="I4674" s="23"/>
    </row>
    <row r="4675" spans="8:9" x14ac:dyDescent="0.2">
      <c r="H4675" s="7"/>
      <c r="I4675" s="23"/>
    </row>
    <row r="4676" spans="8:9" x14ac:dyDescent="0.2">
      <c r="H4676" s="7"/>
      <c r="I4676" s="23"/>
    </row>
    <row r="4677" spans="8:9" x14ac:dyDescent="0.2">
      <c r="H4677" s="7"/>
      <c r="I4677" s="23"/>
    </row>
    <row r="4678" spans="8:9" x14ac:dyDescent="0.2">
      <c r="H4678" s="7"/>
      <c r="I4678" s="23"/>
    </row>
    <row r="4679" spans="8:9" x14ac:dyDescent="0.2">
      <c r="H4679" s="7"/>
      <c r="I4679" s="23"/>
    </row>
    <row r="4680" spans="8:9" x14ac:dyDescent="0.2">
      <c r="H4680" s="7"/>
      <c r="I4680" s="23"/>
    </row>
    <row r="4681" spans="8:9" x14ac:dyDescent="0.2">
      <c r="H4681" s="7"/>
      <c r="I4681" s="23"/>
    </row>
    <row r="4682" spans="8:9" x14ac:dyDescent="0.2">
      <c r="H4682" s="7"/>
      <c r="I4682" s="23"/>
    </row>
    <row r="4683" spans="8:9" x14ac:dyDescent="0.2">
      <c r="H4683" s="7"/>
      <c r="I4683" s="23"/>
    </row>
    <row r="4684" spans="8:9" x14ac:dyDescent="0.2">
      <c r="H4684" s="7"/>
      <c r="I4684" s="23"/>
    </row>
    <row r="4685" spans="8:9" x14ac:dyDescent="0.2">
      <c r="H4685" s="7"/>
      <c r="I4685" s="23"/>
    </row>
    <row r="4686" spans="8:9" x14ac:dyDescent="0.2">
      <c r="H4686" s="7"/>
      <c r="I4686" s="23"/>
    </row>
    <row r="4687" spans="8:9" x14ac:dyDescent="0.2">
      <c r="H4687" s="7"/>
      <c r="I4687" s="23"/>
    </row>
    <row r="4688" spans="8:9" x14ac:dyDescent="0.2">
      <c r="H4688" s="7"/>
      <c r="I4688" s="23"/>
    </row>
    <row r="4689" spans="8:9" x14ac:dyDescent="0.2">
      <c r="H4689" s="7"/>
      <c r="I4689" s="23"/>
    </row>
    <row r="4690" spans="8:9" x14ac:dyDescent="0.2">
      <c r="H4690" s="7"/>
      <c r="I4690" s="23"/>
    </row>
    <row r="4691" spans="8:9" x14ac:dyDescent="0.2">
      <c r="H4691" s="7"/>
      <c r="I4691" s="23"/>
    </row>
    <row r="4692" spans="8:9" x14ac:dyDescent="0.2">
      <c r="H4692" s="7"/>
      <c r="I4692" s="23"/>
    </row>
    <row r="4693" spans="8:9" x14ac:dyDescent="0.2">
      <c r="H4693" s="7"/>
      <c r="I4693" s="23"/>
    </row>
    <row r="4694" spans="8:9" x14ac:dyDescent="0.2">
      <c r="H4694" s="7"/>
      <c r="I4694" s="23"/>
    </row>
    <row r="4695" spans="8:9" x14ac:dyDescent="0.2">
      <c r="H4695" s="7"/>
      <c r="I4695" s="23"/>
    </row>
    <row r="4696" spans="8:9" x14ac:dyDescent="0.2">
      <c r="H4696" s="7"/>
      <c r="I4696" s="23"/>
    </row>
    <row r="4697" spans="8:9" x14ac:dyDescent="0.2">
      <c r="H4697" s="7"/>
      <c r="I4697" s="23"/>
    </row>
    <row r="4698" spans="8:9" x14ac:dyDescent="0.2">
      <c r="H4698" s="7"/>
      <c r="I4698" s="23"/>
    </row>
    <row r="4699" spans="8:9" x14ac:dyDescent="0.2">
      <c r="H4699" s="7"/>
      <c r="I4699" s="23"/>
    </row>
    <row r="4700" spans="8:9" x14ac:dyDescent="0.2">
      <c r="H4700" s="7"/>
      <c r="I4700" s="23"/>
    </row>
    <row r="4701" spans="8:9" x14ac:dyDescent="0.2">
      <c r="H4701" s="7"/>
      <c r="I4701" s="23"/>
    </row>
    <row r="4702" spans="8:9" x14ac:dyDescent="0.2">
      <c r="H4702" s="7"/>
      <c r="I4702" s="23"/>
    </row>
    <row r="4703" spans="8:9" x14ac:dyDescent="0.2">
      <c r="H4703" s="7"/>
      <c r="I4703" s="23"/>
    </row>
    <row r="4704" spans="8:9" x14ac:dyDescent="0.2">
      <c r="H4704" s="7"/>
      <c r="I4704" s="23"/>
    </row>
    <row r="4705" spans="8:9" x14ac:dyDescent="0.2">
      <c r="H4705" s="7"/>
      <c r="I4705" s="23"/>
    </row>
    <row r="4706" spans="8:9" x14ac:dyDescent="0.2">
      <c r="H4706" s="7"/>
      <c r="I4706" s="23"/>
    </row>
    <row r="4707" spans="8:9" x14ac:dyDescent="0.2">
      <c r="H4707" s="7"/>
      <c r="I4707" s="23"/>
    </row>
    <row r="4708" spans="8:9" x14ac:dyDescent="0.2">
      <c r="H4708" s="7"/>
      <c r="I4708" s="23"/>
    </row>
    <row r="4709" spans="8:9" x14ac:dyDescent="0.2">
      <c r="H4709" s="7"/>
      <c r="I4709" s="23"/>
    </row>
    <row r="4710" spans="8:9" x14ac:dyDescent="0.2">
      <c r="H4710" s="7"/>
      <c r="I4710" s="23"/>
    </row>
    <row r="4711" spans="8:9" x14ac:dyDescent="0.2">
      <c r="H4711" s="7"/>
      <c r="I4711" s="23"/>
    </row>
    <row r="4712" spans="8:9" x14ac:dyDescent="0.2">
      <c r="H4712" s="7"/>
      <c r="I4712" s="23"/>
    </row>
    <row r="4713" spans="8:9" x14ac:dyDescent="0.2">
      <c r="H4713" s="7"/>
      <c r="I4713" s="23"/>
    </row>
    <row r="4714" spans="8:9" x14ac:dyDescent="0.2">
      <c r="H4714" s="7"/>
      <c r="I4714" s="23"/>
    </row>
    <row r="4715" spans="8:9" x14ac:dyDescent="0.2">
      <c r="H4715" s="7"/>
      <c r="I4715" s="23"/>
    </row>
    <row r="4716" spans="8:9" x14ac:dyDescent="0.2">
      <c r="H4716" s="7"/>
      <c r="I4716" s="23"/>
    </row>
    <row r="4717" spans="8:9" x14ac:dyDescent="0.2">
      <c r="H4717" s="7"/>
      <c r="I4717" s="23"/>
    </row>
    <row r="4718" spans="8:9" x14ac:dyDescent="0.2">
      <c r="H4718" s="7"/>
      <c r="I4718" s="23"/>
    </row>
    <row r="4719" spans="8:9" x14ac:dyDescent="0.2">
      <c r="H4719" s="7"/>
      <c r="I4719" s="23"/>
    </row>
    <row r="4720" spans="8:9" x14ac:dyDescent="0.2">
      <c r="H4720" s="7"/>
      <c r="I4720" s="23"/>
    </row>
    <row r="4721" spans="8:9" x14ac:dyDescent="0.2">
      <c r="H4721" s="7"/>
      <c r="I4721" s="23"/>
    </row>
    <row r="4722" spans="8:9" x14ac:dyDescent="0.2">
      <c r="H4722" s="7"/>
      <c r="I4722" s="23"/>
    </row>
    <row r="4723" spans="8:9" x14ac:dyDescent="0.2">
      <c r="H4723" s="7"/>
      <c r="I4723" s="23"/>
    </row>
    <row r="4724" spans="8:9" x14ac:dyDescent="0.2">
      <c r="H4724" s="7"/>
      <c r="I4724" s="23"/>
    </row>
    <row r="4725" spans="8:9" x14ac:dyDescent="0.2">
      <c r="H4725" s="7"/>
      <c r="I4725" s="23"/>
    </row>
    <row r="4726" spans="8:9" x14ac:dyDescent="0.2">
      <c r="H4726" s="7"/>
      <c r="I4726" s="23"/>
    </row>
    <row r="4727" spans="8:9" x14ac:dyDescent="0.2">
      <c r="H4727" s="7"/>
      <c r="I4727" s="23"/>
    </row>
    <row r="4728" spans="8:9" x14ac:dyDescent="0.2">
      <c r="H4728" s="7"/>
      <c r="I4728" s="23"/>
    </row>
    <row r="4729" spans="8:9" x14ac:dyDescent="0.2">
      <c r="H4729" s="7"/>
      <c r="I4729" s="23"/>
    </row>
    <row r="4730" spans="8:9" x14ac:dyDescent="0.2">
      <c r="H4730" s="7"/>
      <c r="I4730" s="23"/>
    </row>
    <row r="4731" spans="8:9" x14ac:dyDescent="0.2">
      <c r="H4731" s="7"/>
      <c r="I4731" s="23"/>
    </row>
    <row r="4732" spans="8:9" x14ac:dyDescent="0.2">
      <c r="H4732" s="7"/>
      <c r="I4732" s="23"/>
    </row>
    <row r="4733" spans="8:9" x14ac:dyDescent="0.2">
      <c r="H4733" s="7"/>
      <c r="I4733" s="23"/>
    </row>
    <row r="4734" spans="8:9" x14ac:dyDescent="0.2">
      <c r="H4734" s="7"/>
      <c r="I4734" s="23"/>
    </row>
    <row r="4735" spans="8:9" x14ac:dyDescent="0.2">
      <c r="H4735" s="7"/>
      <c r="I4735" s="23"/>
    </row>
    <row r="4736" spans="8:9" x14ac:dyDescent="0.2">
      <c r="H4736" s="7"/>
      <c r="I4736" s="23"/>
    </row>
    <row r="4737" spans="8:9" x14ac:dyDescent="0.2">
      <c r="H4737" s="7"/>
      <c r="I4737" s="23"/>
    </row>
    <row r="4738" spans="8:9" x14ac:dyDescent="0.2">
      <c r="H4738" s="7"/>
      <c r="I4738" s="23"/>
    </row>
    <row r="4739" spans="8:9" x14ac:dyDescent="0.2">
      <c r="H4739" s="7"/>
      <c r="I4739" s="23"/>
    </row>
    <row r="4740" spans="8:9" x14ac:dyDescent="0.2">
      <c r="H4740" s="7"/>
      <c r="I4740" s="23"/>
    </row>
    <row r="4741" spans="8:9" x14ac:dyDescent="0.2">
      <c r="H4741" s="7"/>
      <c r="I4741" s="23"/>
    </row>
    <row r="4742" spans="8:9" x14ac:dyDescent="0.2">
      <c r="H4742" s="7"/>
      <c r="I4742" s="23"/>
    </row>
    <row r="4743" spans="8:9" x14ac:dyDescent="0.2">
      <c r="H4743" s="7"/>
      <c r="I4743" s="23"/>
    </row>
    <row r="4744" spans="8:9" x14ac:dyDescent="0.2">
      <c r="H4744" s="7"/>
      <c r="I4744" s="23"/>
    </row>
    <row r="4745" spans="8:9" x14ac:dyDescent="0.2">
      <c r="H4745" s="7"/>
      <c r="I4745" s="23"/>
    </row>
    <row r="4746" spans="8:9" x14ac:dyDescent="0.2">
      <c r="H4746" s="7"/>
      <c r="I4746" s="23"/>
    </row>
    <row r="4747" spans="8:9" x14ac:dyDescent="0.2">
      <c r="H4747" s="7"/>
      <c r="I4747" s="23"/>
    </row>
    <row r="4748" spans="8:9" x14ac:dyDescent="0.2">
      <c r="H4748" s="7"/>
      <c r="I4748" s="23"/>
    </row>
    <row r="4749" spans="8:9" x14ac:dyDescent="0.2">
      <c r="H4749" s="7"/>
      <c r="I4749" s="23"/>
    </row>
    <row r="4750" spans="8:9" x14ac:dyDescent="0.2">
      <c r="H4750" s="7"/>
      <c r="I4750" s="23"/>
    </row>
    <row r="4751" spans="8:9" x14ac:dyDescent="0.2">
      <c r="H4751" s="7"/>
      <c r="I4751" s="23"/>
    </row>
    <row r="4752" spans="8:9" x14ac:dyDescent="0.2">
      <c r="H4752" s="7"/>
      <c r="I4752" s="23"/>
    </row>
    <row r="4753" spans="8:9" x14ac:dyDescent="0.2">
      <c r="H4753" s="7"/>
      <c r="I4753" s="23"/>
    </row>
    <row r="4754" spans="8:9" x14ac:dyDescent="0.2">
      <c r="H4754" s="7"/>
      <c r="I4754" s="23"/>
    </row>
    <row r="4755" spans="8:9" x14ac:dyDescent="0.2">
      <c r="H4755" s="7"/>
      <c r="I4755" s="23"/>
    </row>
    <row r="4756" spans="8:9" x14ac:dyDescent="0.2">
      <c r="H4756" s="7"/>
      <c r="I4756" s="23"/>
    </row>
    <row r="4757" spans="8:9" x14ac:dyDescent="0.2">
      <c r="H4757" s="7"/>
      <c r="I4757" s="23"/>
    </row>
    <row r="4758" spans="8:9" x14ac:dyDescent="0.2">
      <c r="H4758" s="7"/>
      <c r="I4758" s="23"/>
    </row>
    <row r="4759" spans="8:9" x14ac:dyDescent="0.2">
      <c r="H4759" s="7"/>
      <c r="I4759" s="23"/>
    </row>
    <row r="4760" spans="8:9" x14ac:dyDescent="0.2">
      <c r="H4760" s="7"/>
      <c r="I4760" s="23"/>
    </row>
    <row r="4761" spans="8:9" x14ac:dyDescent="0.2">
      <c r="H4761" s="7"/>
      <c r="I4761" s="23"/>
    </row>
    <row r="4762" spans="8:9" x14ac:dyDescent="0.2">
      <c r="H4762" s="7"/>
      <c r="I4762" s="23"/>
    </row>
    <row r="4763" spans="8:9" x14ac:dyDescent="0.2">
      <c r="H4763" s="7"/>
      <c r="I4763" s="23"/>
    </row>
    <row r="4764" spans="8:9" x14ac:dyDescent="0.2">
      <c r="H4764" s="7"/>
      <c r="I4764" s="23"/>
    </row>
    <row r="4765" spans="8:9" x14ac:dyDescent="0.2">
      <c r="H4765" s="7"/>
      <c r="I4765" s="23"/>
    </row>
    <row r="4766" spans="8:9" x14ac:dyDescent="0.2">
      <c r="H4766" s="7"/>
      <c r="I4766" s="23"/>
    </row>
    <row r="4767" spans="8:9" x14ac:dyDescent="0.2">
      <c r="H4767" s="7"/>
      <c r="I4767" s="23"/>
    </row>
    <row r="4768" spans="8:9" x14ac:dyDescent="0.2">
      <c r="H4768" s="7"/>
      <c r="I4768" s="23"/>
    </row>
    <row r="4769" spans="8:9" x14ac:dyDescent="0.2">
      <c r="H4769" s="7"/>
      <c r="I4769" s="23"/>
    </row>
    <row r="4770" spans="8:9" x14ac:dyDescent="0.2">
      <c r="H4770" s="7"/>
      <c r="I4770" s="23"/>
    </row>
    <row r="4771" spans="8:9" x14ac:dyDescent="0.2">
      <c r="H4771" s="7"/>
      <c r="I4771" s="23"/>
    </row>
    <row r="4772" spans="8:9" x14ac:dyDescent="0.2">
      <c r="H4772" s="7"/>
      <c r="I4772" s="23"/>
    </row>
    <row r="4773" spans="8:9" x14ac:dyDescent="0.2">
      <c r="H4773" s="7"/>
      <c r="I4773" s="23"/>
    </row>
    <row r="4774" spans="8:9" x14ac:dyDescent="0.2">
      <c r="H4774" s="7"/>
      <c r="I4774" s="23"/>
    </row>
    <row r="4775" spans="8:9" x14ac:dyDescent="0.2">
      <c r="H4775" s="7"/>
      <c r="I4775" s="23"/>
    </row>
    <row r="4776" spans="8:9" x14ac:dyDescent="0.2">
      <c r="H4776" s="7"/>
      <c r="I4776" s="23"/>
    </row>
    <row r="4777" spans="8:9" x14ac:dyDescent="0.2">
      <c r="H4777" s="7"/>
      <c r="I4777" s="23"/>
    </row>
    <row r="4778" spans="8:9" x14ac:dyDescent="0.2">
      <c r="H4778" s="7"/>
      <c r="I4778" s="23"/>
    </row>
    <row r="4779" spans="8:9" x14ac:dyDescent="0.2">
      <c r="H4779" s="7"/>
      <c r="I4779" s="23"/>
    </row>
    <row r="4780" spans="8:9" x14ac:dyDescent="0.2">
      <c r="H4780" s="7"/>
      <c r="I4780" s="23"/>
    </row>
    <row r="4781" spans="8:9" x14ac:dyDescent="0.2">
      <c r="H4781" s="7"/>
      <c r="I4781" s="23"/>
    </row>
    <row r="4782" spans="8:9" x14ac:dyDescent="0.2">
      <c r="H4782" s="7"/>
      <c r="I4782" s="23"/>
    </row>
    <row r="4783" spans="8:9" x14ac:dyDescent="0.2">
      <c r="H4783" s="7"/>
      <c r="I4783" s="23"/>
    </row>
    <row r="4784" spans="8:9" x14ac:dyDescent="0.2">
      <c r="H4784" s="7"/>
      <c r="I4784" s="23"/>
    </row>
    <row r="4785" spans="8:9" x14ac:dyDescent="0.2">
      <c r="H4785" s="7"/>
      <c r="I4785" s="23"/>
    </row>
    <row r="4786" spans="8:9" x14ac:dyDescent="0.2">
      <c r="H4786" s="7"/>
      <c r="I4786" s="23"/>
    </row>
    <row r="4787" spans="8:9" x14ac:dyDescent="0.2">
      <c r="H4787" s="7"/>
      <c r="I4787" s="23"/>
    </row>
    <row r="4788" spans="8:9" x14ac:dyDescent="0.2">
      <c r="H4788" s="7"/>
      <c r="I4788" s="23"/>
    </row>
    <row r="4789" spans="8:9" x14ac:dyDescent="0.2">
      <c r="H4789" s="7"/>
      <c r="I4789" s="23"/>
    </row>
    <row r="4790" spans="8:9" x14ac:dyDescent="0.2">
      <c r="H4790" s="7"/>
      <c r="I4790" s="23"/>
    </row>
    <row r="4791" spans="8:9" x14ac:dyDescent="0.2">
      <c r="H4791" s="7"/>
      <c r="I4791" s="23"/>
    </row>
    <row r="4792" spans="8:9" x14ac:dyDescent="0.2">
      <c r="H4792" s="7"/>
      <c r="I4792" s="23"/>
    </row>
    <row r="4793" spans="8:9" x14ac:dyDescent="0.2">
      <c r="H4793" s="7"/>
      <c r="I4793" s="23"/>
    </row>
    <row r="4794" spans="8:9" x14ac:dyDescent="0.2">
      <c r="H4794" s="7"/>
      <c r="I4794" s="23"/>
    </row>
    <row r="4795" spans="8:9" x14ac:dyDescent="0.2">
      <c r="H4795" s="7"/>
      <c r="I4795" s="23"/>
    </row>
    <row r="4796" spans="8:9" x14ac:dyDescent="0.2">
      <c r="H4796" s="7"/>
      <c r="I4796" s="23"/>
    </row>
    <row r="4797" spans="8:9" x14ac:dyDescent="0.2">
      <c r="H4797" s="7"/>
      <c r="I4797" s="23"/>
    </row>
    <row r="4798" spans="8:9" x14ac:dyDescent="0.2">
      <c r="H4798" s="7"/>
      <c r="I4798" s="23"/>
    </row>
    <row r="4799" spans="8:9" x14ac:dyDescent="0.2">
      <c r="H4799" s="7"/>
      <c r="I4799" s="23"/>
    </row>
    <row r="4800" spans="8:9" x14ac:dyDescent="0.2">
      <c r="H4800" s="7"/>
      <c r="I4800" s="23"/>
    </row>
    <row r="4801" spans="8:9" x14ac:dyDescent="0.2">
      <c r="H4801" s="7"/>
      <c r="I4801" s="23"/>
    </row>
    <row r="4802" spans="8:9" x14ac:dyDescent="0.2">
      <c r="H4802" s="7"/>
      <c r="I4802" s="23"/>
    </row>
    <row r="4803" spans="8:9" x14ac:dyDescent="0.2">
      <c r="H4803" s="7"/>
      <c r="I4803" s="23"/>
    </row>
    <row r="4804" spans="8:9" x14ac:dyDescent="0.2">
      <c r="H4804" s="7"/>
      <c r="I4804" s="23"/>
    </row>
    <row r="4805" spans="8:9" x14ac:dyDescent="0.2">
      <c r="H4805" s="7"/>
      <c r="I4805" s="23"/>
    </row>
    <row r="4806" spans="8:9" x14ac:dyDescent="0.2">
      <c r="H4806" s="7"/>
      <c r="I4806" s="23"/>
    </row>
    <row r="4807" spans="8:9" x14ac:dyDescent="0.2">
      <c r="H4807" s="7"/>
      <c r="I4807" s="23"/>
    </row>
    <row r="4808" spans="8:9" x14ac:dyDescent="0.2">
      <c r="H4808" s="7"/>
      <c r="I4808" s="23"/>
    </row>
    <row r="4809" spans="8:9" x14ac:dyDescent="0.2">
      <c r="H4809" s="7"/>
      <c r="I4809" s="23"/>
    </row>
    <row r="4810" spans="8:9" x14ac:dyDescent="0.2">
      <c r="H4810" s="7"/>
      <c r="I4810" s="23"/>
    </row>
    <row r="4811" spans="8:9" x14ac:dyDescent="0.2">
      <c r="H4811" s="7"/>
      <c r="I4811" s="23"/>
    </row>
    <row r="4812" spans="8:9" x14ac:dyDescent="0.2">
      <c r="H4812" s="7"/>
      <c r="I4812" s="23"/>
    </row>
    <row r="4813" spans="8:9" x14ac:dyDescent="0.2">
      <c r="H4813" s="7"/>
      <c r="I4813" s="23"/>
    </row>
    <row r="4814" spans="8:9" x14ac:dyDescent="0.2">
      <c r="H4814" s="7"/>
      <c r="I4814" s="23"/>
    </row>
    <row r="4815" spans="8:9" x14ac:dyDescent="0.2">
      <c r="H4815" s="7"/>
      <c r="I4815" s="23"/>
    </row>
    <row r="4816" spans="8:9" x14ac:dyDescent="0.2">
      <c r="H4816" s="7"/>
      <c r="I4816" s="23"/>
    </row>
    <row r="4817" spans="8:9" x14ac:dyDescent="0.2">
      <c r="H4817" s="7"/>
      <c r="I4817" s="23"/>
    </row>
    <row r="4818" spans="8:9" x14ac:dyDescent="0.2">
      <c r="H4818" s="7"/>
      <c r="I4818" s="23"/>
    </row>
    <row r="4819" spans="8:9" x14ac:dyDescent="0.2">
      <c r="H4819" s="7"/>
      <c r="I4819" s="23"/>
    </row>
    <row r="4820" spans="8:9" x14ac:dyDescent="0.2">
      <c r="H4820" s="7"/>
      <c r="I4820" s="23"/>
    </row>
    <row r="4821" spans="8:9" x14ac:dyDescent="0.2">
      <c r="H4821" s="7"/>
      <c r="I4821" s="23"/>
    </row>
    <row r="4822" spans="8:9" x14ac:dyDescent="0.2">
      <c r="H4822" s="7"/>
      <c r="I4822" s="23"/>
    </row>
    <row r="4823" spans="8:9" x14ac:dyDescent="0.2">
      <c r="H4823" s="7"/>
      <c r="I4823" s="23"/>
    </row>
    <row r="4824" spans="8:9" x14ac:dyDescent="0.2">
      <c r="H4824" s="7"/>
      <c r="I4824" s="23"/>
    </row>
    <row r="4825" spans="8:9" x14ac:dyDescent="0.2">
      <c r="H4825" s="7"/>
      <c r="I4825" s="23"/>
    </row>
    <row r="4826" spans="8:9" x14ac:dyDescent="0.2">
      <c r="H4826" s="7"/>
      <c r="I4826" s="23"/>
    </row>
    <row r="4827" spans="8:9" x14ac:dyDescent="0.2">
      <c r="H4827" s="7"/>
      <c r="I4827" s="23"/>
    </row>
    <row r="4828" spans="8:9" x14ac:dyDescent="0.2">
      <c r="H4828" s="7"/>
      <c r="I4828" s="23"/>
    </row>
    <row r="4829" spans="8:9" x14ac:dyDescent="0.2">
      <c r="H4829" s="7"/>
      <c r="I4829" s="23"/>
    </row>
    <row r="4830" spans="8:9" x14ac:dyDescent="0.2">
      <c r="H4830" s="7"/>
      <c r="I4830" s="23"/>
    </row>
    <row r="4831" spans="8:9" x14ac:dyDescent="0.2">
      <c r="H4831" s="7"/>
      <c r="I4831" s="23"/>
    </row>
    <row r="4832" spans="8:9" x14ac:dyDescent="0.2">
      <c r="H4832" s="7"/>
      <c r="I4832" s="23"/>
    </row>
    <row r="4833" spans="8:9" x14ac:dyDescent="0.2">
      <c r="H4833" s="7"/>
      <c r="I4833" s="23"/>
    </row>
    <row r="4834" spans="8:9" x14ac:dyDescent="0.2">
      <c r="H4834" s="7"/>
      <c r="I4834" s="23"/>
    </row>
    <row r="4835" spans="8:9" x14ac:dyDescent="0.2">
      <c r="H4835" s="7"/>
      <c r="I4835" s="23"/>
    </row>
    <row r="4836" spans="8:9" x14ac:dyDescent="0.2">
      <c r="H4836" s="7"/>
      <c r="I4836" s="23"/>
    </row>
    <row r="4837" spans="8:9" x14ac:dyDescent="0.2">
      <c r="H4837" s="7"/>
      <c r="I4837" s="23"/>
    </row>
    <row r="4838" spans="8:9" x14ac:dyDescent="0.2">
      <c r="H4838" s="7"/>
      <c r="I4838" s="23"/>
    </row>
    <row r="4839" spans="8:9" x14ac:dyDescent="0.2">
      <c r="H4839" s="7"/>
      <c r="I4839" s="23"/>
    </row>
    <row r="4840" spans="8:9" x14ac:dyDescent="0.2">
      <c r="H4840" s="7"/>
      <c r="I4840" s="23"/>
    </row>
    <row r="4841" spans="8:9" x14ac:dyDescent="0.2">
      <c r="H4841" s="7"/>
      <c r="I4841" s="23"/>
    </row>
    <row r="4842" spans="8:9" x14ac:dyDescent="0.2">
      <c r="H4842" s="7"/>
      <c r="I4842" s="23"/>
    </row>
    <row r="4843" spans="8:9" x14ac:dyDescent="0.2">
      <c r="H4843" s="7"/>
      <c r="I4843" s="23"/>
    </row>
    <row r="4844" spans="8:9" x14ac:dyDescent="0.2">
      <c r="H4844" s="7"/>
      <c r="I4844" s="23"/>
    </row>
    <row r="4845" spans="8:9" x14ac:dyDescent="0.2">
      <c r="H4845" s="7"/>
      <c r="I4845" s="23"/>
    </row>
    <row r="4846" spans="8:9" x14ac:dyDescent="0.2">
      <c r="H4846" s="7"/>
      <c r="I4846" s="23"/>
    </row>
    <row r="4847" spans="8:9" x14ac:dyDescent="0.2">
      <c r="H4847" s="7"/>
      <c r="I4847" s="23"/>
    </row>
    <row r="4848" spans="8:9" x14ac:dyDescent="0.2">
      <c r="H4848" s="7"/>
      <c r="I4848" s="23"/>
    </row>
    <row r="4849" spans="8:9" x14ac:dyDescent="0.2">
      <c r="H4849" s="7"/>
      <c r="I4849" s="23"/>
    </row>
    <row r="4850" spans="8:9" x14ac:dyDescent="0.2">
      <c r="H4850" s="7"/>
      <c r="I4850" s="23"/>
    </row>
    <row r="4851" spans="8:9" x14ac:dyDescent="0.2">
      <c r="H4851" s="7"/>
      <c r="I4851" s="23"/>
    </row>
    <row r="4852" spans="8:9" x14ac:dyDescent="0.2">
      <c r="H4852" s="7"/>
      <c r="I4852" s="23"/>
    </row>
    <row r="4853" spans="8:9" x14ac:dyDescent="0.2">
      <c r="H4853" s="7"/>
      <c r="I4853" s="23"/>
    </row>
    <row r="4854" spans="8:9" x14ac:dyDescent="0.2">
      <c r="H4854" s="7"/>
      <c r="I4854" s="23"/>
    </row>
    <row r="4855" spans="8:9" x14ac:dyDescent="0.2">
      <c r="H4855" s="7"/>
      <c r="I4855" s="23"/>
    </row>
    <row r="4856" spans="8:9" x14ac:dyDescent="0.2">
      <c r="H4856" s="7"/>
      <c r="I4856" s="23"/>
    </row>
    <row r="4857" spans="8:9" x14ac:dyDescent="0.2">
      <c r="H4857" s="7"/>
      <c r="I4857" s="23"/>
    </row>
    <row r="4858" spans="8:9" x14ac:dyDescent="0.2">
      <c r="H4858" s="7"/>
      <c r="I4858" s="23"/>
    </row>
    <row r="4859" spans="8:9" x14ac:dyDescent="0.2">
      <c r="H4859" s="7"/>
      <c r="I4859" s="23"/>
    </row>
    <row r="4860" spans="8:9" x14ac:dyDescent="0.2">
      <c r="H4860" s="7"/>
      <c r="I4860" s="23"/>
    </row>
    <row r="4861" spans="8:9" x14ac:dyDescent="0.2">
      <c r="H4861" s="7"/>
      <c r="I4861" s="23"/>
    </row>
    <row r="4862" spans="8:9" x14ac:dyDescent="0.2">
      <c r="H4862" s="7"/>
      <c r="I4862" s="23"/>
    </row>
    <row r="4863" spans="8:9" x14ac:dyDescent="0.2">
      <c r="H4863" s="7"/>
      <c r="I4863" s="23"/>
    </row>
    <row r="4864" spans="8:9" x14ac:dyDescent="0.2">
      <c r="H4864" s="7"/>
      <c r="I4864" s="23"/>
    </row>
    <row r="4865" spans="8:9" x14ac:dyDescent="0.2">
      <c r="H4865" s="7"/>
      <c r="I4865" s="23"/>
    </row>
    <row r="4866" spans="8:9" x14ac:dyDescent="0.2">
      <c r="H4866" s="7"/>
      <c r="I4866" s="23"/>
    </row>
    <row r="4867" spans="8:9" x14ac:dyDescent="0.2">
      <c r="H4867" s="7"/>
      <c r="I4867" s="23"/>
    </row>
    <row r="4868" spans="8:9" x14ac:dyDescent="0.2">
      <c r="H4868" s="7"/>
      <c r="I4868" s="23"/>
    </row>
    <row r="4869" spans="8:9" x14ac:dyDescent="0.2">
      <c r="H4869" s="7"/>
      <c r="I4869" s="23"/>
    </row>
    <row r="4870" spans="8:9" x14ac:dyDescent="0.2">
      <c r="H4870" s="7"/>
      <c r="I4870" s="23"/>
    </row>
    <row r="4871" spans="8:9" x14ac:dyDescent="0.2">
      <c r="H4871" s="7"/>
      <c r="I4871" s="23"/>
    </row>
    <row r="4872" spans="8:9" x14ac:dyDescent="0.2">
      <c r="H4872" s="7"/>
      <c r="I4872" s="23"/>
    </row>
    <row r="4873" spans="8:9" x14ac:dyDescent="0.2">
      <c r="H4873" s="7"/>
      <c r="I4873" s="23"/>
    </row>
    <row r="4874" spans="8:9" x14ac:dyDescent="0.2">
      <c r="H4874" s="7"/>
      <c r="I4874" s="23"/>
    </row>
    <row r="4875" spans="8:9" x14ac:dyDescent="0.2">
      <c r="H4875" s="7"/>
      <c r="I4875" s="23"/>
    </row>
    <row r="4876" spans="8:9" x14ac:dyDescent="0.2">
      <c r="H4876" s="7"/>
      <c r="I4876" s="23"/>
    </row>
    <row r="4877" spans="8:9" x14ac:dyDescent="0.2">
      <c r="H4877" s="7"/>
      <c r="I4877" s="23"/>
    </row>
    <row r="4878" spans="8:9" x14ac:dyDescent="0.2">
      <c r="H4878" s="7"/>
      <c r="I4878" s="23"/>
    </row>
    <row r="4879" spans="8:9" x14ac:dyDescent="0.2">
      <c r="H4879" s="7"/>
      <c r="I4879" s="23"/>
    </row>
    <row r="4880" spans="8:9" x14ac:dyDescent="0.2">
      <c r="H4880" s="7"/>
      <c r="I4880" s="23"/>
    </row>
    <row r="4881" spans="8:9" x14ac:dyDescent="0.2">
      <c r="H4881" s="7"/>
      <c r="I4881" s="23"/>
    </row>
    <row r="4882" spans="8:9" x14ac:dyDescent="0.2">
      <c r="H4882" s="7"/>
      <c r="I4882" s="23"/>
    </row>
    <row r="4883" spans="8:9" x14ac:dyDescent="0.2">
      <c r="H4883" s="7"/>
      <c r="I4883" s="23"/>
    </row>
    <row r="4884" spans="8:9" x14ac:dyDescent="0.2">
      <c r="H4884" s="7"/>
      <c r="I4884" s="23"/>
    </row>
    <row r="4885" spans="8:9" x14ac:dyDescent="0.2">
      <c r="H4885" s="7"/>
      <c r="I4885" s="23"/>
    </row>
    <row r="4886" spans="8:9" x14ac:dyDescent="0.2">
      <c r="H4886" s="7"/>
      <c r="I4886" s="23"/>
    </row>
    <row r="4887" spans="8:9" x14ac:dyDescent="0.2">
      <c r="H4887" s="7"/>
      <c r="I4887" s="23"/>
    </row>
    <row r="4888" spans="8:9" x14ac:dyDescent="0.2">
      <c r="H4888" s="7"/>
      <c r="I4888" s="23"/>
    </row>
    <row r="4889" spans="8:9" x14ac:dyDescent="0.2">
      <c r="H4889" s="7"/>
      <c r="I4889" s="23"/>
    </row>
    <row r="4890" spans="8:9" x14ac:dyDescent="0.2">
      <c r="H4890" s="7"/>
      <c r="I4890" s="23"/>
    </row>
    <row r="4891" spans="8:9" x14ac:dyDescent="0.2">
      <c r="H4891" s="7"/>
      <c r="I4891" s="23"/>
    </row>
    <row r="4892" spans="8:9" x14ac:dyDescent="0.2">
      <c r="H4892" s="7"/>
      <c r="I4892" s="23"/>
    </row>
    <row r="4893" spans="8:9" x14ac:dyDescent="0.2">
      <c r="H4893" s="7"/>
      <c r="I4893" s="23"/>
    </row>
    <row r="4894" spans="8:9" x14ac:dyDescent="0.2">
      <c r="H4894" s="7"/>
      <c r="I4894" s="23"/>
    </row>
    <row r="4895" spans="8:9" x14ac:dyDescent="0.2">
      <c r="H4895" s="7"/>
      <c r="I4895" s="23"/>
    </row>
    <row r="4896" spans="8:9" x14ac:dyDescent="0.2">
      <c r="H4896" s="7"/>
      <c r="I4896" s="23"/>
    </row>
    <row r="4897" spans="8:9" x14ac:dyDescent="0.2">
      <c r="H4897" s="7"/>
      <c r="I4897" s="23"/>
    </row>
    <row r="4898" spans="8:9" x14ac:dyDescent="0.2">
      <c r="H4898" s="7"/>
      <c r="I4898" s="23"/>
    </row>
    <row r="4899" spans="8:9" x14ac:dyDescent="0.2">
      <c r="H4899" s="7"/>
      <c r="I4899" s="23"/>
    </row>
    <row r="4900" spans="8:9" x14ac:dyDescent="0.2">
      <c r="H4900" s="7"/>
      <c r="I4900" s="23"/>
    </row>
    <row r="4901" spans="8:9" x14ac:dyDescent="0.2">
      <c r="H4901" s="7"/>
      <c r="I4901" s="23"/>
    </row>
    <row r="4902" spans="8:9" x14ac:dyDescent="0.2">
      <c r="H4902" s="7"/>
      <c r="I4902" s="23"/>
    </row>
    <row r="4903" spans="8:9" x14ac:dyDescent="0.2">
      <c r="H4903" s="7"/>
      <c r="I4903" s="23"/>
    </row>
    <row r="4904" spans="8:9" x14ac:dyDescent="0.2">
      <c r="H4904" s="7"/>
      <c r="I4904" s="23"/>
    </row>
    <row r="4905" spans="8:9" x14ac:dyDescent="0.2">
      <c r="H4905" s="7"/>
      <c r="I4905" s="23"/>
    </row>
    <row r="4906" spans="8:9" x14ac:dyDescent="0.2">
      <c r="H4906" s="7"/>
      <c r="I4906" s="23"/>
    </row>
    <row r="4907" spans="8:9" x14ac:dyDescent="0.2">
      <c r="H4907" s="7"/>
      <c r="I4907" s="23"/>
    </row>
    <row r="4908" spans="8:9" x14ac:dyDescent="0.2">
      <c r="H4908" s="7"/>
      <c r="I4908" s="23"/>
    </row>
    <row r="4909" spans="8:9" x14ac:dyDescent="0.2">
      <c r="H4909" s="7"/>
      <c r="I4909" s="23"/>
    </row>
    <row r="4910" spans="8:9" x14ac:dyDescent="0.2">
      <c r="H4910" s="7"/>
      <c r="I4910" s="23"/>
    </row>
    <row r="4911" spans="8:9" x14ac:dyDescent="0.2">
      <c r="H4911" s="7"/>
      <c r="I4911" s="23"/>
    </row>
    <row r="4912" spans="8:9" x14ac:dyDescent="0.2">
      <c r="H4912" s="7"/>
      <c r="I4912" s="23"/>
    </row>
    <row r="4913" spans="8:9" x14ac:dyDescent="0.2">
      <c r="H4913" s="7"/>
      <c r="I4913" s="23"/>
    </row>
    <row r="4914" spans="8:9" x14ac:dyDescent="0.2">
      <c r="H4914" s="7"/>
      <c r="I4914" s="23"/>
    </row>
    <row r="4915" spans="8:9" x14ac:dyDescent="0.2">
      <c r="H4915" s="7"/>
      <c r="I4915" s="23"/>
    </row>
    <row r="4916" spans="8:9" x14ac:dyDescent="0.2">
      <c r="H4916" s="7"/>
      <c r="I4916" s="23"/>
    </row>
    <row r="4917" spans="8:9" x14ac:dyDescent="0.2">
      <c r="H4917" s="7"/>
      <c r="I4917" s="23"/>
    </row>
    <row r="4918" spans="8:9" x14ac:dyDescent="0.2">
      <c r="H4918" s="7"/>
      <c r="I4918" s="23"/>
    </row>
    <row r="4919" spans="8:9" x14ac:dyDescent="0.2">
      <c r="H4919" s="7"/>
      <c r="I4919" s="23"/>
    </row>
    <row r="4920" spans="8:9" x14ac:dyDescent="0.2">
      <c r="H4920" s="7"/>
      <c r="I4920" s="23"/>
    </row>
    <row r="4921" spans="8:9" x14ac:dyDescent="0.2">
      <c r="H4921" s="7"/>
      <c r="I4921" s="23"/>
    </row>
    <row r="4922" spans="8:9" x14ac:dyDescent="0.2">
      <c r="H4922" s="7"/>
      <c r="I4922" s="23"/>
    </row>
    <row r="4923" spans="8:9" x14ac:dyDescent="0.2">
      <c r="H4923" s="7"/>
      <c r="I4923" s="23"/>
    </row>
    <row r="4924" spans="8:9" x14ac:dyDescent="0.2">
      <c r="H4924" s="7"/>
      <c r="I4924" s="23"/>
    </row>
    <row r="4925" spans="8:9" x14ac:dyDescent="0.2">
      <c r="H4925" s="7"/>
      <c r="I4925" s="23"/>
    </row>
    <row r="4926" spans="8:9" x14ac:dyDescent="0.2">
      <c r="H4926" s="7"/>
      <c r="I4926" s="23"/>
    </row>
    <row r="4927" spans="8:9" x14ac:dyDescent="0.2">
      <c r="H4927" s="7"/>
      <c r="I4927" s="23"/>
    </row>
    <row r="4928" spans="8:9" x14ac:dyDescent="0.2">
      <c r="H4928" s="7"/>
      <c r="I4928" s="23"/>
    </row>
    <row r="4929" spans="8:9" x14ac:dyDescent="0.2">
      <c r="H4929" s="7"/>
      <c r="I4929" s="23"/>
    </row>
    <row r="4930" spans="8:9" x14ac:dyDescent="0.2">
      <c r="H4930" s="7"/>
      <c r="I4930" s="23"/>
    </row>
    <row r="4931" spans="8:9" x14ac:dyDescent="0.2">
      <c r="H4931" s="7"/>
      <c r="I4931" s="23"/>
    </row>
    <row r="4932" spans="8:9" x14ac:dyDescent="0.2">
      <c r="H4932" s="7"/>
      <c r="I4932" s="23"/>
    </row>
    <row r="4933" spans="8:9" x14ac:dyDescent="0.2">
      <c r="H4933" s="7"/>
      <c r="I4933" s="23"/>
    </row>
    <row r="4934" spans="8:9" x14ac:dyDescent="0.2">
      <c r="H4934" s="7"/>
      <c r="I4934" s="23"/>
    </row>
    <row r="4935" spans="8:9" x14ac:dyDescent="0.2">
      <c r="H4935" s="7"/>
      <c r="I4935" s="23"/>
    </row>
    <row r="4936" spans="8:9" x14ac:dyDescent="0.2">
      <c r="H4936" s="7"/>
      <c r="I4936" s="23"/>
    </row>
    <row r="4937" spans="8:9" x14ac:dyDescent="0.2">
      <c r="H4937" s="7"/>
      <c r="I4937" s="23"/>
    </row>
    <row r="4938" spans="8:9" x14ac:dyDescent="0.2">
      <c r="H4938" s="7"/>
      <c r="I4938" s="23"/>
    </row>
    <row r="4939" spans="8:9" x14ac:dyDescent="0.2">
      <c r="H4939" s="7"/>
      <c r="I4939" s="23"/>
    </row>
    <row r="4940" spans="8:9" x14ac:dyDescent="0.2">
      <c r="H4940" s="7"/>
      <c r="I4940" s="23"/>
    </row>
    <row r="4941" spans="8:9" x14ac:dyDescent="0.2">
      <c r="H4941" s="7"/>
      <c r="I4941" s="23"/>
    </row>
    <row r="4942" spans="8:9" x14ac:dyDescent="0.2">
      <c r="H4942" s="7"/>
      <c r="I4942" s="23"/>
    </row>
    <row r="4943" spans="8:9" x14ac:dyDescent="0.2">
      <c r="H4943" s="7"/>
      <c r="I4943" s="23"/>
    </row>
    <row r="4944" spans="8:9" x14ac:dyDescent="0.2">
      <c r="H4944" s="7"/>
      <c r="I4944" s="23"/>
    </row>
    <row r="4945" spans="8:9" x14ac:dyDescent="0.2">
      <c r="H4945" s="7"/>
      <c r="I4945" s="23"/>
    </row>
    <row r="4946" spans="8:9" x14ac:dyDescent="0.2">
      <c r="H4946" s="7"/>
      <c r="I4946" s="23"/>
    </row>
    <row r="4947" spans="8:9" x14ac:dyDescent="0.2">
      <c r="H4947" s="7"/>
      <c r="I4947" s="23"/>
    </row>
    <row r="4948" spans="8:9" x14ac:dyDescent="0.2">
      <c r="H4948" s="7"/>
      <c r="I4948" s="23"/>
    </row>
    <row r="4949" spans="8:9" x14ac:dyDescent="0.2">
      <c r="H4949" s="7"/>
      <c r="I4949" s="23"/>
    </row>
    <row r="4950" spans="8:9" x14ac:dyDescent="0.2">
      <c r="H4950" s="7"/>
      <c r="I4950" s="23"/>
    </row>
    <row r="4951" spans="8:9" x14ac:dyDescent="0.2">
      <c r="H4951" s="7"/>
      <c r="I4951" s="23"/>
    </row>
    <row r="4952" spans="8:9" x14ac:dyDescent="0.2">
      <c r="H4952" s="7"/>
      <c r="I4952" s="23"/>
    </row>
    <row r="4953" spans="8:9" x14ac:dyDescent="0.2">
      <c r="H4953" s="7"/>
      <c r="I4953" s="23"/>
    </row>
    <row r="4954" spans="8:9" x14ac:dyDescent="0.2">
      <c r="H4954" s="7"/>
      <c r="I4954" s="23"/>
    </row>
    <row r="4955" spans="8:9" x14ac:dyDescent="0.2">
      <c r="H4955" s="7"/>
      <c r="I4955" s="23"/>
    </row>
    <row r="4956" spans="8:9" x14ac:dyDescent="0.2">
      <c r="H4956" s="7"/>
      <c r="I4956" s="23"/>
    </row>
    <row r="4957" spans="8:9" x14ac:dyDescent="0.2">
      <c r="H4957" s="7"/>
      <c r="I4957" s="23"/>
    </row>
    <row r="4958" spans="8:9" x14ac:dyDescent="0.2">
      <c r="H4958" s="7"/>
      <c r="I4958" s="23"/>
    </row>
    <row r="4959" spans="8:9" x14ac:dyDescent="0.2">
      <c r="H4959" s="7"/>
      <c r="I4959" s="23"/>
    </row>
    <row r="4960" spans="8:9" x14ac:dyDescent="0.2">
      <c r="H4960" s="7"/>
      <c r="I4960" s="23"/>
    </row>
    <row r="4961" spans="8:9" x14ac:dyDescent="0.2">
      <c r="H4961" s="7"/>
      <c r="I4961" s="23"/>
    </row>
    <row r="4962" spans="8:9" x14ac:dyDescent="0.2">
      <c r="H4962" s="7"/>
      <c r="I4962" s="23"/>
    </row>
    <row r="4963" spans="8:9" x14ac:dyDescent="0.2">
      <c r="H4963" s="7"/>
      <c r="I4963" s="23"/>
    </row>
    <row r="4964" spans="8:9" x14ac:dyDescent="0.2">
      <c r="H4964" s="7"/>
      <c r="I4964" s="23"/>
    </row>
    <row r="4965" spans="8:9" x14ac:dyDescent="0.2">
      <c r="H4965" s="7"/>
      <c r="I4965" s="23"/>
    </row>
    <row r="4966" spans="8:9" x14ac:dyDescent="0.2">
      <c r="H4966" s="7"/>
      <c r="I4966" s="23"/>
    </row>
    <row r="4967" spans="8:9" x14ac:dyDescent="0.2">
      <c r="H4967" s="7"/>
      <c r="I4967" s="23"/>
    </row>
    <row r="4968" spans="8:9" x14ac:dyDescent="0.2">
      <c r="H4968" s="7"/>
      <c r="I4968" s="23"/>
    </row>
    <row r="4969" spans="8:9" x14ac:dyDescent="0.2">
      <c r="H4969" s="7"/>
      <c r="I4969" s="23"/>
    </row>
    <row r="4970" spans="8:9" x14ac:dyDescent="0.2">
      <c r="H4970" s="7"/>
      <c r="I4970" s="23"/>
    </row>
    <row r="4971" spans="8:9" x14ac:dyDescent="0.2">
      <c r="H4971" s="7"/>
      <c r="I4971" s="23"/>
    </row>
    <row r="4972" spans="8:9" x14ac:dyDescent="0.2">
      <c r="H4972" s="7"/>
      <c r="I4972" s="23"/>
    </row>
    <row r="4973" spans="8:9" x14ac:dyDescent="0.2">
      <c r="H4973" s="7"/>
      <c r="I4973" s="23"/>
    </row>
    <row r="4974" spans="8:9" x14ac:dyDescent="0.2">
      <c r="H4974" s="7"/>
      <c r="I4974" s="23"/>
    </row>
    <row r="4975" spans="8:9" x14ac:dyDescent="0.2">
      <c r="H4975" s="7"/>
      <c r="I4975" s="23"/>
    </row>
    <row r="4976" spans="8:9" x14ac:dyDescent="0.2">
      <c r="H4976" s="7"/>
      <c r="I4976" s="23"/>
    </row>
    <row r="4977" spans="8:9" x14ac:dyDescent="0.2">
      <c r="H4977" s="7"/>
      <c r="I4977" s="23"/>
    </row>
    <row r="4978" spans="8:9" x14ac:dyDescent="0.2">
      <c r="H4978" s="7"/>
      <c r="I4978" s="23"/>
    </row>
    <row r="4979" spans="8:9" x14ac:dyDescent="0.2">
      <c r="H4979" s="7"/>
      <c r="I4979" s="23"/>
    </row>
    <row r="4980" spans="8:9" x14ac:dyDescent="0.2">
      <c r="H4980" s="7"/>
      <c r="I4980" s="23"/>
    </row>
    <row r="4981" spans="8:9" x14ac:dyDescent="0.2">
      <c r="H4981" s="7"/>
      <c r="I4981" s="23"/>
    </row>
    <row r="4982" spans="8:9" x14ac:dyDescent="0.2">
      <c r="H4982" s="7"/>
      <c r="I4982" s="23"/>
    </row>
    <row r="4983" spans="8:9" x14ac:dyDescent="0.2">
      <c r="H4983" s="7"/>
      <c r="I4983" s="23"/>
    </row>
    <row r="4984" spans="8:9" x14ac:dyDescent="0.2">
      <c r="H4984" s="7"/>
      <c r="I4984" s="23"/>
    </row>
    <row r="4985" spans="8:9" x14ac:dyDescent="0.2">
      <c r="H4985" s="7"/>
      <c r="I4985" s="23"/>
    </row>
    <row r="4986" spans="8:9" x14ac:dyDescent="0.2">
      <c r="H4986" s="7"/>
      <c r="I4986" s="23"/>
    </row>
    <row r="4987" spans="8:9" x14ac:dyDescent="0.2">
      <c r="H4987" s="7"/>
      <c r="I4987" s="23"/>
    </row>
    <row r="4988" spans="8:9" x14ac:dyDescent="0.2">
      <c r="H4988" s="7"/>
      <c r="I4988" s="23"/>
    </row>
    <row r="4989" spans="8:9" x14ac:dyDescent="0.2">
      <c r="H4989" s="7"/>
      <c r="I4989" s="23"/>
    </row>
    <row r="4990" spans="8:9" x14ac:dyDescent="0.2">
      <c r="H4990" s="7"/>
      <c r="I4990" s="23"/>
    </row>
    <row r="4991" spans="8:9" x14ac:dyDescent="0.2">
      <c r="H4991" s="7"/>
      <c r="I4991" s="23"/>
    </row>
    <row r="4992" spans="8:9" x14ac:dyDescent="0.2">
      <c r="H4992" s="7"/>
      <c r="I4992" s="23"/>
    </row>
    <row r="4993" spans="8:9" x14ac:dyDescent="0.2">
      <c r="H4993" s="7"/>
      <c r="I4993" s="23"/>
    </row>
    <row r="4994" spans="8:9" x14ac:dyDescent="0.2">
      <c r="H4994" s="7"/>
      <c r="I4994" s="23"/>
    </row>
    <row r="4995" spans="8:9" x14ac:dyDescent="0.2">
      <c r="H4995" s="7"/>
      <c r="I4995" s="23"/>
    </row>
    <row r="4996" spans="8:9" x14ac:dyDescent="0.2">
      <c r="H4996" s="7"/>
      <c r="I4996" s="23"/>
    </row>
    <row r="4997" spans="8:9" x14ac:dyDescent="0.2">
      <c r="H4997" s="7"/>
      <c r="I4997" s="23"/>
    </row>
    <row r="4998" spans="8:9" x14ac:dyDescent="0.2">
      <c r="H4998" s="7"/>
      <c r="I4998" s="23"/>
    </row>
    <row r="4999" spans="8:9" x14ac:dyDescent="0.2">
      <c r="H4999" s="7"/>
      <c r="I4999" s="23"/>
    </row>
    <row r="5000" spans="8:9" x14ac:dyDescent="0.2">
      <c r="H5000" s="7"/>
      <c r="I5000" s="23"/>
    </row>
    <row r="5001" spans="8:9" x14ac:dyDescent="0.2">
      <c r="H5001" s="7"/>
      <c r="I5001" s="23"/>
    </row>
    <row r="5002" spans="8:9" x14ac:dyDescent="0.2">
      <c r="H5002" s="7"/>
      <c r="I5002" s="23"/>
    </row>
    <row r="5003" spans="8:9" x14ac:dyDescent="0.2">
      <c r="H5003" s="7"/>
      <c r="I5003" s="23"/>
    </row>
    <row r="5004" spans="8:9" x14ac:dyDescent="0.2">
      <c r="H5004" s="7"/>
      <c r="I5004" s="23"/>
    </row>
    <row r="5005" spans="8:9" x14ac:dyDescent="0.2">
      <c r="H5005" s="7"/>
      <c r="I5005" s="23"/>
    </row>
    <row r="5006" spans="8:9" x14ac:dyDescent="0.2">
      <c r="H5006" s="7"/>
      <c r="I5006" s="23"/>
    </row>
    <row r="5007" spans="8:9" x14ac:dyDescent="0.2">
      <c r="H5007" s="7"/>
      <c r="I5007" s="23"/>
    </row>
    <row r="5008" spans="8:9" x14ac:dyDescent="0.2">
      <c r="H5008" s="7"/>
      <c r="I5008" s="23"/>
    </row>
    <row r="5009" spans="8:9" x14ac:dyDescent="0.2">
      <c r="H5009" s="7"/>
      <c r="I5009" s="23"/>
    </row>
    <row r="5010" spans="8:9" x14ac:dyDescent="0.2">
      <c r="H5010" s="7"/>
      <c r="I5010" s="23"/>
    </row>
    <row r="5011" spans="8:9" x14ac:dyDescent="0.2">
      <c r="H5011" s="7"/>
      <c r="I5011" s="23"/>
    </row>
    <row r="5012" spans="8:9" x14ac:dyDescent="0.2">
      <c r="H5012" s="7"/>
      <c r="I5012" s="23"/>
    </row>
    <row r="5013" spans="8:9" x14ac:dyDescent="0.2">
      <c r="H5013" s="7"/>
      <c r="I5013" s="23"/>
    </row>
    <row r="5014" spans="8:9" x14ac:dyDescent="0.2">
      <c r="H5014" s="7"/>
      <c r="I5014" s="23"/>
    </row>
    <row r="5015" spans="8:9" x14ac:dyDescent="0.2">
      <c r="H5015" s="7"/>
      <c r="I5015" s="23"/>
    </row>
    <row r="5016" spans="8:9" x14ac:dyDescent="0.2">
      <c r="H5016" s="7"/>
      <c r="I5016" s="23"/>
    </row>
    <row r="5017" spans="8:9" x14ac:dyDescent="0.2">
      <c r="H5017" s="7"/>
      <c r="I5017" s="23"/>
    </row>
    <row r="5018" spans="8:9" x14ac:dyDescent="0.2">
      <c r="H5018" s="7"/>
      <c r="I5018" s="23"/>
    </row>
    <row r="5019" spans="8:9" x14ac:dyDescent="0.2">
      <c r="H5019" s="7"/>
      <c r="I5019" s="23"/>
    </row>
    <row r="5020" spans="8:9" x14ac:dyDescent="0.2">
      <c r="H5020" s="7"/>
      <c r="I5020" s="23"/>
    </row>
    <row r="5021" spans="8:9" x14ac:dyDescent="0.2">
      <c r="H5021" s="7"/>
      <c r="I5021" s="23"/>
    </row>
    <row r="5022" spans="8:9" x14ac:dyDescent="0.2">
      <c r="H5022" s="7"/>
      <c r="I5022" s="23"/>
    </row>
    <row r="5023" spans="8:9" x14ac:dyDescent="0.2">
      <c r="H5023" s="7"/>
      <c r="I5023" s="23"/>
    </row>
    <row r="5024" spans="8:9" x14ac:dyDescent="0.2">
      <c r="H5024" s="7"/>
      <c r="I5024" s="23"/>
    </row>
    <row r="5025" spans="8:9" x14ac:dyDescent="0.2">
      <c r="H5025" s="7"/>
      <c r="I5025" s="23"/>
    </row>
    <row r="5026" spans="8:9" x14ac:dyDescent="0.2">
      <c r="H5026" s="7"/>
      <c r="I5026" s="23"/>
    </row>
    <row r="5027" spans="8:9" x14ac:dyDescent="0.2">
      <c r="H5027" s="7"/>
      <c r="I5027" s="23"/>
    </row>
    <row r="5028" spans="8:9" x14ac:dyDescent="0.2">
      <c r="H5028" s="7"/>
      <c r="I5028" s="23"/>
    </row>
    <row r="5029" spans="8:9" x14ac:dyDescent="0.2">
      <c r="H5029" s="7"/>
      <c r="I5029" s="23"/>
    </row>
    <row r="5030" spans="8:9" x14ac:dyDescent="0.2">
      <c r="H5030" s="7"/>
      <c r="I5030" s="23"/>
    </row>
    <row r="5031" spans="8:9" x14ac:dyDescent="0.2">
      <c r="H5031" s="7"/>
      <c r="I5031" s="23"/>
    </row>
    <row r="5032" spans="8:9" x14ac:dyDescent="0.2">
      <c r="H5032" s="7"/>
      <c r="I5032" s="23"/>
    </row>
    <row r="5033" spans="8:9" x14ac:dyDescent="0.2">
      <c r="H5033" s="7"/>
      <c r="I5033" s="23"/>
    </row>
    <row r="5034" spans="8:9" x14ac:dyDescent="0.2">
      <c r="H5034" s="7"/>
      <c r="I5034" s="23"/>
    </row>
    <row r="5035" spans="8:9" x14ac:dyDescent="0.2">
      <c r="H5035" s="7"/>
      <c r="I5035" s="23"/>
    </row>
    <row r="5036" spans="8:9" x14ac:dyDescent="0.2">
      <c r="H5036" s="7"/>
      <c r="I5036" s="23"/>
    </row>
    <row r="5037" spans="8:9" x14ac:dyDescent="0.2">
      <c r="H5037" s="7"/>
      <c r="I5037" s="23"/>
    </row>
    <row r="5038" spans="8:9" x14ac:dyDescent="0.2">
      <c r="H5038" s="7"/>
      <c r="I5038" s="23"/>
    </row>
    <row r="5039" spans="8:9" x14ac:dyDescent="0.2">
      <c r="H5039" s="7"/>
      <c r="I5039" s="23"/>
    </row>
    <row r="5040" spans="8:9" x14ac:dyDescent="0.2">
      <c r="H5040" s="7"/>
      <c r="I5040" s="23"/>
    </row>
    <row r="5041" spans="8:9" x14ac:dyDescent="0.2">
      <c r="H5041" s="7"/>
      <c r="I5041" s="23"/>
    </row>
    <row r="5042" spans="8:9" x14ac:dyDescent="0.2">
      <c r="H5042" s="7"/>
      <c r="I5042" s="23"/>
    </row>
    <row r="5043" spans="8:9" x14ac:dyDescent="0.2">
      <c r="H5043" s="7"/>
      <c r="I5043" s="23"/>
    </row>
    <row r="5044" spans="8:9" x14ac:dyDescent="0.2">
      <c r="H5044" s="7"/>
      <c r="I5044" s="23"/>
    </row>
    <row r="5045" spans="8:9" x14ac:dyDescent="0.2">
      <c r="H5045" s="7"/>
      <c r="I5045" s="23"/>
    </row>
    <row r="5046" spans="8:9" x14ac:dyDescent="0.2">
      <c r="H5046" s="7"/>
      <c r="I5046" s="23"/>
    </row>
    <row r="5047" spans="8:9" x14ac:dyDescent="0.2">
      <c r="H5047" s="7"/>
      <c r="I5047" s="23"/>
    </row>
    <row r="5048" spans="8:9" x14ac:dyDescent="0.2">
      <c r="H5048" s="7"/>
      <c r="I5048" s="23"/>
    </row>
    <row r="5049" spans="8:9" x14ac:dyDescent="0.2">
      <c r="H5049" s="7"/>
      <c r="I5049" s="23"/>
    </row>
    <row r="5050" spans="8:9" x14ac:dyDescent="0.2">
      <c r="H5050" s="7"/>
      <c r="I5050" s="23"/>
    </row>
    <row r="5051" spans="8:9" x14ac:dyDescent="0.2">
      <c r="H5051" s="7"/>
      <c r="I5051" s="23"/>
    </row>
    <row r="5052" spans="8:9" x14ac:dyDescent="0.2">
      <c r="H5052" s="7"/>
      <c r="I5052" s="23"/>
    </row>
    <row r="5053" spans="8:9" x14ac:dyDescent="0.2">
      <c r="H5053" s="7"/>
      <c r="I5053" s="23"/>
    </row>
    <row r="5054" spans="8:9" x14ac:dyDescent="0.2">
      <c r="H5054" s="7"/>
      <c r="I5054" s="23"/>
    </row>
    <row r="5055" spans="8:9" x14ac:dyDescent="0.2">
      <c r="H5055" s="7"/>
      <c r="I5055" s="23"/>
    </row>
    <row r="5056" spans="8:9" x14ac:dyDescent="0.2">
      <c r="H5056" s="7"/>
      <c r="I5056" s="23"/>
    </row>
    <row r="5057" spans="8:9" x14ac:dyDescent="0.2">
      <c r="H5057" s="7"/>
      <c r="I5057" s="23"/>
    </row>
    <row r="5058" spans="8:9" x14ac:dyDescent="0.2">
      <c r="H5058" s="7"/>
      <c r="I5058" s="23"/>
    </row>
    <row r="5059" spans="8:9" x14ac:dyDescent="0.2">
      <c r="H5059" s="7"/>
      <c r="I5059" s="23"/>
    </row>
    <row r="5060" spans="8:9" x14ac:dyDescent="0.2">
      <c r="H5060" s="7"/>
      <c r="I5060" s="23"/>
    </row>
    <row r="5061" spans="8:9" x14ac:dyDescent="0.2">
      <c r="H5061" s="7"/>
      <c r="I5061" s="23"/>
    </row>
    <row r="5062" spans="8:9" x14ac:dyDescent="0.2">
      <c r="H5062" s="7"/>
      <c r="I5062" s="23"/>
    </row>
    <row r="5063" spans="8:9" x14ac:dyDescent="0.2">
      <c r="H5063" s="7"/>
      <c r="I5063" s="23"/>
    </row>
    <row r="5064" spans="8:9" x14ac:dyDescent="0.2">
      <c r="H5064" s="7"/>
      <c r="I5064" s="23"/>
    </row>
    <row r="5065" spans="8:9" x14ac:dyDescent="0.2">
      <c r="H5065" s="7"/>
      <c r="I5065" s="23"/>
    </row>
    <row r="5066" spans="8:9" x14ac:dyDescent="0.2">
      <c r="H5066" s="7"/>
      <c r="I5066" s="23"/>
    </row>
    <row r="5067" spans="8:9" x14ac:dyDescent="0.2">
      <c r="H5067" s="7"/>
      <c r="I5067" s="23"/>
    </row>
    <row r="5068" spans="8:9" x14ac:dyDescent="0.2">
      <c r="H5068" s="7"/>
      <c r="I5068" s="23"/>
    </row>
    <row r="5069" spans="8:9" x14ac:dyDescent="0.2">
      <c r="H5069" s="7"/>
      <c r="I5069" s="23"/>
    </row>
    <row r="5070" spans="8:9" x14ac:dyDescent="0.2">
      <c r="H5070" s="7"/>
      <c r="I5070" s="23"/>
    </row>
    <row r="5071" spans="8:9" x14ac:dyDescent="0.2">
      <c r="H5071" s="7"/>
      <c r="I5071" s="23"/>
    </row>
    <row r="5072" spans="8:9" x14ac:dyDescent="0.2">
      <c r="H5072" s="7"/>
      <c r="I5072" s="23"/>
    </row>
    <row r="5073" spans="8:9" x14ac:dyDescent="0.2">
      <c r="H5073" s="7"/>
      <c r="I5073" s="23"/>
    </row>
    <row r="5074" spans="8:9" x14ac:dyDescent="0.2">
      <c r="H5074" s="7"/>
      <c r="I5074" s="23"/>
    </row>
    <row r="5075" spans="8:9" x14ac:dyDescent="0.2">
      <c r="H5075" s="7"/>
      <c r="I5075" s="23"/>
    </row>
    <row r="5076" spans="8:9" x14ac:dyDescent="0.2">
      <c r="H5076" s="7"/>
      <c r="I5076" s="23"/>
    </row>
    <row r="5077" spans="8:9" x14ac:dyDescent="0.2">
      <c r="H5077" s="7"/>
      <c r="I5077" s="23"/>
    </row>
    <row r="5078" spans="8:9" x14ac:dyDescent="0.2">
      <c r="H5078" s="7"/>
      <c r="I5078" s="23"/>
    </row>
    <row r="5079" spans="8:9" x14ac:dyDescent="0.2">
      <c r="H5079" s="7"/>
      <c r="I5079" s="23"/>
    </row>
    <row r="5080" spans="8:9" x14ac:dyDescent="0.2">
      <c r="H5080" s="7"/>
      <c r="I5080" s="23"/>
    </row>
    <row r="5081" spans="8:9" x14ac:dyDescent="0.2">
      <c r="H5081" s="7"/>
      <c r="I5081" s="23"/>
    </row>
    <row r="5082" spans="8:9" x14ac:dyDescent="0.2">
      <c r="H5082" s="7"/>
      <c r="I5082" s="23"/>
    </row>
    <row r="5083" spans="8:9" x14ac:dyDescent="0.2">
      <c r="H5083" s="7"/>
      <c r="I5083" s="23"/>
    </row>
    <row r="5084" spans="8:9" x14ac:dyDescent="0.2">
      <c r="H5084" s="7"/>
      <c r="I5084" s="23"/>
    </row>
    <row r="5085" spans="8:9" x14ac:dyDescent="0.2">
      <c r="H5085" s="7"/>
      <c r="I5085" s="23"/>
    </row>
    <row r="5086" spans="8:9" x14ac:dyDescent="0.2">
      <c r="H5086" s="7"/>
      <c r="I5086" s="23"/>
    </row>
    <row r="5087" spans="8:9" x14ac:dyDescent="0.2">
      <c r="H5087" s="7"/>
      <c r="I5087" s="23"/>
    </row>
    <row r="5088" spans="8:9" x14ac:dyDescent="0.2">
      <c r="H5088" s="7"/>
      <c r="I5088" s="23"/>
    </row>
    <row r="5089" spans="8:9" x14ac:dyDescent="0.2">
      <c r="H5089" s="7"/>
      <c r="I5089" s="23"/>
    </row>
    <row r="5090" spans="8:9" x14ac:dyDescent="0.2">
      <c r="H5090" s="7"/>
      <c r="I5090" s="23"/>
    </row>
    <row r="5091" spans="8:9" x14ac:dyDescent="0.2">
      <c r="H5091" s="7"/>
      <c r="I5091" s="23"/>
    </row>
    <row r="5092" spans="8:9" x14ac:dyDescent="0.2">
      <c r="H5092" s="7"/>
      <c r="I5092" s="23"/>
    </row>
    <row r="5093" spans="8:9" x14ac:dyDescent="0.2">
      <c r="H5093" s="7"/>
      <c r="I5093" s="23"/>
    </row>
    <row r="5094" spans="8:9" x14ac:dyDescent="0.2">
      <c r="H5094" s="7"/>
      <c r="I5094" s="23"/>
    </row>
    <row r="5095" spans="8:9" x14ac:dyDescent="0.2">
      <c r="H5095" s="7"/>
      <c r="I5095" s="23"/>
    </row>
    <row r="5096" spans="8:9" x14ac:dyDescent="0.2">
      <c r="H5096" s="7"/>
      <c r="I5096" s="23"/>
    </row>
    <row r="5097" spans="8:9" x14ac:dyDescent="0.2">
      <c r="H5097" s="7"/>
      <c r="I5097" s="23"/>
    </row>
    <row r="5098" spans="8:9" x14ac:dyDescent="0.2">
      <c r="H5098" s="7"/>
      <c r="I5098" s="23"/>
    </row>
    <row r="5099" spans="8:9" x14ac:dyDescent="0.2">
      <c r="H5099" s="7"/>
      <c r="I5099" s="23"/>
    </row>
    <row r="5100" spans="8:9" x14ac:dyDescent="0.2">
      <c r="H5100" s="7"/>
      <c r="I5100" s="23"/>
    </row>
    <row r="5101" spans="8:9" x14ac:dyDescent="0.2">
      <c r="H5101" s="7"/>
      <c r="I5101" s="23"/>
    </row>
    <row r="5102" spans="8:9" x14ac:dyDescent="0.2">
      <c r="H5102" s="7"/>
      <c r="I5102" s="23"/>
    </row>
    <row r="5103" spans="8:9" x14ac:dyDescent="0.2">
      <c r="H5103" s="7"/>
      <c r="I5103" s="23"/>
    </row>
    <row r="5104" spans="8:9" x14ac:dyDescent="0.2">
      <c r="H5104" s="7"/>
      <c r="I5104" s="23"/>
    </row>
    <row r="5105" spans="8:9" x14ac:dyDescent="0.2">
      <c r="H5105" s="7"/>
      <c r="I5105" s="23"/>
    </row>
    <row r="5106" spans="8:9" x14ac:dyDescent="0.2">
      <c r="H5106" s="7"/>
      <c r="I5106" s="23"/>
    </row>
    <row r="5107" spans="8:9" x14ac:dyDescent="0.2">
      <c r="H5107" s="7"/>
      <c r="I5107" s="23"/>
    </row>
    <row r="5108" spans="8:9" x14ac:dyDescent="0.2">
      <c r="H5108" s="7"/>
      <c r="I5108" s="23"/>
    </row>
    <row r="5109" spans="8:9" x14ac:dyDescent="0.2">
      <c r="H5109" s="7"/>
      <c r="I5109" s="23"/>
    </row>
    <row r="5110" spans="8:9" x14ac:dyDescent="0.2">
      <c r="H5110" s="7"/>
      <c r="I5110" s="23"/>
    </row>
    <row r="5111" spans="8:9" x14ac:dyDescent="0.2">
      <c r="H5111" s="7"/>
      <c r="I5111" s="23"/>
    </row>
    <row r="5112" spans="8:9" x14ac:dyDescent="0.2">
      <c r="H5112" s="7"/>
      <c r="I5112" s="23"/>
    </row>
    <row r="5113" spans="8:9" x14ac:dyDescent="0.2">
      <c r="H5113" s="7"/>
      <c r="I5113" s="23"/>
    </row>
    <row r="5114" spans="8:9" x14ac:dyDescent="0.2">
      <c r="H5114" s="7"/>
      <c r="I5114" s="23"/>
    </row>
    <row r="5115" spans="8:9" x14ac:dyDescent="0.2">
      <c r="H5115" s="7"/>
      <c r="I5115" s="23"/>
    </row>
    <row r="5116" spans="8:9" x14ac:dyDescent="0.2">
      <c r="H5116" s="7"/>
      <c r="I5116" s="23"/>
    </row>
    <row r="5117" spans="8:9" x14ac:dyDescent="0.2">
      <c r="H5117" s="7"/>
      <c r="I5117" s="23"/>
    </row>
    <row r="5118" spans="8:9" x14ac:dyDescent="0.2">
      <c r="H5118" s="7"/>
      <c r="I5118" s="23"/>
    </row>
    <row r="5119" spans="8:9" x14ac:dyDescent="0.2">
      <c r="H5119" s="7"/>
      <c r="I5119" s="23"/>
    </row>
    <row r="5120" spans="8:9" x14ac:dyDescent="0.2">
      <c r="H5120" s="7"/>
      <c r="I5120" s="23"/>
    </row>
    <row r="5121" spans="8:9" x14ac:dyDescent="0.2">
      <c r="H5121" s="7"/>
      <c r="I5121" s="23"/>
    </row>
    <row r="5122" spans="8:9" x14ac:dyDescent="0.2">
      <c r="H5122" s="7"/>
      <c r="I5122" s="23"/>
    </row>
    <row r="5123" spans="8:9" x14ac:dyDescent="0.2">
      <c r="H5123" s="7"/>
      <c r="I5123" s="23"/>
    </row>
    <row r="5124" spans="8:9" x14ac:dyDescent="0.2">
      <c r="H5124" s="7"/>
      <c r="I5124" s="23"/>
    </row>
    <row r="5125" spans="8:9" x14ac:dyDescent="0.2">
      <c r="H5125" s="7"/>
      <c r="I5125" s="23"/>
    </row>
    <row r="5126" spans="8:9" x14ac:dyDescent="0.2">
      <c r="H5126" s="7"/>
      <c r="I5126" s="23"/>
    </row>
    <row r="5127" spans="8:9" x14ac:dyDescent="0.2">
      <c r="H5127" s="7"/>
      <c r="I5127" s="23"/>
    </row>
    <row r="5128" spans="8:9" x14ac:dyDescent="0.2">
      <c r="H5128" s="7"/>
      <c r="I5128" s="23"/>
    </row>
    <row r="5129" spans="8:9" x14ac:dyDescent="0.2">
      <c r="H5129" s="7"/>
      <c r="I5129" s="23"/>
    </row>
    <row r="5130" spans="8:9" x14ac:dyDescent="0.2">
      <c r="H5130" s="7"/>
      <c r="I5130" s="23"/>
    </row>
    <row r="5131" spans="8:9" x14ac:dyDescent="0.2">
      <c r="H5131" s="7"/>
      <c r="I5131" s="23"/>
    </row>
    <row r="5132" spans="8:9" x14ac:dyDescent="0.2">
      <c r="H5132" s="7"/>
      <c r="I5132" s="23"/>
    </row>
    <row r="5133" spans="8:9" x14ac:dyDescent="0.2">
      <c r="H5133" s="7"/>
      <c r="I5133" s="23"/>
    </row>
    <row r="5134" spans="8:9" x14ac:dyDescent="0.2">
      <c r="H5134" s="7"/>
      <c r="I5134" s="23"/>
    </row>
    <row r="5135" spans="8:9" x14ac:dyDescent="0.2">
      <c r="H5135" s="7"/>
      <c r="I5135" s="23"/>
    </row>
    <row r="5136" spans="8:9" x14ac:dyDescent="0.2">
      <c r="H5136" s="7"/>
      <c r="I5136" s="23"/>
    </row>
    <row r="5137" spans="8:9" x14ac:dyDescent="0.2">
      <c r="H5137" s="7"/>
      <c r="I5137" s="23"/>
    </row>
    <row r="5138" spans="8:9" x14ac:dyDescent="0.2">
      <c r="H5138" s="7"/>
      <c r="I5138" s="23"/>
    </row>
    <row r="5139" spans="8:9" x14ac:dyDescent="0.2">
      <c r="H5139" s="7"/>
      <c r="I5139" s="23"/>
    </row>
    <row r="5140" spans="8:9" x14ac:dyDescent="0.2">
      <c r="H5140" s="7"/>
      <c r="I5140" s="23"/>
    </row>
    <row r="5141" spans="8:9" x14ac:dyDescent="0.2">
      <c r="H5141" s="7"/>
      <c r="I5141" s="23"/>
    </row>
    <row r="5142" spans="8:9" x14ac:dyDescent="0.2">
      <c r="H5142" s="7"/>
      <c r="I5142" s="23"/>
    </row>
    <row r="5143" spans="8:9" x14ac:dyDescent="0.2">
      <c r="H5143" s="7"/>
      <c r="I5143" s="23"/>
    </row>
    <row r="5144" spans="8:9" x14ac:dyDescent="0.2">
      <c r="H5144" s="7"/>
      <c r="I5144" s="23"/>
    </row>
    <row r="5145" spans="8:9" x14ac:dyDescent="0.2">
      <c r="H5145" s="7"/>
      <c r="I5145" s="23"/>
    </row>
    <row r="5146" spans="8:9" x14ac:dyDescent="0.2">
      <c r="H5146" s="7"/>
      <c r="I5146" s="23"/>
    </row>
    <row r="5147" spans="8:9" x14ac:dyDescent="0.2">
      <c r="H5147" s="7"/>
      <c r="I5147" s="23"/>
    </row>
    <row r="5148" spans="8:9" x14ac:dyDescent="0.2">
      <c r="H5148" s="7"/>
      <c r="I5148" s="23"/>
    </row>
    <row r="5149" spans="8:9" x14ac:dyDescent="0.2">
      <c r="H5149" s="7"/>
      <c r="I5149" s="23"/>
    </row>
    <row r="5150" spans="8:9" x14ac:dyDescent="0.2">
      <c r="H5150" s="7"/>
      <c r="I5150" s="23"/>
    </row>
    <row r="5151" spans="8:9" x14ac:dyDescent="0.2">
      <c r="H5151" s="7"/>
      <c r="I5151" s="23"/>
    </row>
    <row r="5152" spans="8:9" x14ac:dyDescent="0.2">
      <c r="H5152" s="7"/>
      <c r="I5152" s="23"/>
    </row>
    <row r="5153" spans="8:9" x14ac:dyDescent="0.2">
      <c r="H5153" s="7"/>
      <c r="I5153" s="23"/>
    </row>
    <row r="5154" spans="8:9" x14ac:dyDescent="0.2">
      <c r="H5154" s="7"/>
      <c r="I5154" s="23"/>
    </row>
    <row r="5155" spans="8:9" x14ac:dyDescent="0.2">
      <c r="H5155" s="7"/>
      <c r="I5155" s="23"/>
    </row>
    <row r="5156" spans="8:9" x14ac:dyDescent="0.2">
      <c r="H5156" s="7"/>
      <c r="I5156" s="23"/>
    </row>
    <row r="5157" spans="8:9" x14ac:dyDescent="0.2">
      <c r="H5157" s="7"/>
      <c r="I5157" s="23"/>
    </row>
    <row r="5158" spans="8:9" x14ac:dyDescent="0.2">
      <c r="H5158" s="7"/>
      <c r="I5158" s="23"/>
    </row>
    <row r="5159" spans="8:9" x14ac:dyDescent="0.2">
      <c r="H5159" s="7"/>
      <c r="I5159" s="23"/>
    </row>
    <row r="5160" spans="8:9" x14ac:dyDescent="0.2">
      <c r="H5160" s="7"/>
      <c r="I5160" s="23"/>
    </row>
    <row r="5161" spans="8:9" x14ac:dyDescent="0.2">
      <c r="H5161" s="7"/>
      <c r="I5161" s="23"/>
    </row>
    <row r="5162" spans="8:9" x14ac:dyDescent="0.2">
      <c r="H5162" s="7"/>
      <c r="I5162" s="23"/>
    </row>
    <row r="5163" spans="8:9" x14ac:dyDescent="0.2">
      <c r="H5163" s="7"/>
      <c r="I5163" s="23"/>
    </row>
    <row r="5164" spans="8:9" x14ac:dyDescent="0.2">
      <c r="H5164" s="7"/>
      <c r="I5164" s="23"/>
    </row>
    <row r="5165" spans="8:9" x14ac:dyDescent="0.2">
      <c r="H5165" s="7"/>
      <c r="I5165" s="23"/>
    </row>
    <row r="5166" spans="8:9" x14ac:dyDescent="0.2">
      <c r="H5166" s="7"/>
      <c r="I5166" s="23"/>
    </row>
    <row r="5167" spans="8:9" x14ac:dyDescent="0.2">
      <c r="H5167" s="7"/>
      <c r="I5167" s="23"/>
    </row>
    <row r="5168" spans="8:9" x14ac:dyDescent="0.2">
      <c r="H5168" s="7"/>
      <c r="I5168" s="23"/>
    </row>
    <row r="5169" spans="8:9" x14ac:dyDescent="0.2">
      <c r="H5169" s="7"/>
      <c r="I5169" s="23"/>
    </row>
    <row r="5170" spans="8:9" x14ac:dyDescent="0.2">
      <c r="H5170" s="7"/>
      <c r="I5170" s="23"/>
    </row>
    <row r="5171" spans="8:9" x14ac:dyDescent="0.2">
      <c r="H5171" s="7"/>
      <c r="I5171" s="23"/>
    </row>
    <row r="5172" spans="8:9" x14ac:dyDescent="0.2">
      <c r="H5172" s="7"/>
      <c r="I5172" s="23"/>
    </row>
    <row r="5173" spans="8:9" x14ac:dyDescent="0.2">
      <c r="H5173" s="7"/>
      <c r="I5173" s="23"/>
    </row>
    <row r="5174" spans="8:9" x14ac:dyDescent="0.2">
      <c r="H5174" s="7"/>
      <c r="I5174" s="23"/>
    </row>
    <row r="5175" spans="8:9" x14ac:dyDescent="0.2">
      <c r="H5175" s="7"/>
      <c r="I5175" s="23"/>
    </row>
    <row r="5176" spans="8:9" x14ac:dyDescent="0.2">
      <c r="H5176" s="7"/>
      <c r="I5176" s="23"/>
    </row>
    <row r="5177" spans="8:9" x14ac:dyDescent="0.2">
      <c r="H5177" s="7"/>
      <c r="I5177" s="23"/>
    </row>
    <row r="5178" spans="8:9" x14ac:dyDescent="0.2">
      <c r="H5178" s="7"/>
      <c r="I5178" s="23"/>
    </row>
    <row r="5179" spans="8:9" x14ac:dyDescent="0.2">
      <c r="H5179" s="7"/>
      <c r="I5179" s="23"/>
    </row>
    <row r="5180" spans="8:9" x14ac:dyDescent="0.2">
      <c r="H5180" s="7"/>
      <c r="I5180" s="23"/>
    </row>
    <row r="5181" spans="8:9" x14ac:dyDescent="0.2">
      <c r="H5181" s="7"/>
      <c r="I5181" s="23"/>
    </row>
    <row r="5182" spans="8:9" x14ac:dyDescent="0.2">
      <c r="H5182" s="7"/>
      <c r="I5182" s="23"/>
    </row>
    <row r="5183" spans="8:9" x14ac:dyDescent="0.2">
      <c r="H5183" s="7"/>
      <c r="I5183" s="23"/>
    </row>
    <row r="5184" spans="8:9" x14ac:dyDescent="0.2">
      <c r="H5184" s="7"/>
      <c r="I5184" s="23"/>
    </row>
    <row r="5185" spans="8:9" x14ac:dyDescent="0.2">
      <c r="H5185" s="7"/>
      <c r="I5185" s="23"/>
    </row>
    <row r="5186" spans="8:9" x14ac:dyDescent="0.2">
      <c r="H5186" s="7"/>
      <c r="I5186" s="23"/>
    </row>
    <row r="5187" spans="8:9" x14ac:dyDescent="0.2">
      <c r="H5187" s="7"/>
      <c r="I5187" s="23"/>
    </row>
    <row r="5188" spans="8:9" x14ac:dyDescent="0.2">
      <c r="H5188" s="7"/>
      <c r="I5188" s="23"/>
    </row>
    <row r="5189" spans="8:9" x14ac:dyDescent="0.2">
      <c r="H5189" s="7"/>
      <c r="I5189" s="23"/>
    </row>
    <row r="5190" spans="8:9" x14ac:dyDescent="0.2">
      <c r="H5190" s="7"/>
      <c r="I5190" s="23"/>
    </row>
    <row r="5191" spans="8:9" x14ac:dyDescent="0.2">
      <c r="H5191" s="7"/>
      <c r="I5191" s="23"/>
    </row>
    <row r="5192" spans="8:9" x14ac:dyDescent="0.2">
      <c r="H5192" s="7"/>
      <c r="I5192" s="23"/>
    </row>
    <row r="5193" spans="8:9" x14ac:dyDescent="0.2">
      <c r="H5193" s="7"/>
      <c r="I5193" s="23"/>
    </row>
    <row r="5194" spans="8:9" x14ac:dyDescent="0.2">
      <c r="H5194" s="7"/>
      <c r="I5194" s="23"/>
    </row>
    <row r="5195" spans="8:9" x14ac:dyDescent="0.2">
      <c r="H5195" s="7"/>
      <c r="I5195" s="23"/>
    </row>
    <row r="5196" spans="8:9" x14ac:dyDescent="0.2">
      <c r="H5196" s="7"/>
      <c r="I5196" s="23"/>
    </row>
    <row r="5197" spans="8:9" x14ac:dyDescent="0.2">
      <c r="H5197" s="7"/>
      <c r="I5197" s="23"/>
    </row>
    <row r="5198" spans="8:9" x14ac:dyDescent="0.2">
      <c r="H5198" s="7"/>
      <c r="I5198" s="23"/>
    </row>
    <row r="5199" spans="8:9" x14ac:dyDescent="0.2">
      <c r="H5199" s="7"/>
      <c r="I5199" s="23"/>
    </row>
    <row r="5200" spans="8:9" x14ac:dyDescent="0.2">
      <c r="H5200" s="7"/>
      <c r="I5200" s="23"/>
    </row>
    <row r="5201" spans="8:9" x14ac:dyDescent="0.2">
      <c r="H5201" s="7"/>
      <c r="I5201" s="23"/>
    </row>
    <row r="5202" spans="8:9" x14ac:dyDescent="0.2">
      <c r="H5202" s="7"/>
      <c r="I5202" s="23"/>
    </row>
    <row r="5203" spans="8:9" x14ac:dyDescent="0.2">
      <c r="H5203" s="7"/>
      <c r="I5203" s="23"/>
    </row>
    <row r="5204" spans="8:9" x14ac:dyDescent="0.2">
      <c r="H5204" s="7"/>
      <c r="I5204" s="23"/>
    </row>
    <row r="5205" spans="8:9" x14ac:dyDescent="0.2">
      <c r="H5205" s="7"/>
      <c r="I5205" s="23"/>
    </row>
    <row r="5206" spans="8:9" x14ac:dyDescent="0.2">
      <c r="H5206" s="7"/>
      <c r="I5206" s="23"/>
    </row>
    <row r="5207" spans="8:9" x14ac:dyDescent="0.2">
      <c r="H5207" s="7"/>
      <c r="I5207" s="23"/>
    </row>
    <row r="5208" spans="8:9" x14ac:dyDescent="0.2">
      <c r="H5208" s="7"/>
      <c r="I5208" s="23"/>
    </row>
    <row r="5209" spans="8:9" x14ac:dyDescent="0.2">
      <c r="H5209" s="7"/>
      <c r="I5209" s="23"/>
    </row>
    <row r="5210" spans="8:9" x14ac:dyDescent="0.2">
      <c r="H5210" s="7"/>
      <c r="I5210" s="23"/>
    </row>
    <row r="5211" spans="8:9" x14ac:dyDescent="0.2">
      <c r="H5211" s="7"/>
      <c r="I5211" s="23"/>
    </row>
    <row r="5212" spans="8:9" x14ac:dyDescent="0.2">
      <c r="H5212" s="7"/>
      <c r="I5212" s="23"/>
    </row>
    <row r="5213" spans="8:9" x14ac:dyDescent="0.2">
      <c r="H5213" s="7"/>
      <c r="I5213" s="23"/>
    </row>
    <row r="5214" spans="8:9" x14ac:dyDescent="0.2">
      <c r="H5214" s="7"/>
      <c r="I5214" s="23"/>
    </row>
    <row r="5215" spans="8:9" x14ac:dyDescent="0.2">
      <c r="H5215" s="7"/>
      <c r="I5215" s="23"/>
    </row>
    <row r="5216" spans="8:9" x14ac:dyDescent="0.2">
      <c r="H5216" s="7"/>
      <c r="I5216" s="23"/>
    </row>
    <row r="5217" spans="8:9" x14ac:dyDescent="0.2">
      <c r="H5217" s="7"/>
      <c r="I5217" s="23"/>
    </row>
    <row r="5218" spans="8:9" x14ac:dyDescent="0.2">
      <c r="H5218" s="7"/>
      <c r="I5218" s="23"/>
    </row>
    <row r="5219" spans="8:9" x14ac:dyDescent="0.2">
      <c r="H5219" s="7"/>
      <c r="I5219" s="23"/>
    </row>
    <row r="5220" spans="8:9" x14ac:dyDescent="0.2">
      <c r="H5220" s="7"/>
      <c r="I5220" s="23"/>
    </row>
    <row r="5221" spans="8:9" x14ac:dyDescent="0.2">
      <c r="H5221" s="7"/>
      <c r="I5221" s="23"/>
    </row>
    <row r="5222" spans="8:9" x14ac:dyDescent="0.2">
      <c r="H5222" s="7"/>
      <c r="I5222" s="23"/>
    </row>
    <row r="5223" spans="8:9" x14ac:dyDescent="0.2">
      <c r="H5223" s="7"/>
      <c r="I5223" s="23"/>
    </row>
    <row r="5224" spans="8:9" x14ac:dyDescent="0.2">
      <c r="H5224" s="7"/>
      <c r="I5224" s="23"/>
    </row>
    <row r="5225" spans="8:9" x14ac:dyDescent="0.2">
      <c r="H5225" s="7"/>
      <c r="I5225" s="23"/>
    </row>
    <row r="5226" spans="8:9" x14ac:dyDescent="0.2">
      <c r="H5226" s="7"/>
      <c r="I5226" s="23"/>
    </row>
    <row r="5227" spans="8:9" x14ac:dyDescent="0.2">
      <c r="H5227" s="7"/>
      <c r="I5227" s="23"/>
    </row>
    <row r="5228" spans="8:9" x14ac:dyDescent="0.2">
      <c r="H5228" s="7"/>
      <c r="I5228" s="23"/>
    </row>
    <row r="5229" spans="8:9" x14ac:dyDescent="0.2">
      <c r="H5229" s="7"/>
      <c r="I5229" s="23"/>
    </row>
    <row r="5230" spans="8:9" x14ac:dyDescent="0.2">
      <c r="H5230" s="7"/>
      <c r="I5230" s="23"/>
    </row>
    <row r="5231" spans="8:9" x14ac:dyDescent="0.2">
      <c r="H5231" s="7"/>
      <c r="I5231" s="23"/>
    </row>
    <row r="5232" spans="8:9" x14ac:dyDescent="0.2">
      <c r="H5232" s="7"/>
      <c r="I5232" s="23"/>
    </row>
    <row r="5233" spans="8:9" x14ac:dyDescent="0.2">
      <c r="H5233" s="7"/>
      <c r="I5233" s="23"/>
    </row>
    <row r="5234" spans="8:9" x14ac:dyDescent="0.2">
      <c r="H5234" s="7"/>
      <c r="I5234" s="23"/>
    </row>
    <row r="5235" spans="8:9" x14ac:dyDescent="0.2">
      <c r="H5235" s="7"/>
      <c r="I5235" s="23"/>
    </row>
    <row r="5236" spans="8:9" x14ac:dyDescent="0.2">
      <c r="H5236" s="7"/>
      <c r="I5236" s="23"/>
    </row>
    <row r="5237" spans="8:9" x14ac:dyDescent="0.2">
      <c r="H5237" s="7"/>
      <c r="I5237" s="23"/>
    </row>
    <row r="5238" spans="8:9" x14ac:dyDescent="0.2">
      <c r="H5238" s="7"/>
      <c r="I5238" s="23"/>
    </row>
    <row r="5239" spans="8:9" x14ac:dyDescent="0.2">
      <c r="H5239" s="7"/>
      <c r="I5239" s="23"/>
    </row>
    <row r="5240" spans="8:9" x14ac:dyDescent="0.2">
      <c r="H5240" s="7"/>
      <c r="I5240" s="23"/>
    </row>
    <row r="5241" spans="8:9" x14ac:dyDescent="0.2">
      <c r="H5241" s="7"/>
      <c r="I5241" s="23"/>
    </row>
    <row r="5242" spans="8:9" x14ac:dyDescent="0.2">
      <c r="H5242" s="7"/>
      <c r="I5242" s="23"/>
    </row>
    <row r="5243" spans="8:9" x14ac:dyDescent="0.2">
      <c r="H5243" s="7"/>
      <c r="I5243" s="23"/>
    </row>
    <row r="5244" spans="8:9" x14ac:dyDescent="0.2">
      <c r="H5244" s="7"/>
      <c r="I5244" s="23"/>
    </row>
    <row r="5245" spans="8:9" x14ac:dyDescent="0.2">
      <c r="H5245" s="7"/>
      <c r="I5245" s="23"/>
    </row>
    <row r="5246" spans="8:9" x14ac:dyDescent="0.2">
      <c r="H5246" s="7"/>
      <c r="I5246" s="23"/>
    </row>
    <row r="5247" spans="8:9" x14ac:dyDescent="0.2">
      <c r="H5247" s="7"/>
      <c r="I5247" s="23"/>
    </row>
    <row r="5248" spans="8:9" x14ac:dyDescent="0.2">
      <c r="H5248" s="7"/>
      <c r="I5248" s="23"/>
    </row>
    <row r="5249" spans="8:9" x14ac:dyDescent="0.2">
      <c r="H5249" s="7"/>
      <c r="I5249" s="23"/>
    </row>
    <row r="5250" spans="8:9" x14ac:dyDescent="0.2">
      <c r="H5250" s="7"/>
      <c r="I5250" s="23"/>
    </row>
    <row r="5251" spans="8:9" x14ac:dyDescent="0.2">
      <c r="H5251" s="7"/>
      <c r="I5251" s="23"/>
    </row>
    <row r="5252" spans="8:9" x14ac:dyDescent="0.2">
      <c r="H5252" s="7"/>
      <c r="I5252" s="23"/>
    </row>
    <row r="5253" spans="8:9" x14ac:dyDescent="0.2">
      <c r="H5253" s="7"/>
      <c r="I5253" s="23"/>
    </row>
    <row r="5254" spans="8:9" x14ac:dyDescent="0.2">
      <c r="H5254" s="7"/>
      <c r="I5254" s="23"/>
    </row>
    <row r="5255" spans="8:9" x14ac:dyDescent="0.2">
      <c r="H5255" s="7"/>
      <c r="I5255" s="23"/>
    </row>
    <row r="5256" spans="8:9" x14ac:dyDescent="0.2">
      <c r="H5256" s="7"/>
      <c r="I5256" s="23"/>
    </row>
    <row r="5257" spans="8:9" x14ac:dyDescent="0.2">
      <c r="H5257" s="7"/>
      <c r="I5257" s="23"/>
    </row>
    <row r="5258" spans="8:9" x14ac:dyDescent="0.2">
      <c r="H5258" s="7"/>
      <c r="I5258" s="23"/>
    </row>
    <row r="5259" spans="8:9" x14ac:dyDescent="0.2">
      <c r="H5259" s="7"/>
      <c r="I5259" s="23"/>
    </row>
    <row r="5260" spans="8:9" x14ac:dyDescent="0.2">
      <c r="H5260" s="7"/>
      <c r="I5260" s="23"/>
    </row>
    <row r="5261" spans="8:9" x14ac:dyDescent="0.2">
      <c r="H5261" s="7"/>
      <c r="I5261" s="23"/>
    </row>
    <row r="5262" spans="8:9" x14ac:dyDescent="0.2">
      <c r="H5262" s="7"/>
      <c r="I5262" s="23"/>
    </row>
    <row r="5263" spans="8:9" x14ac:dyDescent="0.2">
      <c r="H5263" s="7"/>
      <c r="I5263" s="23"/>
    </row>
    <row r="5264" spans="8:9" x14ac:dyDescent="0.2">
      <c r="H5264" s="7"/>
      <c r="I5264" s="23"/>
    </row>
    <row r="5265" spans="8:9" x14ac:dyDescent="0.2">
      <c r="H5265" s="7"/>
      <c r="I5265" s="23"/>
    </row>
    <row r="5266" spans="8:9" x14ac:dyDescent="0.2">
      <c r="H5266" s="7"/>
      <c r="I5266" s="23"/>
    </row>
    <row r="5267" spans="8:9" x14ac:dyDescent="0.2">
      <c r="H5267" s="7"/>
      <c r="I5267" s="23"/>
    </row>
    <row r="5268" spans="8:9" x14ac:dyDescent="0.2">
      <c r="H5268" s="7"/>
      <c r="I5268" s="23"/>
    </row>
    <row r="5269" spans="8:9" x14ac:dyDescent="0.2">
      <c r="H5269" s="7"/>
      <c r="I5269" s="23"/>
    </row>
    <row r="5270" spans="8:9" x14ac:dyDescent="0.2">
      <c r="H5270" s="7"/>
      <c r="I5270" s="23"/>
    </row>
    <row r="5271" spans="8:9" x14ac:dyDescent="0.2">
      <c r="H5271" s="7"/>
      <c r="I5271" s="23"/>
    </row>
    <row r="5272" spans="8:9" x14ac:dyDescent="0.2">
      <c r="H5272" s="7"/>
      <c r="I5272" s="23"/>
    </row>
    <row r="5273" spans="8:9" x14ac:dyDescent="0.2">
      <c r="H5273" s="7"/>
      <c r="I5273" s="23"/>
    </row>
    <row r="5274" spans="8:9" x14ac:dyDescent="0.2">
      <c r="H5274" s="7"/>
      <c r="I5274" s="23"/>
    </row>
    <row r="5275" spans="8:9" x14ac:dyDescent="0.2">
      <c r="H5275" s="7"/>
      <c r="I5275" s="23"/>
    </row>
    <row r="5276" spans="8:9" x14ac:dyDescent="0.2">
      <c r="H5276" s="7"/>
      <c r="I5276" s="23"/>
    </row>
    <row r="5277" spans="8:9" x14ac:dyDescent="0.2">
      <c r="H5277" s="7"/>
      <c r="I5277" s="23"/>
    </row>
    <row r="5278" spans="8:9" x14ac:dyDescent="0.2">
      <c r="H5278" s="7"/>
      <c r="I5278" s="23"/>
    </row>
    <row r="5279" spans="8:9" x14ac:dyDescent="0.2">
      <c r="H5279" s="7"/>
      <c r="I5279" s="23"/>
    </row>
    <row r="5280" spans="8:9" x14ac:dyDescent="0.2">
      <c r="H5280" s="7"/>
      <c r="I5280" s="23"/>
    </row>
    <row r="5281" spans="8:9" x14ac:dyDescent="0.2">
      <c r="H5281" s="7"/>
      <c r="I5281" s="23"/>
    </row>
    <row r="5282" spans="8:9" x14ac:dyDescent="0.2">
      <c r="H5282" s="7"/>
      <c r="I5282" s="23"/>
    </row>
    <row r="5283" spans="8:9" x14ac:dyDescent="0.2">
      <c r="H5283" s="7"/>
      <c r="I5283" s="23"/>
    </row>
    <row r="5284" spans="8:9" x14ac:dyDescent="0.2">
      <c r="H5284" s="7"/>
      <c r="I5284" s="23"/>
    </row>
    <row r="5285" spans="8:9" x14ac:dyDescent="0.2">
      <c r="H5285" s="7"/>
      <c r="I5285" s="23"/>
    </row>
    <row r="5286" spans="8:9" x14ac:dyDescent="0.2">
      <c r="H5286" s="7"/>
      <c r="I5286" s="23"/>
    </row>
    <row r="5287" spans="8:9" x14ac:dyDescent="0.2">
      <c r="H5287" s="7"/>
      <c r="I5287" s="23"/>
    </row>
    <row r="5288" spans="8:9" x14ac:dyDescent="0.2">
      <c r="H5288" s="7"/>
      <c r="I5288" s="23"/>
    </row>
    <row r="5289" spans="8:9" x14ac:dyDescent="0.2">
      <c r="H5289" s="7"/>
      <c r="I5289" s="23"/>
    </row>
    <row r="5290" spans="8:9" x14ac:dyDescent="0.2">
      <c r="H5290" s="7"/>
      <c r="I5290" s="23"/>
    </row>
    <row r="5291" spans="8:9" x14ac:dyDescent="0.2">
      <c r="H5291" s="7"/>
      <c r="I5291" s="23"/>
    </row>
    <row r="5292" spans="8:9" x14ac:dyDescent="0.2">
      <c r="H5292" s="7"/>
      <c r="I5292" s="23"/>
    </row>
    <row r="5293" spans="8:9" x14ac:dyDescent="0.2">
      <c r="H5293" s="7"/>
      <c r="I5293" s="23"/>
    </row>
    <row r="5294" spans="8:9" x14ac:dyDescent="0.2">
      <c r="H5294" s="7"/>
      <c r="I5294" s="23"/>
    </row>
    <row r="5295" spans="8:9" x14ac:dyDescent="0.2">
      <c r="H5295" s="7"/>
      <c r="I5295" s="23"/>
    </row>
    <row r="5296" spans="8:9" x14ac:dyDescent="0.2">
      <c r="H5296" s="7"/>
      <c r="I5296" s="23"/>
    </row>
    <row r="5297" spans="8:9" x14ac:dyDescent="0.2">
      <c r="H5297" s="7"/>
      <c r="I5297" s="23"/>
    </row>
    <row r="5298" spans="8:9" x14ac:dyDescent="0.2">
      <c r="H5298" s="7"/>
      <c r="I5298" s="23"/>
    </row>
    <row r="5299" spans="8:9" x14ac:dyDescent="0.2">
      <c r="H5299" s="7"/>
      <c r="I5299" s="23"/>
    </row>
    <row r="5300" spans="8:9" x14ac:dyDescent="0.2">
      <c r="H5300" s="7"/>
      <c r="I5300" s="23"/>
    </row>
    <row r="5301" spans="8:9" x14ac:dyDescent="0.2">
      <c r="H5301" s="7"/>
      <c r="I5301" s="23"/>
    </row>
    <row r="5302" spans="8:9" x14ac:dyDescent="0.2">
      <c r="H5302" s="7"/>
      <c r="I5302" s="23"/>
    </row>
    <row r="5303" spans="8:9" x14ac:dyDescent="0.2">
      <c r="H5303" s="7"/>
      <c r="I5303" s="23"/>
    </row>
    <row r="5304" spans="8:9" x14ac:dyDescent="0.2">
      <c r="H5304" s="7"/>
      <c r="I5304" s="23"/>
    </row>
    <row r="5305" spans="8:9" x14ac:dyDescent="0.2">
      <c r="H5305" s="7"/>
      <c r="I5305" s="23"/>
    </row>
    <row r="5306" spans="8:9" x14ac:dyDescent="0.2">
      <c r="H5306" s="7"/>
      <c r="I5306" s="23"/>
    </row>
    <row r="5307" spans="8:9" x14ac:dyDescent="0.2">
      <c r="H5307" s="7"/>
      <c r="I5307" s="23"/>
    </row>
    <row r="5308" spans="8:9" x14ac:dyDescent="0.2">
      <c r="H5308" s="7"/>
      <c r="I5308" s="23"/>
    </row>
    <row r="5309" spans="8:9" x14ac:dyDescent="0.2">
      <c r="H5309" s="7"/>
      <c r="I5309" s="23"/>
    </row>
    <row r="5310" spans="8:9" x14ac:dyDescent="0.2">
      <c r="H5310" s="7"/>
      <c r="I5310" s="23"/>
    </row>
    <row r="5311" spans="8:9" x14ac:dyDescent="0.2">
      <c r="H5311" s="7"/>
      <c r="I5311" s="23"/>
    </row>
    <row r="5312" spans="8:9" x14ac:dyDescent="0.2">
      <c r="H5312" s="7"/>
      <c r="I5312" s="23"/>
    </row>
    <row r="5313" spans="8:9" x14ac:dyDescent="0.2">
      <c r="H5313" s="7"/>
      <c r="I5313" s="23"/>
    </row>
    <row r="5314" spans="8:9" x14ac:dyDescent="0.2">
      <c r="H5314" s="7"/>
      <c r="I5314" s="23"/>
    </row>
    <row r="5315" spans="8:9" x14ac:dyDescent="0.2">
      <c r="H5315" s="7"/>
      <c r="I5315" s="23"/>
    </row>
    <row r="5316" spans="8:9" x14ac:dyDescent="0.2">
      <c r="H5316" s="7"/>
      <c r="I5316" s="23"/>
    </row>
    <row r="5317" spans="8:9" x14ac:dyDescent="0.2">
      <c r="H5317" s="7"/>
      <c r="I5317" s="23"/>
    </row>
    <row r="5318" spans="8:9" x14ac:dyDescent="0.2">
      <c r="H5318" s="7"/>
      <c r="I5318" s="23"/>
    </row>
    <row r="5319" spans="8:9" x14ac:dyDescent="0.2">
      <c r="H5319" s="7"/>
      <c r="I5319" s="23"/>
    </row>
    <row r="5320" spans="8:9" x14ac:dyDescent="0.2">
      <c r="H5320" s="7"/>
      <c r="I5320" s="23"/>
    </row>
    <row r="5321" spans="8:9" x14ac:dyDescent="0.2">
      <c r="H5321" s="7"/>
      <c r="I5321" s="23"/>
    </row>
    <row r="5322" spans="8:9" x14ac:dyDescent="0.2">
      <c r="H5322" s="7"/>
      <c r="I5322" s="23"/>
    </row>
    <row r="5323" spans="8:9" x14ac:dyDescent="0.2">
      <c r="H5323" s="7"/>
      <c r="I5323" s="23"/>
    </row>
    <row r="5324" spans="8:9" x14ac:dyDescent="0.2">
      <c r="H5324" s="7"/>
      <c r="I5324" s="23"/>
    </row>
    <row r="5325" spans="8:9" x14ac:dyDescent="0.2">
      <c r="H5325" s="7"/>
      <c r="I5325" s="23"/>
    </row>
    <row r="5326" spans="8:9" x14ac:dyDescent="0.2">
      <c r="H5326" s="7"/>
      <c r="I5326" s="23"/>
    </row>
    <row r="5327" spans="8:9" x14ac:dyDescent="0.2">
      <c r="H5327" s="7"/>
      <c r="I5327" s="23"/>
    </row>
    <row r="5328" spans="8:9" x14ac:dyDescent="0.2">
      <c r="H5328" s="7"/>
      <c r="I5328" s="23"/>
    </row>
    <row r="5329" spans="8:9" x14ac:dyDescent="0.2">
      <c r="H5329" s="7"/>
      <c r="I5329" s="23"/>
    </row>
    <row r="5330" spans="8:9" x14ac:dyDescent="0.2">
      <c r="H5330" s="7"/>
      <c r="I5330" s="23"/>
    </row>
    <row r="5331" spans="8:9" x14ac:dyDescent="0.2">
      <c r="H5331" s="7"/>
      <c r="I5331" s="23"/>
    </row>
    <row r="5332" spans="8:9" x14ac:dyDescent="0.2">
      <c r="H5332" s="7"/>
      <c r="I5332" s="23"/>
    </row>
    <row r="5333" spans="8:9" x14ac:dyDescent="0.2">
      <c r="H5333" s="7"/>
      <c r="I5333" s="23"/>
    </row>
    <row r="5334" spans="8:9" x14ac:dyDescent="0.2">
      <c r="H5334" s="7"/>
      <c r="I5334" s="23"/>
    </row>
    <row r="5335" spans="8:9" x14ac:dyDescent="0.2">
      <c r="H5335" s="7"/>
      <c r="I5335" s="23"/>
    </row>
    <row r="5336" spans="8:9" x14ac:dyDescent="0.2">
      <c r="H5336" s="7"/>
      <c r="I5336" s="23"/>
    </row>
    <row r="5337" spans="8:9" x14ac:dyDescent="0.2">
      <c r="H5337" s="7"/>
      <c r="I5337" s="23"/>
    </row>
    <row r="5338" spans="8:9" x14ac:dyDescent="0.2">
      <c r="H5338" s="7"/>
      <c r="I5338" s="23"/>
    </row>
    <row r="5339" spans="8:9" x14ac:dyDescent="0.2">
      <c r="H5339" s="7"/>
      <c r="I5339" s="23"/>
    </row>
    <row r="5340" spans="8:9" x14ac:dyDescent="0.2">
      <c r="H5340" s="7"/>
      <c r="I5340" s="23"/>
    </row>
    <row r="5341" spans="8:9" x14ac:dyDescent="0.2">
      <c r="H5341" s="7"/>
      <c r="I5341" s="23"/>
    </row>
    <row r="5342" spans="8:9" x14ac:dyDescent="0.2">
      <c r="H5342" s="7"/>
      <c r="I5342" s="23"/>
    </row>
    <row r="5343" spans="8:9" x14ac:dyDescent="0.2">
      <c r="H5343" s="7"/>
      <c r="I5343" s="23"/>
    </row>
    <row r="5344" spans="8:9" x14ac:dyDescent="0.2">
      <c r="H5344" s="7"/>
      <c r="I5344" s="23"/>
    </row>
    <row r="5345" spans="8:9" x14ac:dyDescent="0.2">
      <c r="H5345" s="7"/>
      <c r="I5345" s="23"/>
    </row>
    <row r="5346" spans="8:9" x14ac:dyDescent="0.2">
      <c r="H5346" s="7"/>
      <c r="I5346" s="23"/>
    </row>
    <row r="5347" spans="8:9" x14ac:dyDescent="0.2">
      <c r="H5347" s="7"/>
      <c r="I5347" s="23"/>
    </row>
    <row r="5348" spans="8:9" x14ac:dyDescent="0.2">
      <c r="H5348" s="7"/>
      <c r="I5348" s="23"/>
    </row>
    <row r="5349" spans="8:9" x14ac:dyDescent="0.2">
      <c r="H5349" s="7"/>
      <c r="I5349" s="23"/>
    </row>
    <row r="5350" spans="8:9" x14ac:dyDescent="0.2">
      <c r="H5350" s="7"/>
      <c r="I5350" s="23"/>
    </row>
    <row r="5351" spans="8:9" x14ac:dyDescent="0.2">
      <c r="H5351" s="7"/>
      <c r="I5351" s="23"/>
    </row>
    <row r="5352" spans="8:9" x14ac:dyDescent="0.2">
      <c r="H5352" s="7"/>
      <c r="I5352" s="23"/>
    </row>
    <row r="5353" spans="8:9" x14ac:dyDescent="0.2">
      <c r="H5353" s="7"/>
      <c r="I5353" s="23"/>
    </row>
    <row r="5354" spans="8:9" x14ac:dyDescent="0.2">
      <c r="H5354" s="7"/>
      <c r="I5354" s="23"/>
    </row>
    <row r="5355" spans="8:9" x14ac:dyDescent="0.2">
      <c r="H5355" s="7"/>
      <c r="I5355" s="23"/>
    </row>
    <row r="5356" spans="8:9" x14ac:dyDescent="0.2">
      <c r="H5356" s="7"/>
      <c r="I5356" s="23"/>
    </row>
    <row r="5357" spans="8:9" x14ac:dyDescent="0.2">
      <c r="H5357" s="7"/>
      <c r="I5357" s="23"/>
    </row>
    <row r="5358" spans="8:9" x14ac:dyDescent="0.2">
      <c r="H5358" s="7"/>
      <c r="I5358" s="23"/>
    </row>
    <row r="5359" spans="8:9" x14ac:dyDescent="0.2">
      <c r="H5359" s="7"/>
      <c r="I5359" s="23"/>
    </row>
    <row r="5360" spans="8:9" x14ac:dyDescent="0.2">
      <c r="H5360" s="7"/>
      <c r="I5360" s="23"/>
    </row>
    <row r="5361" spans="8:9" x14ac:dyDescent="0.2">
      <c r="H5361" s="7"/>
      <c r="I5361" s="23"/>
    </row>
    <row r="5362" spans="8:9" x14ac:dyDescent="0.2">
      <c r="H5362" s="7"/>
      <c r="I5362" s="23"/>
    </row>
    <row r="5363" spans="8:9" x14ac:dyDescent="0.2">
      <c r="H5363" s="7"/>
      <c r="I5363" s="23"/>
    </row>
    <row r="5364" spans="8:9" x14ac:dyDescent="0.2">
      <c r="H5364" s="7"/>
      <c r="I5364" s="23"/>
    </row>
    <row r="5365" spans="8:9" x14ac:dyDescent="0.2">
      <c r="H5365" s="7"/>
      <c r="I5365" s="23"/>
    </row>
    <row r="5366" spans="8:9" x14ac:dyDescent="0.2">
      <c r="H5366" s="7"/>
      <c r="I5366" s="23"/>
    </row>
    <row r="5367" spans="8:9" x14ac:dyDescent="0.2">
      <c r="H5367" s="7"/>
      <c r="I5367" s="23"/>
    </row>
    <row r="5368" spans="8:9" x14ac:dyDescent="0.2">
      <c r="H5368" s="7"/>
      <c r="I5368" s="23"/>
    </row>
    <row r="5369" spans="8:9" x14ac:dyDescent="0.2">
      <c r="H5369" s="7"/>
      <c r="I5369" s="23"/>
    </row>
    <row r="5370" spans="8:9" x14ac:dyDescent="0.2">
      <c r="H5370" s="7"/>
      <c r="I5370" s="23"/>
    </row>
    <row r="5371" spans="8:9" x14ac:dyDescent="0.2">
      <c r="H5371" s="7"/>
      <c r="I5371" s="23"/>
    </row>
    <row r="5372" spans="8:9" x14ac:dyDescent="0.2">
      <c r="H5372" s="7"/>
      <c r="I5372" s="23"/>
    </row>
    <row r="5373" spans="8:9" x14ac:dyDescent="0.2">
      <c r="H5373" s="7"/>
      <c r="I5373" s="23"/>
    </row>
    <row r="5374" spans="8:9" x14ac:dyDescent="0.2">
      <c r="H5374" s="7"/>
      <c r="I5374" s="23"/>
    </row>
    <row r="5375" spans="8:9" x14ac:dyDescent="0.2">
      <c r="H5375" s="7"/>
      <c r="I5375" s="23"/>
    </row>
    <row r="5376" spans="8:9" x14ac:dyDescent="0.2">
      <c r="H5376" s="7"/>
      <c r="I5376" s="23"/>
    </row>
    <row r="5377" spans="8:9" x14ac:dyDescent="0.2">
      <c r="H5377" s="7"/>
      <c r="I5377" s="23"/>
    </row>
    <row r="5378" spans="8:9" x14ac:dyDescent="0.2">
      <c r="H5378" s="7"/>
      <c r="I5378" s="23"/>
    </row>
    <row r="5379" spans="8:9" x14ac:dyDescent="0.2">
      <c r="H5379" s="7"/>
      <c r="I5379" s="23"/>
    </row>
    <row r="5380" spans="8:9" x14ac:dyDescent="0.2">
      <c r="H5380" s="7"/>
      <c r="I5380" s="23"/>
    </row>
    <row r="5381" spans="8:9" x14ac:dyDescent="0.2">
      <c r="H5381" s="7"/>
      <c r="I5381" s="23"/>
    </row>
    <row r="5382" spans="8:9" x14ac:dyDescent="0.2">
      <c r="H5382" s="7"/>
      <c r="I5382" s="23"/>
    </row>
    <row r="5383" spans="8:9" x14ac:dyDescent="0.2">
      <c r="H5383" s="7"/>
      <c r="I5383" s="23"/>
    </row>
    <row r="5384" spans="8:9" x14ac:dyDescent="0.2">
      <c r="H5384" s="7"/>
      <c r="I5384" s="23"/>
    </row>
    <row r="5385" spans="8:9" x14ac:dyDescent="0.2">
      <c r="H5385" s="7"/>
      <c r="I5385" s="23"/>
    </row>
    <row r="5386" spans="8:9" x14ac:dyDescent="0.2">
      <c r="H5386" s="7"/>
      <c r="I5386" s="23"/>
    </row>
    <row r="5387" spans="8:9" x14ac:dyDescent="0.2">
      <c r="H5387" s="7"/>
      <c r="I5387" s="23"/>
    </row>
    <row r="5388" spans="8:9" x14ac:dyDescent="0.2">
      <c r="H5388" s="7"/>
      <c r="I5388" s="23"/>
    </row>
    <row r="5389" spans="8:9" x14ac:dyDescent="0.2">
      <c r="H5389" s="7"/>
      <c r="I5389" s="23"/>
    </row>
    <row r="5390" spans="8:9" x14ac:dyDescent="0.2">
      <c r="H5390" s="7"/>
      <c r="I5390" s="23"/>
    </row>
    <row r="5391" spans="8:9" x14ac:dyDescent="0.2">
      <c r="H5391" s="7"/>
      <c r="I5391" s="23"/>
    </row>
    <row r="5392" spans="8:9" x14ac:dyDescent="0.2">
      <c r="H5392" s="7"/>
      <c r="I5392" s="23"/>
    </row>
    <row r="5393" spans="8:9" x14ac:dyDescent="0.2">
      <c r="H5393" s="7"/>
      <c r="I5393" s="23"/>
    </row>
    <row r="5394" spans="8:9" x14ac:dyDescent="0.2">
      <c r="H5394" s="7"/>
      <c r="I5394" s="23"/>
    </row>
    <row r="5395" spans="8:9" x14ac:dyDescent="0.2">
      <c r="H5395" s="7"/>
      <c r="I5395" s="23"/>
    </row>
    <row r="5396" spans="8:9" x14ac:dyDescent="0.2">
      <c r="H5396" s="7"/>
      <c r="I5396" s="23"/>
    </row>
    <row r="5397" spans="8:9" x14ac:dyDescent="0.2">
      <c r="H5397" s="7"/>
      <c r="I5397" s="23"/>
    </row>
    <row r="5398" spans="8:9" x14ac:dyDescent="0.2">
      <c r="H5398" s="7"/>
      <c r="I5398" s="23"/>
    </row>
    <row r="5399" spans="8:9" x14ac:dyDescent="0.2">
      <c r="H5399" s="7"/>
      <c r="I5399" s="23"/>
    </row>
    <row r="5400" spans="8:9" x14ac:dyDescent="0.2">
      <c r="H5400" s="7"/>
      <c r="I5400" s="23"/>
    </row>
    <row r="5401" spans="8:9" x14ac:dyDescent="0.2">
      <c r="H5401" s="7"/>
      <c r="I5401" s="23"/>
    </row>
    <row r="5402" spans="8:9" x14ac:dyDescent="0.2">
      <c r="H5402" s="7"/>
      <c r="I5402" s="23"/>
    </row>
    <row r="5403" spans="8:9" x14ac:dyDescent="0.2">
      <c r="H5403" s="7"/>
      <c r="I5403" s="23"/>
    </row>
    <row r="5404" spans="8:9" x14ac:dyDescent="0.2">
      <c r="H5404" s="7"/>
      <c r="I5404" s="23"/>
    </row>
    <row r="5405" spans="8:9" x14ac:dyDescent="0.2">
      <c r="H5405" s="7"/>
      <c r="I5405" s="23"/>
    </row>
    <row r="5406" spans="8:9" x14ac:dyDescent="0.2">
      <c r="H5406" s="7"/>
      <c r="I5406" s="23"/>
    </row>
    <row r="5407" spans="8:9" x14ac:dyDescent="0.2">
      <c r="H5407" s="7"/>
      <c r="I5407" s="23"/>
    </row>
    <row r="5408" spans="8:9" x14ac:dyDescent="0.2">
      <c r="H5408" s="7"/>
      <c r="I5408" s="23"/>
    </row>
    <row r="5409" spans="8:9" x14ac:dyDescent="0.2">
      <c r="H5409" s="7"/>
      <c r="I5409" s="23"/>
    </row>
    <row r="5410" spans="8:9" x14ac:dyDescent="0.2">
      <c r="H5410" s="7"/>
      <c r="I5410" s="23"/>
    </row>
    <row r="5411" spans="8:9" x14ac:dyDescent="0.2">
      <c r="H5411" s="7"/>
      <c r="I5411" s="23"/>
    </row>
    <row r="5412" spans="8:9" x14ac:dyDescent="0.2">
      <c r="H5412" s="7"/>
      <c r="I5412" s="23"/>
    </row>
    <row r="5413" spans="8:9" x14ac:dyDescent="0.2">
      <c r="H5413" s="7"/>
      <c r="I5413" s="23"/>
    </row>
    <row r="5414" spans="8:9" x14ac:dyDescent="0.2">
      <c r="H5414" s="7"/>
      <c r="I5414" s="23"/>
    </row>
    <row r="5415" spans="8:9" x14ac:dyDescent="0.2">
      <c r="H5415" s="7"/>
      <c r="I5415" s="23"/>
    </row>
    <row r="5416" spans="8:9" x14ac:dyDescent="0.2">
      <c r="H5416" s="7"/>
      <c r="I5416" s="23"/>
    </row>
    <row r="5417" spans="8:9" x14ac:dyDescent="0.2">
      <c r="H5417" s="7"/>
      <c r="I5417" s="23"/>
    </row>
    <row r="5418" spans="8:9" x14ac:dyDescent="0.2">
      <c r="H5418" s="7"/>
      <c r="I5418" s="23"/>
    </row>
    <row r="5419" spans="8:9" x14ac:dyDescent="0.2">
      <c r="H5419" s="7"/>
      <c r="I5419" s="23"/>
    </row>
    <row r="5420" spans="8:9" x14ac:dyDescent="0.2">
      <c r="H5420" s="7"/>
      <c r="I5420" s="23"/>
    </row>
    <row r="5421" spans="8:9" x14ac:dyDescent="0.2">
      <c r="H5421" s="7"/>
      <c r="I5421" s="23"/>
    </row>
    <row r="5422" spans="8:9" x14ac:dyDescent="0.2">
      <c r="H5422" s="7"/>
      <c r="I5422" s="23"/>
    </row>
    <row r="5423" spans="8:9" x14ac:dyDescent="0.2">
      <c r="H5423" s="7"/>
      <c r="I5423" s="23"/>
    </row>
    <row r="5424" spans="8:9" x14ac:dyDescent="0.2">
      <c r="H5424" s="7"/>
      <c r="I5424" s="23"/>
    </row>
    <row r="5425" spans="8:9" x14ac:dyDescent="0.2">
      <c r="H5425" s="7"/>
      <c r="I5425" s="23"/>
    </row>
    <row r="5426" spans="8:9" x14ac:dyDescent="0.2">
      <c r="H5426" s="7"/>
      <c r="I5426" s="23"/>
    </row>
    <row r="5427" spans="8:9" x14ac:dyDescent="0.2">
      <c r="H5427" s="7"/>
      <c r="I5427" s="23"/>
    </row>
    <row r="5428" spans="8:9" x14ac:dyDescent="0.2">
      <c r="H5428" s="7"/>
      <c r="I5428" s="23"/>
    </row>
    <row r="5429" spans="8:9" x14ac:dyDescent="0.2">
      <c r="H5429" s="7"/>
      <c r="I5429" s="23"/>
    </row>
    <row r="5430" spans="8:9" x14ac:dyDescent="0.2">
      <c r="H5430" s="7"/>
      <c r="I5430" s="23"/>
    </row>
    <row r="5431" spans="8:9" x14ac:dyDescent="0.2">
      <c r="H5431" s="7"/>
      <c r="I5431" s="23"/>
    </row>
    <row r="5432" spans="8:9" x14ac:dyDescent="0.2">
      <c r="H5432" s="7"/>
      <c r="I5432" s="23"/>
    </row>
    <row r="5433" spans="8:9" x14ac:dyDescent="0.2">
      <c r="H5433" s="7"/>
      <c r="I5433" s="23"/>
    </row>
    <row r="5434" spans="8:9" x14ac:dyDescent="0.2">
      <c r="H5434" s="7"/>
      <c r="I5434" s="23"/>
    </row>
    <row r="5435" spans="8:9" x14ac:dyDescent="0.2">
      <c r="H5435" s="7"/>
      <c r="I5435" s="23"/>
    </row>
    <row r="5436" spans="8:9" x14ac:dyDescent="0.2">
      <c r="H5436" s="7"/>
      <c r="I5436" s="23"/>
    </row>
    <row r="5437" spans="8:9" x14ac:dyDescent="0.2">
      <c r="H5437" s="7"/>
      <c r="I5437" s="23"/>
    </row>
    <row r="5438" spans="8:9" x14ac:dyDescent="0.2">
      <c r="H5438" s="7"/>
      <c r="I5438" s="23"/>
    </row>
    <row r="5439" spans="8:9" x14ac:dyDescent="0.2">
      <c r="H5439" s="7"/>
      <c r="I5439" s="23"/>
    </row>
    <row r="5440" spans="8:9" x14ac:dyDescent="0.2">
      <c r="H5440" s="7"/>
      <c r="I5440" s="23"/>
    </row>
    <row r="5441" spans="8:9" x14ac:dyDescent="0.2">
      <c r="H5441" s="7"/>
      <c r="I5441" s="23"/>
    </row>
    <row r="5442" spans="8:9" x14ac:dyDescent="0.2">
      <c r="H5442" s="7"/>
      <c r="I5442" s="23"/>
    </row>
    <row r="5443" spans="8:9" x14ac:dyDescent="0.2">
      <c r="H5443" s="7"/>
      <c r="I5443" s="23"/>
    </row>
    <row r="5444" spans="8:9" x14ac:dyDescent="0.2">
      <c r="H5444" s="7"/>
      <c r="I5444" s="23"/>
    </row>
    <row r="5445" spans="8:9" x14ac:dyDescent="0.2">
      <c r="H5445" s="7"/>
      <c r="I5445" s="23"/>
    </row>
    <row r="5446" spans="8:9" x14ac:dyDescent="0.2">
      <c r="H5446" s="7"/>
      <c r="I5446" s="23"/>
    </row>
    <row r="5447" spans="8:9" x14ac:dyDescent="0.2">
      <c r="H5447" s="7"/>
      <c r="I5447" s="23"/>
    </row>
    <row r="5448" spans="8:9" x14ac:dyDescent="0.2">
      <c r="H5448" s="7"/>
      <c r="I5448" s="23"/>
    </row>
    <row r="5449" spans="8:9" x14ac:dyDescent="0.2">
      <c r="H5449" s="7"/>
      <c r="I5449" s="23"/>
    </row>
    <row r="5450" spans="8:9" x14ac:dyDescent="0.2">
      <c r="H5450" s="7"/>
      <c r="I5450" s="23"/>
    </row>
    <row r="5451" spans="8:9" x14ac:dyDescent="0.2">
      <c r="H5451" s="7"/>
      <c r="I5451" s="23"/>
    </row>
    <row r="5452" spans="8:9" x14ac:dyDescent="0.2">
      <c r="H5452" s="7"/>
      <c r="I5452" s="23"/>
    </row>
    <row r="5453" spans="8:9" x14ac:dyDescent="0.2">
      <c r="H5453" s="7"/>
      <c r="I5453" s="23"/>
    </row>
    <row r="5454" spans="8:9" x14ac:dyDescent="0.2">
      <c r="H5454" s="7"/>
      <c r="I5454" s="23"/>
    </row>
    <row r="5455" spans="8:9" x14ac:dyDescent="0.2">
      <c r="H5455" s="7"/>
      <c r="I5455" s="23"/>
    </row>
    <row r="5456" spans="8:9" x14ac:dyDescent="0.2">
      <c r="H5456" s="7"/>
      <c r="I5456" s="23"/>
    </row>
    <row r="5457" spans="8:9" x14ac:dyDescent="0.2">
      <c r="H5457" s="7"/>
      <c r="I5457" s="23"/>
    </row>
    <row r="5458" spans="8:9" x14ac:dyDescent="0.2">
      <c r="H5458" s="7"/>
      <c r="I5458" s="23"/>
    </row>
    <row r="5459" spans="8:9" x14ac:dyDescent="0.2">
      <c r="H5459" s="7"/>
      <c r="I5459" s="23"/>
    </row>
    <row r="5460" spans="8:9" x14ac:dyDescent="0.2">
      <c r="H5460" s="7"/>
      <c r="I5460" s="23"/>
    </row>
    <row r="5461" spans="8:9" x14ac:dyDescent="0.2">
      <c r="H5461" s="7"/>
      <c r="I5461" s="23"/>
    </row>
    <row r="5462" spans="8:9" x14ac:dyDescent="0.2">
      <c r="H5462" s="7"/>
      <c r="I5462" s="23"/>
    </row>
    <row r="5463" spans="8:9" x14ac:dyDescent="0.2">
      <c r="H5463" s="7"/>
      <c r="I5463" s="23"/>
    </row>
    <row r="5464" spans="8:9" x14ac:dyDescent="0.2">
      <c r="H5464" s="7"/>
      <c r="I5464" s="23"/>
    </row>
    <row r="5465" spans="8:9" x14ac:dyDescent="0.2">
      <c r="H5465" s="7"/>
      <c r="I5465" s="23"/>
    </row>
    <row r="5466" spans="8:9" x14ac:dyDescent="0.2">
      <c r="H5466" s="7"/>
      <c r="I5466" s="23"/>
    </row>
    <row r="5467" spans="8:9" x14ac:dyDescent="0.2">
      <c r="H5467" s="7"/>
      <c r="I5467" s="23"/>
    </row>
    <row r="5468" spans="8:9" x14ac:dyDescent="0.2">
      <c r="H5468" s="7"/>
      <c r="I5468" s="23"/>
    </row>
    <row r="5469" spans="8:9" x14ac:dyDescent="0.2">
      <c r="H5469" s="7"/>
      <c r="I5469" s="23"/>
    </row>
    <row r="5470" spans="8:9" x14ac:dyDescent="0.2">
      <c r="H5470" s="7"/>
      <c r="I5470" s="23"/>
    </row>
    <row r="5471" spans="8:9" x14ac:dyDescent="0.2">
      <c r="H5471" s="7"/>
      <c r="I5471" s="23"/>
    </row>
    <row r="5472" spans="8:9" x14ac:dyDescent="0.2">
      <c r="H5472" s="7"/>
      <c r="I5472" s="23"/>
    </row>
    <row r="5473" spans="8:9" x14ac:dyDescent="0.2">
      <c r="H5473" s="7"/>
      <c r="I5473" s="23"/>
    </row>
    <row r="5474" spans="8:9" x14ac:dyDescent="0.2">
      <c r="H5474" s="7"/>
      <c r="I5474" s="23"/>
    </row>
    <row r="5475" spans="8:9" x14ac:dyDescent="0.2">
      <c r="H5475" s="7"/>
      <c r="I5475" s="23"/>
    </row>
    <row r="5476" spans="8:9" x14ac:dyDescent="0.2">
      <c r="H5476" s="7"/>
      <c r="I5476" s="23"/>
    </row>
    <row r="5477" spans="8:9" x14ac:dyDescent="0.2">
      <c r="H5477" s="7"/>
      <c r="I5477" s="23"/>
    </row>
    <row r="5478" spans="8:9" x14ac:dyDescent="0.2">
      <c r="H5478" s="7"/>
      <c r="I5478" s="23"/>
    </row>
    <row r="5479" spans="8:9" x14ac:dyDescent="0.2">
      <c r="H5479" s="7"/>
      <c r="I5479" s="23"/>
    </row>
    <row r="5480" spans="8:9" x14ac:dyDescent="0.2">
      <c r="H5480" s="7"/>
      <c r="I5480" s="23"/>
    </row>
    <row r="5481" spans="8:9" x14ac:dyDescent="0.2">
      <c r="H5481" s="7"/>
      <c r="I5481" s="23"/>
    </row>
    <row r="5482" spans="8:9" x14ac:dyDescent="0.2">
      <c r="H5482" s="7"/>
      <c r="I5482" s="23"/>
    </row>
    <row r="5483" spans="8:9" x14ac:dyDescent="0.2">
      <c r="H5483" s="7"/>
      <c r="I5483" s="23"/>
    </row>
    <row r="5484" spans="8:9" x14ac:dyDescent="0.2">
      <c r="H5484" s="7"/>
      <c r="I5484" s="23"/>
    </row>
    <row r="5485" spans="8:9" x14ac:dyDescent="0.2">
      <c r="H5485" s="7"/>
      <c r="I5485" s="23"/>
    </row>
    <row r="5486" spans="8:9" x14ac:dyDescent="0.2">
      <c r="H5486" s="7"/>
      <c r="I5486" s="23"/>
    </row>
    <row r="5487" spans="8:9" x14ac:dyDescent="0.2">
      <c r="H5487" s="7"/>
      <c r="I5487" s="23"/>
    </row>
    <row r="5488" spans="8:9" x14ac:dyDescent="0.2">
      <c r="H5488" s="7"/>
      <c r="I5488" s="23"/>
    </row>
    <row r="5489" spans="8:9" x14ac:dyDescent="0.2">
      <c r="H5489" s="7"/>
      <c r="I5489" s="23"/>
    </row>
    <row r="5490" spans="8:9" x14ac:dyDescent="0.2">
      <c r="H5490" s="7"/>
      <c r="I5490" s="23"/>
    </row>
    <row r="5491" spans="8:9" x14ac:dyDescent="0.2">
      <c r="H5491" s="7"/>
      <c r="I5491" s="23"/>
    </row>
    <row r="5492" spans="8:9" x14ac:dyDescent="0.2">
      <c r="H5492" s="7"/>
      <c r="I5492" s="23"/>
    </row>
    <row r="5493" spans="8:9" x14ac:dyDescent="0.2">
      <c r="H5493" s="7"/>
      <c r="I5493" s="23"/>
    </row>
    <row r="5494" spans="8:9" x14ac:dyDescent="0.2">
      <c r="H5494" s="7"/>
      <c r="I5494" s="23"/>
    </row>
    <row r="5495" spans="8:9" x14ac:dyDescent="0.2">
      <c r="H5495" s="7"/>
      <c r="I5495" s="23"/>
    </row>
    <row r="5496" spans="8:9" x14ac:dyDescent="0.2">
      <c r="H5496" s="7"/>
      <c r="I5496" s="23"/>
    </row>
    <row r="5497" spans="8:9" x14ac:dyDescent="0.2">
      <c r="H5497" s="7"/>
      <c r="I5497" s="23"/>
    </row>
    <row r="5498" spans="8:9" x14ac:dyDescent="0.2">
      <c r="H5498" s="7"/>
      <c r="I5498" s="23"/>
    </row>
    <row r="5499" spans="8:9" x14ac:dyDescent="0.2">
      <c r="H5499" s="7"/>
      <c r="I5499" s="23"/>
    </row>
    <row r="5500" spans="8:9" x14ac:dyDescent="0.2">
      <c r="H5500" s="7"/>
      <c r="I5500" s="23"/>
    </row>
    <row r="5501" spans="8:9" x14ac:dyDescent="0.2">
      <c r="H5501" s="7"/>
      <c r="I5501" s="23"/>
    </row>
    <row r="5502" spans="8:9" x14ac:dyDescent="0.2">
      <c r="H5502" s="7"/>
      <c r="I5502" s="23"/>
    </row>
    <row r="5503" spans="8:9" x14ac:dyDescent="0.2">
      <c r="H5503" s="7"/>
      <c r="I5503" s="23"/>
    </row>
    <row r="5504" spans="8:9" x14ac:dyDescent="0.2">
      <c r="H5504" s="7"/>
      <c r="I5504" s="23"/>
    </row>
    <row r="5505" spans="8:9" x14ac:dyDescent="0.2">
      <c r="H5505" s="7"/>
      <c r="I5505" s="23"/>
    </row>
    <row r="5506" spans="8:9" x14ac:dyDescent="0.2">
      <c r="H5506" s="7"/>
      <c r="I5506" s="23"/>
    </row>
    <row r="5507" spans="8:9" x14ac:dyDescent="0.2">
      <c r="H5507" s="7"/>
      <c r="I5507" s="23"/>
    </row>
    <row r="5508" spans="8:9" x14ac:dyDescent="0.2">
      <c r="H5508" s="7"/>
      <c r="I5508" s="23"/>
    </row>
    <row r="5509" spans="8:9" x14ac:dyDescent="0.2">
      <c r="H5509" s="7"/>
      <c r="I5509" s="23"/>
    </row>
    <row r="5510" spans="8:9" x14ac:dyDescent="0.2">
      <c r="H5510" s="7"/>
      <c r="I5510" s="23"/>
    </row>
    <row r="5511" spans="8:9" x14ac:dyDescent="0.2">
      <c r="H5511" s="7"/>
      <c r="I5511" s="23"/>
    </row>
    <row r="5512" spans="8:9" x14ac:dyDescent="0.2">
      <c r="H5512" s="7"/>
      <c r="I5512" s="23"/>
    </row>
    <row r="5513" spans="8:9" x14ac:dyDescent="0.2">
      <c r="H5513" s="7"/>
      <c r="I5513" s="23"/>
    </row>
    <row r="5514" spans="8:9" x14ac:dyDescent="0.2">
      <c r="H5514" s="7"/>
      <c r="I5514" s="23"/>
    </row>
    <row r="5515" spans="8:9" x14ac:dyDescent="0.2">
      <c r="H5515" s="7"/>
      <c r="I5515" s="23"/>
    </row>
    <row r="5516" spans="8:9" x14ac:dyDescent="0.2">
      <c r="H5516" s="7"/>
      <c r="I5516" s="23"/>
    </row>
    <row r="5517" spans="8:9" x14ac:dyDescent="0.2">
      <c r="H5517" s="7"/>
      <c r="I5517" s="23"/>
    </row>
    <row r="5518" spans="8:9" x14ac:dyDescent="0.2">
      <c r="H5518" s="7"/>
      <c r="I5518" s="23"/>
    </row>
    <row r="5519" spans="8:9" x14ac:dyDescent="0.2">
      <c r="H5519" s="7"/>
      <c r="I5519" s="23"/>
    </row>
    <row r="5520" spans="8:9" x14ac:dyDescent="0.2">
      <c r="H5520" s="7"/>
      <c r="I5520" s="23"/>
    </row>
    <row r="5521" spans="8:9" x14ac:dyDescent="0.2">
      <c r="H5521" s="7"/>
      <c r="I5521" s="23"/>
    </row>
    <row r="5522" spans="8:9" x14ac:dyDescent="0.2">
      <c r="H5522" s="7"/>
      <c r="I5522" s="23"/>
    </row>
    <row r="5523" spans="8:9" x14ac:dyDescent="0.2">
      <c r="H5523" s="7"/>
      <c r="I5523" s="23"/>
    </row>
    <row r="5524" spans="8:9" x14ac:dyDescent="0.2">
      <c r="H5524" s="7"/>
      <c r="I5524" s="23"/>
    </row>
    <row r="5525" spans="8:9" x14ac:dyDescent="0.2">
      <c r="H5525" s="7"/>
      <c r="I5525" s="23"/>
    </row>
    <row r="5526" spans="8:9" x14ac:dyDescent="0.2">
      <c r="H5526" s="7"/>
      <c r="I5526" s="23"/>
    </row>
    <row r="5527" spans="8:9" x14ac:dyDescent="0.2">
      <c r="H5527" s="7"/>
      <c r="I5527" s="23"/>
    </row>
    <row r="5528" spans="8:9" x14ac:dyDescent="0.2">
      <c r="H5528" s="7"/>
      <c r="I5528" s="23"/>
    </row>
    <row r="5529" spans="8:9" x14ac:dyDescent="0.2">
      <c r="H5529" s="7"/>
      <c r="I5529" s="23"/>
    </row>
    <row r="5530" spans="8:9" x14ac:dyDescent="0.2">
      <c r="H5530" s="7"/>
      <c r="I5530" s="23"/>
    </row>
    <row r="5531" spans="8:9" x14ac:dyDescent="0.2">
      <c r="H5531" s="7"/>
      <c r="I5531" s="23"/>
    </row>
    <row r="5532" spans="8:9" x14ac:dyDescent="0.2">
      <c r="H5532" s="7"/>
      <c r="I5532" s="23"/>
    </row>
    <row r="5533" spans="8:9" x14ac:dyDescent="0.2">
      <c r="H5533" s="7"/>
      <c r="I5533" s="23"/>
    </row>
    <row r="5534" spans="8:9" x14ac:dyDescent="0.2">
      <c r="H5534" s="7"/>
      <c r="I5534" s="23"/>
    </row>
    <row r="5535" spans="8:9" x14ac:dyDescent="0.2">
      <c r="H5535" s="7"/>
      <c r="I5535" s="23"/>
    </row>
    <row r="5536" spans="8:9" x14ac:dyDescent="0.2">
      <c r="H5536" s="7"/>
      <c r="I5536" s="23"/>
    </row>
    <row r="5537" spans="8:9" x14ac:dyDescent="0.2">
      <c r="H5537" s="7"/>
      <c r="I5537" s="23"/>
    </row>
    <row r="5538" spans="8:9" x14ac:dyDescent="0.2">
      <c r="H5538" s="7"/>
      <c r="I5538" s="23"/>
    </row>
    <row r="5539" spans="8:9" x14ac:dyDescent="0.2">
      <c r="H5539" s="7"/>
      <c r="I5539" s="23"/>
    </row>
    <row r="5540" spans="8:9" x14ac:dyDescent="0.2">
      <c r="H5540" s="7"/>
      <c r="I5540" s="23"/>
    </row>
    <row r="5541" spans="8:9" x14ac:dyDescent="0.2">
      <c r="H5541" s="7"/>
      <c r="I5541" s="23"/>
    </row>
    <row r="5542" spans="8:9" x14ac:dyDescent="0.2">
      <c r="H5542" s="7"/>
      <c r="I5542" s="23"/>
    </row>
    <row r="5543" spans="8:9" x14ac:dyDescent="0.2">
      <c r="H5543" s="7"/>
      <c r="I5543" s="23"/>
    </row>
    <row r="5544" spans="8:9" x14ac:dyDescent="0.2">
      <c r="H5544" s="7"/>
      <c r="I5544" s="23"/>
    </row>
    <row r="5545" spans="8:9" x14ac:dyDescent="0.2">
      <c r="H5545" s="7"/>
      <c r="I5545" s="23"/>
    </row>
    <row r="5546" spans="8:9" x14ac:dyDescent="0.2">
      <c r="H5546" s="7"/>
      <c r="I5546" s="23"/>
    </row>
    <row r="5547" spans="8:9" x14ac:dyDescent="0.2">
      <c r="H5547" s="7"/>
      <c r="I5547" s="23"/>
    </row>
    <row r="5548" spans="8:9" x14ac:dyDescent="0.2">
      <c r="H5548" s="7"/>
      <c r="I5548" s="23"/>
    </row>
    <row r="5549" spans="8:9" x14ac:dyDescent="0.2">
      <c r="H5549" s="7"/>
      <c r="I5549" s="23"/>
    </row>
    <row r="5550" spans="8:9" x14ac:dyDescent="0.2">
      <c r="H5550" s="7"/>
      <c r="I5550" s="23"/>
    </row>
    <row r="5551" spans="8:9" x14ac:dyDescent="0.2">
      <c r="H5551" s="7"/>
      <c r="I5551" s="23"/>
    </row>
    <row r="5552" spans="8:9" x14ac:dyDescent="0.2">
      <c r="H5552" s="7"/>
      <c r="I5552" s="23"/>
    </row>
    <row r="5553" spans="8:9" x14ac:dyDescent="0.2">
      <c r="H5553" s="7"/>
      <c r="I5553" s="23"/>
    </row>
    <row r="5554" spans="8:9" x14ac:dyDescent="0.2">
      <c r="H5554" s="7"/>
      <c r="I5554" s="23"/>
    </row>
    <row r="5555" spans="8:9" x14ac:dyDescent="0.2">
      <c r="H5555" s="7"/>
      <c r="I5555" s="23"/>
    </row>
    <row r="5556" spans="8:9" x14ac:dyDescent="0.2">
      <c r="H5556" s="7"/>
      <c r="I5556" s="23"/>
    </row>
    <row r="5557" spans="8:9" x14ac:dyDescent="0.2">
      <c r="H5557" s="7"/>
      <c r="I5557" s="23"/>
    </row>
    <row r="5558" spans="8:9" x14ac:dyDescent="0.2">
      <c r="H5558" s="7"/>
      <c r="I5558" s="23"/>
    </row>
    <row r="5559" spans="8:9" x14ac:dyDescent="0.2">
      <c r="H5559" s="7"/>
      <c r="I5559" s="23"/>
    </row>
    <row r="5560" spans="8:9" x14ac:dyDescent="0.2">
      <c r="H5560" s="7"/>
      <c r="I5560" s="23"/>
    </row>
    <row r="5561" spans="8:9" x14ac:dyDescent="0.2">
      <c r="H5561" s="7"/>
      <c r="I5561" s="23"/>
    </row>
    <row r="5562" spans="8:9" x14ac:dyDescent="0.2">
      <c r="H5562" s="7"/>
      <c r="I5562" s="23"/>
    </row>
    <row r="5563" spans="8:9" x14ac:dyDescent="0.2">
      <c r="H5563" s="7"/>
      <c r="I5563" s="23"/>
    </row>
    <row r="5564" spans="8:9" x14ac:dyDescent="0.2">
      <c r="H5564" s="7"/>
      <c r="I5564" s="23"/>
    </row>
    <row r="5565" spans="8:9" x14ac:dyDescent="0.2">
      <c r="H5565" s="7"/>
      <c r="I5565" s="23"/>
    </row>
    <row r="5566" spans="8:9" x14ac:dyDescent="0.2">
      <c r="H5566" s="7"/>
      <c r="I5566" s="23"/>
    </row>
    <row r="5567" spans="8:9" x14ac:dyDescent="0.2">
      <c r="H5567" s="7"/>
      <c r="I5567" s="23"/>
    </row>
    <row r="5568" spans="8:9" x14ac:dyDescent="0.2">
      <c r="H5568" s="7"/>
      <c r="I5568" s="23"/>
    </row>
    <row r="5569" spans="8:9" x14ac:dyDescent="0.2">
      <c r="H5569" s="7"/>
      <c r="I5569" s="23"/>
    </row>
    <row r="5570" spans="8:9" x14ac:dyDescent="0.2">
      <c r="H5570" s="7"/>
      <c r="I5570" s="23"/>
    </row>
    <row r="5571" spans="8:9" x14ac:dyDescent="0.2">
      <c r="H5571" s="7"/>
      <c r="I5571" s="23"/>
    </row>
    <row r="5572" spans="8:9" x14ac:dyDescent="0.2">
      <c r="H5572" s="7"/>
      <c r="I5572" s="23"/>
    </row>
    <row r="5573" spans="8:9" x14ac:dyDescent="0.2">
      <c r="H5573" s="7"/>
      <c r="I5573" s="23"/>
    </row>
    <row r="5574" spans="8:9" x14ac:dyDescent="0.2">
      <c r="H5574" s="7"/>
      <c r="I5574" s="23"/>
    </row>
    <row r="5575" spans="8:9" x14ac:dyDescent="0.2">
      <c r="H5575" s="7"/>
      <c r="I5575" s="23"/>
    </row>
    <row r="5576" spans="8:9" x14ac:dyDescent="0.2">
      <c r="H5576" s="7"/>
      <c r="I5576" s="23"/>
    </row>
    <row r="5577" spans="8:9" x14ac:dyDescent="0.2">
      <c r="H5577" s="7"/>
      <c r="I5577" s="23"/>
    </row>
    <row r="5578" spans="8:9" x14ac:dyDescent="0.2">
      <c r="H5578" s="7"/>
      <c r="I5578" s="23"/>
    </row>
    <row r="5579" spans="8:9" x14ac:dyDescent="0.2">
      <c r="H5579" s="7"/>
      <c r="I5579" s="23"/>
    </row>
    <row r="5580" spans="8:9" x14ac:dyDescent="0.2">
      <c r="H5580" s="7"/>
      <c r="I5580" s="23"/>
    </row>
    <row r="5581" spans="8:9" x14ac:dyDescent="0.2">
      <c r="H5581" s="7"/>
      <c r="I5581" s="23"/>
    </row>
    <row r="5582" spans="8:9" x14ac:dyDescent="0.2">
      <c r="H5582" s="7"/>
      <c r="I5582" s="23"/>
    </row>
    <row r="5583" spans="8:9" x14ac:dyDescent="0.2">
      <c r="H5583" s="7"/>
      <c r="I5583" s="23"/>
    </row>
    <row r="5584" spans="8:9" x14ac:dyDescent="0.2">
      <c r="H5584" s="7"/>
      <c r="I5584" s="23"/>
    </row>
    <row r="5585" spans="8:9" x14ac:dyDescent="0.2">
      <c r="H5585" s="7"/>
      <c r="I5585" s="23"/>
    </row>
    <row r="5586" spans="8:9" x14ac:dyDescent="0.2">
      <c r="H5586" s="7"/>
      <c r="I5586" s="23"/>
    </row>
    <row r="5587" spans="8:9" x14ac:dyDescent="0.2">
      <c r="H5587" s="7"/>
      <c r="I5587" s="23"/>
    </row>
    <row r="5588" spans="8:9" x14ac:dyDescent="0.2">
      <c r="H5588" s="7"/>
      <c r="I5588" s="23"/>
    </row>
    <row r="5589" spans="8:9" x14ac:dyDescent="0.2">
      <c r="H5589" s="7"/>
      <c r="I5589" s="23"/>
    </row>
    <row r="5590" spans="8:9" x14ac:dyDescent="0.2">
      <c r="H5590" s="7"/>
      <c r="I5590" s="23"/>
    </row>
    <row r="5591" spans="8:9" x14ac:dyDescent="0.2">
      <c r="H5591" s="7"/>
      <c r="I5591" s="23"/>
    </row>
    <row r="5592" spans="8:9" x14ac:dyDescent="0.2">
      <c r="H5592" s="7"/>
      <c r="I5592" s="23"/>
    </row>
    <row r="5593" spans="8:9" x14ac:dyDescent="0.2">
      <c r="H5593" s="7"/>
      <c r="I5593" s="23"/>
    </row>
    <row r="5594" spans="8:9" x14ac:dyDescent="0.2">
      <c r="H5594" s="7"/>
      <c r="I5594" s="23"/>
    </row>
    <row r="5595" spans="8:9" x14ac:dyDescent="0.2">
      <c r="H5595" s="7"/>
      <c r="I5595" s="23"/>
    </row>
    <row r="5596" spans="8:9" x14ac:dyDescent="0.2">
      <c r="H5596" s="7"/>
      <c r="I5596" s="23"/>
    </row>
    <row r="5597" spans="8:9" x14ac:dyDescent="0.2">
      <c r="H5597" s="7"/>
      <c r="I5597" s="23"/>
    </row>
    <row r="5598" spans="8:9" x14ac:dyDescent="0.2">
      <c r="H5598" s="7"/>
      <c r="I5598" s="23"/>
    </row>
    <row r="5599" spans="8:9" x14ac:dyDescent="0.2">
      <c r="H5599" s="7"/>
      <c r="I5599" s="23"/>
    </row>
    <row r="5600" spans="8:9" x14ac:dyDescent="0.2">
      <c r="H5600" s="7"/>
      <c r="I5600" s="23"/>
    </row>
    <row r="5601" spans="8:9" x14ac:dyDescent="0.2">
      <c r="H5601" s="7"/>
      <c r="I5601" s="23"/>
    </row>
    <row r="5602" spans="8:9" x14ac:dyDescent="0.2">
      <c r="H5602" s="7"/>
      <c r="I5602" s="23"/>
    </row>
    <row r="5603" spans="8:9" x14ac:dyDescent="0.2">
      <c r="H5603" s="7"/>
      <c r="I5603" s="23"/>
    </row>
    <row r="5604" spans="8:9" x14ac:dyDescent="0.2">
      <c r="H5604" s="7"/>
      <c r="I5604" s="23"/>
    </row>
    <row r="5605" spans="8:9" x14ac:dyDescent="0.2">
      <c r="H5605" s="7"/>
      <c r="I5605" s="23"/>
    </row>
    <row r="5606" spans="8:9" x14ac:dyDescent="0.2">
      <c r="H5606" s="7"/>
      <c r="I5606" s="23"/>
    </row>
    <row r="5607" spans="8:9" x14ac:dyDescent="0.2">
      <c r="H5607" s="7"/>
      <c r="I5607" s="23"/>
    </row>
    <row r="5608" spans="8:9" x14ac:dyDescent="0.2">
      <c r="H5608" s="7"/>
      <c r="I5608" s="23"/>
    </row>
    <row r="5609" spans="8:9" x14ac:dyDescent="0.2">
      <c r="H5609" s="7"/>
      <c r="I5609" s="23"/>
    </row>
    <row r="5610" spans="8:9" x14ac:dyDescent="0.2">
      <c r="H5610" s="7"/>
      <c r="I5610" s="23"/>
    </row>
    <row r="5611" spans="8:9" x14ac:dyDescent="0.2">
      <c r="H5611" s="7"/>
      <c r="I5611" s="23"/>
    </row>
    <row r="5612" spans="8:9" x14ac:dyDescent="0.2">
      <c r="H5612" s="7"/>
      <c r="I5612" s="23"/>
    </row>
    <row r="5613" spans="8:9" x14ac:dyDescent="0.2">
      <c r="H5613" s="7"/>
      <c r="I5613" s="23"/>
    </row>
    <row r="5614" spans="8:9" x14ac:dyDescent="0.2">
      <c r="H5614" s="7"/>
      <c r="I5614" s="23"/>
    </row>
    <row r="5615" spans="8:9" x14ac:dyDescent="0.2">
      <c r="H5615" s="7"/>
      <c r="I5615" s="23"/>
    </row>
    <row r="5616" spans="8:9" x14ac:dyDescent="0.2">
      <c r="H5616" s="7"/>
      <c r="I5616" s="23"/>
    </row>
    <row r="5617" spans="8:9" x14ac:dyDescent="0.2">
      <c r="H5617" s="7"/>
      <c r="I5617" s="23"/>
    </row>
    <row r="5618" spans="8:9" x14ac:dyDescent="0.2">
      <c r="H5618" s="7"/>
      <c r="I5618" s="23"/>
    </row>
    <row r="5619" spans="8:9" x14ac:dyDescent="0.2">
      <c r="H5619" s="7"/>
      <c r="I5619" s="23"/>
    </row>
    <row r="5620" spans="8:9" x14ac:dyDescent="0.2">
      <c r="H5620" s="7"/>
      <c r="I5620" s="23"/>
    </row>
    <row r="5621" spans="8:9" x14ac:dyDescent="0.2">
      <c r="H5621" s="7"/>
      <c r="I5621" s="23"/>
    </row>
    <row r="5622" spans="8:9" x14ac:dyDescent="0.2">
      <c r="H5622" s="7"/>
      <c r="I5622" s="23"/>
    </row>
    <row r="5623" spans="8:9" x14ac:dyDescent="0.2">
      <c r="H5623" s="7"/>
      <c r="I5623" s="23"/>
    </row>
    <row r="5624" spans="8:9" x14ac:dyDescent="0.2">
      <c r="H5624" s="7"/>
      <c r="I5624" s="23"/>
    </row>
    <row r="5625" spans="8:9" x14ac:dyDescent="0.2">
      <c r="H5625" s="7"/>
      <c r="I5625" s="23"/>
    </row>
    <row r="5626" spans="8:9" x14ac:dyDescent="0.2">
      <c r="H5626" s="7"/>
      <c r="I5626" s="23"/>
    </row>
    <row r="5627" spans="8:9" x14ac:dyDescent="0.2">
      <c r="H5627" s="7"/>
      <c r="I5627" s="23"/>
    </row>
    <row r="5628" spans="8:9" x14ac:dyDescent="0.2">
      <c r="H5628" s="7"/>
      <c r="I5628" s="23"/>
    </row>
    <row r="5629" spans="8:9" x14ac:dyDescent="0.2">
      <c r="H5629" s="7"/>
      <c r="I5629" s="23"/>
    </row>
    <row r="5630" spans="8:9" x14ac:dyDescent="0.2">
      <c r="H5630" s="7"/>
      <c r="I5630" s="23"/>
    </row>
    <row r="5631" spans="8:9" x14ac:dyDescent="0.2">
      <c r="H5631" s="7"/>
      <c r="I5631" s="23"/>
    </row>
    <row r="5632" spans="8:9" x14ac:dyDescent="0.2">
      <c r="H5632" s="7"/>
      <c r="I5632" s="23"/>
    </row>
    <row r="5633" spans="8:9" x14ac:dyDescent="0.2">
      <c r="H5633" s="7"/>
      <c r="I5633" s="23"/>
    </row>
    <row r="5634" spans="8:9" x14ac:dyDescent="0.2">
      <c r="H5634" s="7"/>
      <c r="I5634" s="23"/>
    </row>
    <row r="5635" spans="8:9" x14ac:dyDescent="0.2">
      <c r="H5635" s="7"/>
      <c r="I5635" s="23"/>
    </row>
    <row r="5636" spans="8:9" x14ac:dyDescent="0.2">
      <c r="H5636" s="7"/>
      <c r="I5636" s="23"/>
    </row>
    <row r="5637" spans="8:9" x14ac:dyDescent="0.2">
      <c r="H5637" s="7"/>
      <c r="I5637" s="23"/>
    </row>
    <row r="5638" spans="8:9" x14ac:dyDescent="0.2">
      <c r="H5638" s="7"/>
      <c r="I5638" s="23"/>
    </row>
    <row r="5639" spans="8:9" x14ac:dyDescent="0.2">
      <c r="H5639" s="7"/>
      <c r="I5639" s="23"/>
    </row>
    <row r="5640" spans="8:9" x14ac:dyDescent="0.2">
      <c r="H5640" s="7"/>
      <c r="I5640" s="23"/>
    </row>
    <row r="5641" spans="8:9" x14ac:dyDescent="0.2">
      <c r="H5641" s="7"/>
      <c r="I5641" s="23"/>
    </row>
    <row r="5642" spans="8:9" x14ac:dyDescent="0.2">
      <c r="H5642" s="7"/>
      <c r="I5642" s="23"/>
    </row>
    <row r="5643" spans="8:9" x14ac:dyDescent="0.2">
      <c r="H5643" s="7"/>
      <c r="I5643" s="23"/>
    </row>
    <row r="5644" spans="8:9" x14ac:dyDescent="0.2">
      <c r="H5644" s="7"/>
      <c r="I5644" s="23"/>
    </row>
    <row r="5645" spans="8:9" x14ac:dyDescent="0.2">
      <c r="H5645" s="7"/>
      <c r="I5645" s="23"/>
    </row>
    <row r="5646" spans="8:9" x14ac:dyDescent="0.2">
      <c r="H5646" s="7"/>
      <c r="I5646" s="23"/>
    </row>
    <row r="5647" spans="8:9" x14ac:dyDescent="0.2">
      <c r="H5647" s="7"/>
      <c r="I5647" s="23"/>
    </row>
    <row r="5648" spans="8:9" x14ac:dyDescent="0.2">
      <c r="H5648" s="7"/>
      <c r="I5648" s="23"/>
    </row>
    <row r="5649" spans="8:9" x14ac:dyDescent="0.2">
      <c r="H5649" s="7"/>
      <c r="I5649" s="23"/>
    </row>
    <row r="5650" spans="8:9" x14ac:dyDescent="0.2">
      <c r="H5650" s="7"/>
      <c r="I5650" s="23"/>
    </row>
    <row r="5651" spans="8:9" x14ac:dyDescent="0.2">
      <c r="H5651" s="7"/>
      <c r="I5651" s="23"/>
    </row>
    <row r="5652" spans="8:9" x14ac:dyDescent="0.2">
      <c r="H5652" s="7"/>
      <c r="I5652" s="23"/>
    </row>
    <row r="5653" spans="8:9" x14ac:dyDescent="0.2">
      <c r="H5653" s="7"/>
      <c r="I5653" s="23"/>
    </row>
    <row r="5654" spans="8:9" x14ac:dyDescent="0.2">
      <c r="H5654" s="7"/>
      <c r="I5654" s="23"/>
    </row>
    <row r="5655" spans="8:9" x14ac:dyDescent="0.2">
      <c r="H5655" s="7"/>
      <c r="I5655" s="23"/>
    </row>
    <row r="5656" spans="8:9" x14ac:dyDescent="0.2">
      <c r="H5656" s="7"/>
      <c r="I5656" s="23"/>
    </row>
    <row r="5657" spans="8:9" x14ac:dyDescent="0.2">
      <c r="H5657" s="7"/>
      <c r="I5657" s="23"/>
    </row>
    <row r="5658" spans="8:9" x14ac:dyDescent="0.2">
      <c r="H5658" s="7"/>
      <c r="I5658" s="23"/>
    </row>
    <row r="5659" spans="8:9" x14ac:dyDescent="0.2">
      <c r="H5659" s="7"/>
      <c r="I5659" s="23"/>
    </row>
    <row r="5660" spans="8:9" x14ac:dyDescent="0.2">
      <c r="H5660" s="7"/>
      <c r="I5660" s="23"/>
    </row>
    <row r="5661" spans="8:9" x14ac:dyDescent="0.2">
      <c r="H5661" s="7"/>
      <c r="I5661" s="23"/>
    </row>
    <row r="5662" spans="8:9" x14ac:dyDescent="0.2">
      <c r="H5662" s="7"/>
      <c r="I5662" s="23"/>
    </row>
    <row r="5663" spans="8:9" x14ac:dyDescent="0.2">
      <c r="H5663" s="7"/>
      <c r="I5663" s="23"/>
    </row>
    <row r="5664" spans="8:9" x14ac:dyDescent="0.2">
      <c r="H5664" s="7"/>
      <c r="I5664" s="23"/>
    </row>
    <row r="5665" spans="8:9" x14ac:dyDescent="0.2">
      <c r="H5665" s="7"/>
      <c r="I5665" s="23"/>
    </row>
    <row r="5666" spans="8:9" x14ac:dyDescent="0.2">
      <c r="H5666" s="7"/>
      <c r="I5666" s="23"/>
    </row>
    <row r="5667" spans="8:9" x14ac:dyDescent="0.2">
      <c r="H5667" s="7"/>
      <c r="I5667" s="23"/>
    </row>
    <row r="5668" spans="8:9" x14ac:dyDescent="0.2">
      <c r="H5668" s="7"/>
      <c r="I5668" s="23"/>
    </row>
    <row r="5669" spans="8:9" x14ac:dyDescent="0.2">
      <c r="H5669" s="7"/>
      <c r="I5669" s="23"/>
    </row>
    <row r="5670" spans="8:9" x14ac:dyDescent="0.2">
      <c r="H5670" s="7"/>
      <c r="I5670" s="23"/>
    </row>
    <row r="5671" spans="8:9" x14ac:dyDescent="0.2">
      <c r="H5671" s="7"/>
      <c r="I5671" s="23"/>
    </row>
    <row r="5672" spans="8:9" x14ac:dyDescent="0.2">
      <c r="H5672" s="7"/>
      <c r="I5672" s="23"/>
    </row>
    <row r="5673" spans="8:9" x14ac:dyDescent="0.2">
      <c r="H5673" s="7"/>
      <c r="I5673" s="23"/>
    </row>
    <row r="5674" spans="8:9" x14ac:dyDescent="0.2">
      <c r="H5674" s="7"/>
      <c r="I5674" s="23"/>
    </row>
    <row r="5675" spans="8:9" x14ac:dyDescent="0.2">
      <c r="H5675" s="7"/>
      <c r="I5675" s="23"/>
    </row>
    <row r="5676" spans="8:9" x14ac:dyDescent="0.2">
      <c r="H5676" s="7"/>
      <c r="I5676" s="23"/>
    </row>
    <row r="5677" spans="8:9" x14ac:dyDescent="0.2">
      <c r="H5677" s="7"/>
      <c r="I5677" s="23"/>
    </row>
    <row r="5678" spans="8:9" x14ac:dyDescent="0.2">
      <c r="H5678" s="7"/>
      <c r="I5678" s="23"/>
    </row>
    <row r="5679" spans="8:9" x14ac:dyDescent="0.2">
      <c r="H5679" s="7"/>
      <c r="I5679" s="23"/>
    </row>
    <row r="5680" spans="8:9" x14ac:dyDescent="0.2">
      <c r="H5680" s="7"/>
      <c r="I5680" s="23"/>
    </row>
    <row r="5681" spans="8:9" x14ac:dyDescent="0.2">
      <c r="H5681" s="7"/>
      <c r="I5681" s="23"/>
    </row>
    <row r="5682" spans="8:9" x14ac:dyDescent="0.2">
      <c r="H5682" s="7"/>
      <c r="I5682" s="23"/>
    </row>
    <row r="5683" spans="8:9" x14ac:dyDescent="0.2">
      <c r="H5683" s="7"/>
      <c r="I5683" s="23"/>
    </row>
    <row r="5684" spans="8:9" x14ac:dyDescent="0.2">
      <c r="H5684" s="7"/>
      <c r="I5684" s="23"/>
    </row>
    <row r="5685" spans="8:9" x14ac:dyDescent="0.2">
      <c r="H5685" s="7"/>
      <c r="I5685" s="23"/>
    </row>
    <row r="5686" spans="8:9" x14ac:dyDescent="0.2">
      <c r="H5686" s="7"/>
      <c r="I5686" s="23"/>
    </row>
    <row r="5687" spans="8:9" x14ac:dyDescent="0.2">
      <c r="H5687" s="7"/>
      <c r="I5687" s="23"/>
    </row>
    <row r="5688" spans="8:9" x14ac:dyDescent="0.2">
      <c r="H5688" s="7"/>
      <c r="I5688" s="23"/>
    </row>
    <row r="5689" spans="8:9" x14ac:dyDescent="0.2">
      <c r="H5689" s="7"/>
      <c r="I5689" s="23"/>
    </row>
    <row r="5690" spans="8:9" x14ac:dyDescent="0.2">
      <c r="H5690" s="7"/>
      <c r="I5690" s="23"/>
    </row>
    <row r="5691" spans="8:9" x14ac:dyDescent="0.2">
      <c r="H5691" s="7"/>
      <c r="I5691" s="23"/>
    </row>
    <row r="5692" spans="8:9" x14ac:dyDescent="0.2">
      <c r="H5692" s="7"/>
      <c r="I5692" s="23"/>
    </row>
    <row r="5693" spans="8:9" x14ac:dyDescent="0.2">
      <c r="H5693" s="7"/>
      <c r="I5693" s="23"/>
    </row>
    <row r="5694" spans="8:9" x14ac:dyDescent="0.2">
      <c r="H5694" s="7"/>
      <c r="I5694" s="23"/>
    </row>
    <row r="5695" spans="8:9" x14ac:dyDescent="0.2">
      <c r="H5695" s="7"/>
      <c r="I5695" s="23"/>
    </row>
    <row r="5696" spans="8:9" x14ac:dyDescent="0.2">
      <c r="H5696" s="7"/>
      <c r="I5696" s="23"/>
    </row>
    <row r="5697" spans="8:9" x14ac:dyDescent="0.2">
      <c r="H5697" s="7"/>
      <c r="I5697" s="23"/>
    </row>
    <row r="5698" spans="8:9" x14ac:dyDescent="0.2">
      <c r="H5698" s="7"/>
      <c r="I5698" s="23"/>
    </row>
    <row r="5699" spans="8:9" x14ac:dyDescent="0.2">
      <c r="H5699" s="7"/>
      <c r="I5699" s="23"/>
    </row>
    <row r="5700" spans="8:9" x14ac:dyDescent="0.2">
      <c r="H5700" s="7"/>
      <c r="I5700" s="23"/>
    </row>
    <row r="5701" spans="8:9" x14ac:dyDescent="0.2">
      <c r="H5701" s="7"/>
      <c r="I5701" s="23"/>
    </row>
    <row r="5702" spans="8:9" x14ac:dyDescent="0.2">
      <c r="H5702" s="7"/>
      <c r="I5702" s="23"/>
    </row>
    <row r="5703" spans="8:9" x14ac:dyDescent="0.2">
      <c r="H5703" s="7"/>
      <c r="I5703" s="23"/>
    </row>
    <row r="5704" spans="8:9" x14ac:dyDescent="0.2">
      <c r="H5704" s="7"/>
      <c r="I5704" s="23"/>
    </row>
    <row r="5705" spans="8:9" x14ac:dyDescent="0.2">
      <c r="H5705" s="7"/>
      <c r="I5705" s="23"/>
    </row>
    <row r="5706" spans="8:9" x14ac:dyDescent="0.2">
      <c r="H5706" s="7"/>
      <c r="I5706" s="23"/>
    </row>
    <row r="5707" spans="8:9" x14ac:dyDescent="0.2">
      <c r="H5707" s="7"/>
      <c r="I5707" s="23"/>
    </row>
    <row r="5708" spans="8:9" x14ac:dyDescent="0.2">
      <c r="H5708" s="7"/>
      <c r="I5708" s="23"/>
    </row>
    <row r="5709" spans="8:9" x14ac:dyDescent="0.2">
      <c r="H5709" s="7"/>
      <c r="I5709" s="23"/>
    </row>
    <row r="5710" spans="8:9" x14ac:dyDescent="0.2">
      <c r="H5710" s="7"/>
      <c r="I5710" s="23"/>
    </row>
    <row r="5711" spans="8:9" x14ac:dyDescent="0.2">
      <c r="H5711" s="7"/>
      <c r="I5711" s="23"/>
    </row>
    <row r="5712" spans="8:9" x14ac:dyDescent="0.2">
      <c r="H5712" s="7"/>
      <c r="I5712" s="23"/>
    </row>
    <row r="5713" spans="8:9" x14ac:dyDescent="0.2">
      <c r="H5713" s="7"/>
      <c r="I5713" s="23"/>
    </row>
    <row r="5714" spans="8:9" x14ac:dyDescent="0.2">
      <c r="H5714" s="7"/>
      <c r="I5714" s="23"/>
    </row>
    <row r="5715" spans="8:9" x14ac:dyDescent="0.2">
      <c r="H5715" s="7"/>
      <c r="I5715" s="23"/>
    </row>
    <row r="5716" spans="8:9" x14ac:dyDescent="0.2">
      <c r="H5716" s="7"/>
      <c r="I5716" s="23"/>
    </row>
    <row r="5717" spans="8:9" x14ac:dyDescent="0.2">
      <c r="H5717" s="7"/>
      <c r="I5717" s="23"/>
    </row>
    <row r="5718" spans="8:9" x14ac:dyDescent="0.2">
      <c r="H5718" s="7"/>
      <c r="I5718" s="23"/>
    </row>
    <row r="5719" spans="8:9" x14ac:dyDescent="0.2">
      <c r="H5719" s="7"/>
      <c r="I5719" s="23"/>
    </row>
    <row r="5720" spans="8:9" x14ac:dyDescent="0.2">
      <c r="H5720" s="7"/>
      <c r="I5720" s="23"/>
    </row>
    <row r="5721" spans="8:9" x14ac:dyDescent="0.2">
      <c r="H5721" s="7"/>
      <c r="I5721" s="23"/>
    </row>
    <row r="5722" spans="8:9" x14ac:dyDescent="0.2">
      <c r="H5722" s="7"/>
      <c r="I5722" s="23"/>
    </row>
    <row r="5723" spans="8:9" x14ac:dyDescent="0.2">
      <c r="H5723" s="7"/>
      <c r="I5723" s="23"/>
    </row>
    <row r="5724" spans="8:9" x14ac:dyDescent="0.2">
      <c r="H5724" s="7"/>
      <c r="I5724" s="23"/>
    </row>
    <row r="5725" spans="8:9" x14ac:dyDescent="0.2">
      <c r="H5725" s="7"/>
      <c r="I5725" s="23"/>
    </row>
    <row r="5726" spans="8:9" x14ac:dyDescent="0.2">
      <c r="H5726" s="7"/>
      <c r="I5726" s="23"/>
    </row>
    <row r="5727" spans="8:9" x14ac:dyDescent="0.2">
      <c r="H5727" s="7"/>
      <c r="I5727" s="23"/>
    </row>
    <row r="5728" spans="8:9" x14ac:dyDescent="0.2">
      <c r="H5728" s="7"/>
      <c r="I5728" s="23"/>
    </row>
    <row r="5729" spans="8:9" x14ac:dyDescent="0.2">
      <c r="H5729" s="7"/>
      <c r="I5729" s="23"/>
    </row>
    <row r="5730" spans="8:9" x14ac:dyDescent="0.2">
      <c r="H5730" s="7"/>
      <c r="I5730" s="23"/>
    </row>
    <row r="5731" spans="8:9" x14ac:dyDescent="0.2">
      <c r="H5731" s="7"/>
      <c r="I5731" s="23"/>
    </row>
    <row r="5732" spans="8:9" x14ac:dyDescent="0.2">
      <c r="H5732" s="7"/>
      <c r="I5732" s="23"/>
    </row>
    <row r="5733" spans="8:9" x14ac:dyDescent="0.2">
      <c r="H5733" s="7"/>
      <c r="I5733" s="23"/>
    </row>
    <row r="5734" spans="8:9" x14ac:dyDescent="0.2">
      <c r="H5734" s="7"/>
      <c r="I5734" s="23"/>
    </row>
    <row r="5735" spans="8:9" x14ac:dyDescent="0.2">
      <c r="H5735" s="7"/>
      <c r="I5735" s="23"/>
    </row>
    <row r="5736" spans="8:9" x14ac:dyDescent="0.2">
      <c r="H5736" s="7"/>
      <c r="I5736" s="23"/>
    </row>
    <row r="5737" spans="8:9" x14ac:dyDescent="0.2">
      <c r="H5737" s="7"/>
      <c r="I5737" s="23"/>
    </row>
    <row r="5738" spans="8:9" x14ac:dyDescent="0.2">
      <c r="H5738" s="7"/>
      <c r="I5738" s="23"/>
    </row>
    <row r="5739" spans="8:9" x14ac:dyDescent="0.2">
      <c r="H5739" s="7"/>
      <c r="I5739" s="23"/>
    </row>
    <row r="5740" spans="8:9" x14ac:dyDescent="0.2">
      <c r="H5740" s="7"/>
      <c r="I5740" s="23"/>
    </row>
    <row r="5741" spans="8:9" x14ac:dyDescent="0.2">
      <c r="H5741" s="7"/>
      <c r="I5741" s="23"/>
    </row>
    <row r="5742" spans="8:9" x14ac:dyDescent="0.2">
      <c r="H5742" s="7"/>
      <c r="I5742" s="23"/>
    </row>
    <row r="5743" spans="8:9" x14ac:dyDescent="0.2">
      <c r="H5743" s="7"/>
      <c r="I5743" s="23"/>
    </row>
    <row r="5744" spans="8:9" x14ac:dyDescent="0.2">
      <c r="H5744" s="7"/>
      <c r="I5744" s="23"/>
    </row>
    <row r="5745" spans="8:9" x14ac:dyDescent="0.2">
      <c r="H5745" s="7"/>
      <c r="I5745" s="23"/>
    </row>
    <row r="5746" spans="8:9" x14ac:dyDescent="0.2">
      <c r="H5746" s="7"/>
      <c r="I5746" s="23"/>
    </row>
    <row r="5747" spans="8:9" x14ac:dyDescent="0.2">
      <c r="H5747" s="7"/>
      <c r="I5747" s="23"/>
    </row>
    <row r="5748" spans="8:9" x14ac:dyDescent="0.2">
      <c r="H5748" s="7"/>
      <c r="I5748" s="23"/>
    </row>
    <row r="5749" spans="8:9" x14ac:dyDescent="0.2">
      <c r="H5749" s="7"/>
      <c r="I5749" s="23"/>
    </row>
    <row r="5750" spans="8:9" x14ac:dyDescent="0.2">
      <c r="H5750" s="7"/>
      <c r="I5750" s="23"/>
    </row>
    <row r="5751" spans="8:9" x14ac:dyDescent="0.2">
      <c r="H5751" s="7"/>
      <c r="I5751" s="23"/>
    </row>
    <row r="5752" spans="8:9" x14ac:dyDescent="0.2">
      <c r="H5752" s="7"/>
      <c r="I5752" s="23"/>
    </row>
    <row r="5753" spans="8:9" x14ac:dyDescent="0.2">
      <c r="H5753" s="7"/>
      <c r="I5753" s="23"/>
    </row>
    <row r="5754" spans="8:9" x14ac:dyDescent="0.2">
      <c r="H5754" s="7"/>
      <c r="I5754" s="23"/>
    </row>
    <row r="5755" spans="8:9" x14ac:dyDescent="0.2">
      <c r="H5755" s="7"/>
      <c r="I5755" s="23"/>
    </row>
    <row r="5756" spans="8:9" x14ac:dyDescent="0.2">
      <c r="H5756" s="7"/>
      <c r="I5756" s="23"/>
    </row>
    <row r="5757" spans="8:9" x14ac:dyDescent="0.2">
      <c r="H5757" s="7"/>
      <c r="I5757" s="23"/>
    </row>
    <row r="5758" spans="8:9" x14ac:dyDescent="0.2">
      <c r="H5758" s="7"/>
      <c r="I5758" s="23"/>
    </row>
    <row r="5759" spans="8:9" x14ac:dyDescent="0.2">
      <c r="H5759" s="7"/>
      <c r="I5759" s="23"/>
    </row>
    <row r="5760" spans="8:9" x14ac:dyDescent="0.2">
      <c r="H5760" s="7"/>
      <c r="I5760" s="23"/>
    </row>
    <row r="5761" spans="8:9" x14ac:dyDescent="0.2">
      <c r="H5761" s="7"/>
      <c r="I5761" s="23"/>
    </row>
    <row r="5762" spans="8:9" x14ac:dyDescent="0.2">
      <c r="H5762" s="7"/>
      <c r="I5762" s="23"/>
    </row>
    <row r="5763" spans="8:9" x14ac:dyDescent="0.2">
      <c r="H5763" s="7"/>
      <c r="I5763" s="23"/>
    </row>
    <row r="5764" spans="8:9" x14ac:dyDescent="0.2">
      <c r="H5764" s="7"/>
      <c r="I5764" s="23"/>
    </row>
    <row r="5765" spans="8:9" x14ac:dyDescent="0.2">
      <c r="H5765" s="7"/>
      <c r="I5765" s="23"/>
    </row>
    <row r="5766" spans="8:9" x14ac:dyDescent="0.2">
      <c r="H5766" s="7"/>
      <c r="I5766" s="23"/>
    </row>
    <row r="5767" spans="8:9" x14ac:dyDescent="0.2">
      <c r="H5767" s="7"/>
      <c r="I5767" s="23"/>
    </row>
    <row r="5768" spans="8:9" x14ac:dyDescent="0.2">
      <c r="H5768" s="7"/>
      <c r="I5768" s="23"/>
    </row>
    <row r="5769" spans="8:9" x14ac:dyDescent="0.2">
      <c r="H5769" s="7"/>
      <c r="I5769" s="23"/>
    </row>
    <row r="5770" spans="8:9" x14ac:dyDescent="0.2">
      <c r="H5770" s="7"/>
      <c r="I5770" s="23"/>
    </row>
    <row r="5771" spans="8:9" x14ac:dyDescent="0.2">
      <c r="H5771" s="7"/>
      <c r="I5771" s="23"/>
    </row>
    <row r="5772" spans="8:9" x14ac:dyDescent="0.2">
      <c r="H5772" s="7"/>
      <c r="I5772" s="23"/>
    </row>
    <row r="5773" spans="8:9" x14ac:dyDescent="0.2">
      <c r="H5773" s="7"/>
      <c r="I5773" s="23"/>
    </row>
    <row r="5774" spans="8:9" x14ac:dyDescent="0.2">
      <c r="H5774" s="7"/>
      <c r="I5774" s="23"/>
    </row>
    <row r="5775" spans="8:9" x14ac:dyDescent="0.2">
      <c r="H5775" s="7"/>
      <c r="I5775" s="23"/>
    </row>
    <row r="5776" spans="8:9" x14ac:dyDescent="0.2">
      <c r="H5776" s="7"/>
      <c r="I5776" s="23"/>
    </row>
    <row r="5777" spans="8:9" x14ac:dyDescent="0.2">
      <c r="H5777" s="7"/>
      <c r="I5777" s="23"/>
    </row>
    <row r="5778" spans="8:9" x14ac:dyDescent="0.2">
      <c r="H5778" s="7"/>
      <c r="I5778" s="23"/>
    </row>
    <row r="5779" spans="8:9" x14ac:dyDescent="0.2">
      <c r="H5779" s="7"/>
      <c r="I5779" s="23"/>
    </row>
    <row r="5780" spans="8:9" x14ac:dyDescent="0.2">
      <c r="H5780" s="7"/>
      <c r="I5780" s="23"/>
    </row>
    <row r="5781" spans="8:9" x14ac:dyDescent="0.2">
      <c r="H5781" s="7"/>
      <c r="I5781" s="23"/>
    </row>
    <row r="5782" spans="8:9" x14ac:dyDescent="0.2">
      <c r="H5782" s="7"/>
      <c r="I5782" s="23"/>
    </row>
    <row r="5783" spans="8:9" x14ac:dyDescent="0.2">
      <c r="H5783" s="7"/>
      <c r="I5783" s="23"/>
    </row>
    <row r="5784" spans="8:9" x14ac:dyDescent="0.2">
      <c r="H5784" s="7"/>
      <c r="I5784" s="23"/>
    </row>
    <row r="5785" spans="8:9" x14ac:dyDescent="0.2">
      <c r="H5785" s="7"/>
      <c r="I5785" s="23"/>
    </row>
    <row r="5786" spans="8:9" x14ac:dyDescent="0.2">
      <c r="H5786" s="7"/>
      <c r="I5786" s="23"/>
    </row>
    <row r="5787" spans="8:9" x14ac:dyDescent="0.2">
      <c r="H5787" s="7"/>
      <c r="I5787" s="23"/>
    </row>
    <row r="5788" spans="8:9" x14ac:dyDescent="0.2">
      <c r="H5788" s="7"/>
      <c r="I5788" s="23"/>
    </row>
    <row r="5789" spans="8:9" x14ac:dyDescent="0.2">
      <c r="H5789" s="7"/>
      <c r="I5789" s="23"/>
    </row>
    <row r="5790" spans="8:9" x14ac:dyDescent="0.2">
      <c r="H5790" s="7"/>
      <c r="I5790" s="23"/>
    </row>
    <row r="5791" spans="8:9" x14ac:dyDescent="0.2">
      <c r="H5791" s="7"/>
      <c r="I5791" s="23"/>
    </row>
    <row r="5792" spans="8:9" x14ac:dyDescent="0.2">
      <c r="H5792" s="7"/>
      <c r="I5792" s="23"/>
    </row>
    <row r="5793" spans="8:9" x14ac:dyDescent="0.2">
      <c r="H5793" s="7"/>
      <c r="I5793" s="23"/>
    </row>
    <row r="5794" spans="8:9" x14ac:dyDescent="0.2">
      <c r="H5794" s="7"/>
      <c r="I5794" s="23"/>
    </row>
    <row r="5795" spans="8:9" x14ac:dyDescent="0.2">
      <c r="H5795" s="7"/>
      <c r="I5795" s="23"/>
    </row>
    <row r="5796" spans="8:9" x14ac:dyDescent="0.2">
      <c r="H5796" s="7"/>
      <c r="I5796" s="23"/>
    </row>
    <row r="5797" spans="8:9" x14ac:dyDescent="0.2">
      <c r="H5797" s="7"/>
      <c r="I5797" s="23"/>
    </row>
    <row r="5798" spans="8:9" x14ac:dyDescent="0.2">
      <c r="H5798" s="7"/>
      <c r="I5798" s="23"/>
    </row>
    <row r="5799" spans="8:9" x14ac:dyDescent="0.2">
      <c r="H5799" s="7"/>
      <c r="I5799" s="23"/>
    </row>
    <row r="5800" spans="8:9" x14ac:dyDescent="0.2">
      <c r="H5800" s="7"/>
      <c r="I5800" s="23"/>
    </row>
    <row r="5801" spans="8:9" x14ac:dyDescent="0.2">
      <c r="H5801" s="7"/>
      <c r="I5801" s="23"/>
    </row>
    <row r="5802" spans="8:9" x14ac:dyDescent="0.2">
      <c r="H5802" s="7"/>
      <c r="I5802" s="23"/>
    </row>
    <row r="5803" spans="8:9" x14ac:dyDescent="0.2">
      <c r="H5803" s="7"/>
      <c r="I5803" s="23"/>
    </row>
    <row r="5804" spans="8:9" x14ac:dyDescent="0.2">
      <c r="H5804" s="7"/>
      <c r="I5804" s="23"/>
    </row>
    <row r="5805" spans="8:9" x14ac:dyDescent="0.2">
      <c r="H5805" s="7"/>
      <c r="I5805" s="23"/>
    </row>
    <row r="5806" spans="8:9" x14ac:dyDescent="0.2">
      <c r="H5806" s="7"/>
      <c r="I5806" s="23"/>
    </row>
    <row r="5807" spans="8:9" x14ac:dyDescent="0.2">
      <c r="H5807" s="7"/>
      <c r="I5807" s="23"/>
    </row>
    <row r="5808" spans="8:9" x14ac:dyDescent="0.2">
      <c r="H5808" s="7"/>
      <c r="I5808" s="23"/>
    </row>
    <row r="5809" spans="8:9" x14ac:dyDescent="0.2">
      <c r="H5809" s="7"/>
      <c r="I5809" s="23"/>
    </row>
    <row r="5810" spans="8:9" x14ac:dyDescent="0.2">
      <c r="H5810" s="7"/>
      <c r="I5810" s="23"/>
    </row>
    <row r="5811" spans="8:9" x14ac:dyDescent="0.2">
      <c r="H5811" s="7"/>
      <c r="I5811" s="23"/>
    </row>
    <row r="5812" spans="8:9" x14ac:dyDescent="0.2">
      <c r="H5812" s="7"/>
      <c r="I5812" s="23"/>
    </row>
    <row r="5813" spans="8:9" x14ac:dyDescent="0.2">
      <c r="H5813" s="7"/>
      <c r="I5813" s="23"/>
    </row>
    <row r="5814" spans="8:9" x14ac:dyDescent="0.2">
      <c r="H5814" s="7"/>
      <c r="I5814" s="23"/>
    </row>
    <row r="5815" spans="8:9" x14ac:dyDescent="0.2">
      <c r="H5815" s="7"/>
      <c r="I5815" s="23"/>
    </row>
    <row r="5816" spans="8:9" x14ac:dyDescent="0.2">
      <c r="H5816" s="7"/>
      <c r="I5816" s="23"/>
    </row>
    <row r="5817" spans="8:9" x14ac:dyDescent="0.2">
      <c r="H5817" s="7"/>
      <c r="I5817" s="23"/>
    </row>
    <row r="5818" spans="8:9" x14ac:dyDescent="0.2">
      <c r="H5818" s="7"/>
      <c r="I5818" s="23"/>
    </row>
    <row r="5819" spans="8:9" x14ac:dyDescent="0.2">
      <c r="H5819" s="7"/>
      <c r="I5819" s="23"/>
    </row>
    <row r="5820" spans="8:9" x14ac:dyDescent="0.2">
      <c r="H5820" s="7"/>
      <c r="I5820" s="23"/>
    </row>
    <row r="5821" spans="8:9" x14ac:dyDescent="0.2">
      <c r="H5821" s="7"/>
      <c r="I5821" s="23"/>
    </row>
    <row r="5822" spans="8:9" x14ac:dyDescent="0.2">
      <c r="H5822" s="7"/>
      <c r="I5822" s="23"/>
    </row>
    <row r="5823" spans="8:9" x14ac:dyDescent="0.2">
      <c r="H5823" s="7"/>
      <c r="I5823" s="23"/>
    </row>
    <row r="5824" spans="8:9" x14ac:dyDescent="0.2">
      <c r="H5824" s="7"/>
      <c r="I5824" s="23"/>
    </row>
    <row r="5825" spans="8:9" x14ac:dyDescent="0.2">
      <c r="H5825" s="7"/>
      <c r="I5825" s="23"/>
    </row>
    <row r="5826" spans="8:9" x14ac:dyDescent="0.2">
      <c r="H5826" s="7"/>
      <c r="I5826" s="23"/>
    </row>
    <row r="5827" spans="8:9" x14ac:dyDescent="0.2">
      <c r="H5827" s="7"/>
      <c r="I5827" s="23"/>
    </row>
    <row r="5828" spans="8:9" x14ac:dyDescent="0.2">
      <c r="H5828" s="7"/>
      <c r="I5828" s="23"/>
    </row>
    <row r="5829" spans="8:9" x14ac:dyDescent="0.2">
      <c r="H5829" s="7"/>
      <c r="I5829" s="23"/>
    </row>
    <row r="5830" spans="8:9" x14ac:dyDescent="0.2">
      <c r="H5830" s="7"/>
      <c r="I5830" s="23"/>
    </row>
    <row r="5831" spans="8:9" x14ac:dyDescent="0.2">
      <c r="H5831" s="7"/>
      <c r="I5831" s="23"/>
    </row>
    <row r="5832" spans="8:9" x14ac:dyDescent="0.2">
      <c r="H5832" s="7"/>
      <c r="I5832" s="23"/>
    </row>
    <row r="5833" spans="8:9" x14ac:dyDescent="0.2">
      <c r="H5833" s="7"/>
      <c r="I5833" s="23"/>
    </row>
    <row r="5834" spans="8:9" x14ac:dyDescent="0.2">
      <c r="H5834" s="7"/>
      <c r="I5834" s="23"/>
    </row>
    <row r="5835" spans="8:9" x14ac:dyDescent="0.2">
      <c r="H5835" s="7"/>
      <c r="I5835" s="23"/>
    </row>
    <row r="5836" spans="8:9" x14ac:dyDescent="0.2">
      <c r="H5836" s="7"/>
      <c r="I5836" s="23"/>
    </row>
    <row r="5837" spans="8:9" x14ac:dyDescent="0.2">
      <c r="H5837" s="7"/>
      <c r="I5837" s="23"/>
    </row>
    <row r="5838" spans="8:9" x14ac:dyDescent="0.2">
      <c r="H5838" s="7"/>
      <c r="I5838" s="23"/>
    </row>
    <row r="5839" spans="8:9" x14ac:dyDescent="0.2">
      <c r="H5839" s="7"/>
      <c r="I5839" s="23"/>
    </row>
    <row r="5840" spans="8:9" x14ac:dyDescent="0.2">
      <c r="H5840" s="7"/>
      <c r="I5840" s="23"/>
    </row>
    <row r="5841" spans="8:9" x14ac:dyDescent="0.2">
      <c r="H5841" s="7"/>
      <c r="I5841" s="23"/>
    </row>
    <row r="5842" spans="8:9" x14ac:dyDescent="0.2">
      <c r="H5842" s="7"/>
      <c r="I5842" s="23"/>
    </row>
    <row r="5843" spans="8:9" x14ac:dyDescent="0.2">
      <c r="H5843" s="7"/>
      <c r="I5843" s="23"/>
    </row>
    <row r="5844" spans="8:9" x14ac:dyDescent="0.2">
      <c r="H5844" s="7"/>
      <c r="I5844" s="23"/>
    </row>
    <row r="5845" spans="8:9" x14ac:dyDescent="0.2">
      <c r="H5845" s="7"/>
      <c r="I5845" s="23"/>
    </row>
    <row r="5846" spans="8:9" x14ac:dyDescent="0.2">
      <c r="H5846" s="7"/>
      <c r="I5846" s="23"/>
    </row>
    <row r="5847" spans="8:9" x14ac:dyDescent="0.2">
      <c r="H5847" s="7"/>
      <c r="I5847" s="23"/>
    </row>
    <row r="5848" spans="8:9" x14ac:dyDescent="0.2">
      <c r="H5848" s="7"/>
      <c r="I5848" s="23"/>
    </row>
    <row r="5849" spans="8:9" x14ac:dyDescent="0.2">
      <c r="H5849" s="7"/>
      <c r="I5849" s="23"/>
    </row>
    <row r="5850" spans="8:9" x14ac:dyDescent="0.2">
      <c r="H5850" s="7"/>
      <c r="I5850" s="23"/>
    </row>
    <row r="5851" spans="8:9" x14ac:dyDescent="0.2">
      <c r="H5851" s="7"/>
      <c r="I5851" s="23"/>
    </row>
    <row r="5852" spans="8:9" x14ac:dyDescent="0.2">
      <c r="H5852" s="7"/>
      <c r="I5852" s="23"/>
    </row>
    <row r="5853" spans="8:9" x14ac:dyDescent="0.2">
      <c r="H5853" s="7"/>
      <c r="I5853" s="23"/>
    </row>
    <row r="5854" spans="8:9" x14ac:dyDescent="0.2">
      <c r="H5854" s="7"/>
      <c r="I5854" s="23"/>
    </row>
    <row r="5855" spans="8:9" x14ac:dyDescent="0.2">
      <c r="H5855" s="7"/>
      <c r="I5855" s="23"/>
    </row>
    <row r="5856" spans="8:9" x14ac:dyDescent="0.2">
      <c r="H5856" s="7"/>
      <c r="I5856" s="23"/>
    </row>
    <row r="5857" spans="8:9" x14ac:dyDescent="0.2">
      <c r="H5857" s="7"/>
      <c r="I5857" s="23"/>
    </row>
    <row r="5858" spans="8:9" x14ac:dyDescent="0.2">
      <c r="H5858" s="7"/>
      <c r="I5858" s="23"/>
    </row>
    <row r="5859" spans="8:9" x14ac:dyDescent="0.2">
      <c r="H5859" s="7"/>
      <c r="I5859" s="23"/>
    </row>
    <row r="5860" spans="8:9" x14ac:dyDescent="0.2">
      <c r="H5860" s="7"/>
      <c r="I5860" s="23"/>
    </row>
    <row r="5861" spans="8:9" x14ac:dyDescent="0.2">
      <c r="H5861" s="7"/>
      <c r="I5861" s="23"/>
    </row>
    <row r="5862" spans="8:9" x14ac:dyDescent="0.2">
      <c r="H5862" s="7"/>
      <c r="I5862" s="23"/>
    </row>
    <row r="5863" spans="8:9" x14ac:dyDescent="0.2">
      <c r="H5863" s="7"/>
      <c r="I5863" s="23"/>
    </row>
    <row r="5864" spans="8:9" x14ac:dyDescent="0.2">
      <c r="H5864" s="7"/>
      <c r="I5864" s="23"/>
    </row>
    <row r="5865" spans="8:9" x14ac:dyDescent="0.2">
      <c r="H5865" s="7"/>
      <c r="I5865" s="23"/>
    </row>
    <row r="5866" spans="8:9" x14ac:dyDescent="0.2">
      <c r="H5866" s="7"/>
      <c r="I5866" s="23"/>
    </row>
    <row r="5867" spans="8:9" x14ac:dyDescent="0.2">
      <c r="H5867" s="7"/>
      <c r="I5867" s="23"/>
    </row>
    <row r="5868" spans="8:9" x14ac:dyDescent="0.2">
      <c r="H5868" s="7"/>
      <c r="I5868" s="23"/>
    </row>
    <row r="5869" spans="8:9" x14ac:dyDescent="0.2">
      <c r="H5869" s="7"/>
      <c r="I5869" s="23"/>
    </row>
    <row r="5870" spans="8:9" x14ac:dyDescent="0.2">
      <c r="H5870" s="7"/>
      <c r="I5870" s="23"/>
    </row>
    <row r="5871" spans="8:9" x14ac:dyDescent="0.2">
      <c r="H5871" s="7"/>
      <c r="I5871" s="23"/>
    </row>
    <row r="5872" spans="8:9" x14ac:dyDescent="0.2">
      <c r="H5872" s="7"/>
      <c r="I5872" s="23"/>
    </row>
    <row r="5873" spans="8:9" x14ac:dyDescent="0.2">
      <c r="H5873" s="7"/>
      <c r="I5873" s="23"/>
    </row>
    <row r="5874" spans="8:9" x14ac:dyDescent="0.2">
      <c r="H5874" s="7"/>
      <c r="I5874" s="23"/>
    </row>
    <row r="5875" spans="8:9" x14ac:dyDescent="0.2">
      <c r="H5875" s="7"/>
      <c r="I5875" s="23"/>
    </row>
    <row r="5876" spans="8:9" x14ac:dyDescent="0.2">
      <c r="H5876" s="7"/>
      <c r="I5876" s="23"/>
    </row>
    <row r="5877" spans="8:9" x14ac:dyDescent="0.2">
      <c r="H5877" s="7"/>
      <c r="I5877" s="23"/>
    </row>
    <row r="5878" spans="8:9" x14ac:dyDescent="0.2">
      <c r="H5878" s="7"/>
      <c r="I5878" s="23"/>
    </row>
    <row r="5879" spans="8:9" x14ac:dyDescent="0.2">
      <c r="H5879" s="7"/>
      <c r="I5879" s="23"/>
    </row>
    <row r="5880" spans="8:9" x14ac:dyDescent="0.2">
      <c r="H5880" s="7"/>
      <c r="I5880" s="23"/>
    </row>
    <row r="5881" spans="8:9" x14ac:dyDescent="0.2">
      <c r="H5881" s="7"/>
      <c r="I5881" s="23"/>
    </row>
    <row r="5882" spans="8:9" x14ac:dyDescent="0.2">
      <c r="H5882" s="7"/>
      <c r="I5882" s="23"/>
    </row>
    <row r="5883" spans="8:9" x14ac:dyDescent="0.2">
      <c r="H5883" s="7"/>
      <c r="I5883" s="23"/>
    </row>
    <row r="5884" spans="8:9" x14ac:dyDescent="0.2">
      <c r="H5884" s="7"/>
      <c r="I5884" s="23"/>
    </row>
    <row r="5885" spans="8:9" x14ac:dyDescent="0.2">
      <c r="H5885" s="7"/>
      <c r="I5885" s="23"/>
    </row>
    <row r="5886" spans="8:9" x14ac:dyDescent="0.2">
      <c r="H5886" s="7"/>
      <c r="I5886" s="23"/>
    </row>
    <row r="5887" spans="8:9" x14ac:dyDescent="0.2">
      <c r="H5887" s="7"/>
      <c r="I5887" s="23"/>
    </row>
    <row r="5888" spans="8:9" x14ac:dyDescent="0.2">
      <c r="H5888" s="7"/>
      <c r="I5888" s="23"/>
    </row>
    <row r="5889" spans="8:9" x14ac:dyDescent="0.2">
      <c r="H5889" s="7"/>
      <c r="I5889" s="23"/>
    </row>
    <row r="5890" spans="8:9" x14ac:dyDescent="0.2">
      <c r="H5890" s="7"/>
      <c r="I5890" s="23"/>
    </row>
    <row r="5891" spans="8:9" x14ac:dyDescent="0.2">
      <c r="H5891" s="7"/>
      <c r="I5891" s="23"/>
    </row>
    <row r="5892" spans="8:9" x14ac:dyDescent="0.2">
      <c r="H5892" s="7"/>
      <c r="I5892" s="23"/>
    </row>
    <row r="5893" spans="8:9" x14ac:dyDescent="0.2">
      <c r="H5893" s="7"/>
      <c r="I5893" s="23"/>
    </row>
    <row r="5894" spans="8:9" x14ac:dyDescent="0.2">
      <c r="H5894" s="7"/>
      <c r="I5894" s="23"/>
    </row>
    <row r="5895" spans="8:9" x14ac:dyDescent="0.2">
      <c r="H5895" s="7"/>
      <c r="I5895" s="23"/>
    </row>
    <row r="5896" spans="8:9" x14ac:dyDescent="0.2">
      <c r="H5896" s="7"/>
      <c r="I5896" s="23"/>
    </row>
    <row r="5897" spans="8:9" x14ac:dyDescent="0.2">
      <c r="H5897" s="7"/>
      <c r="I5897" s="23"/>
    </row>
    <row r="5898" spans="8:9" x14ac:dyDescent="0.2">
      <c r="H5898" s="7"/>
      <c r="I5898" s="23"/>
    </row>
    <row r="5899" spans="8:9" x14ac:dyDescent="0.2">
      <c r="H5899" s="7"/>
      <c r="I5899" s="23"/>
    </row>
    <row r="5900" spans="8:9" x14ac:dyDescent="0.2">
      <c r="H5900" s="7"/>
      <c r="I5900" s="23"/>
    </row>
    <row r="5901" spans="8:9" x14ac:dyDescent="0.2">
      <c r="H5901" s="7"/>
      <c r="I5901" s="23"/>
    </row>
    <row r="5902" spans="8:9" x14ac:dyDescent="0.2">
      <c r="H5902" s="7"/>
      <c r="I5902" s="23"/>
    </row>
    <row r="5903" spans="8:9" x14ac:dyDescent="0.2">
      <c r="H5903" s="7"/>
      <c r="I5903" s="23"/>
    </row>
    <row r="5904" spans="8:9" x14ac:dyDescent="0.2">
      <c r="H5904" s="7"/>
      <c r="I5904" s="23"/>
    </row>
    <row r="5905" spans="8:9" x14ac:dyDescent="0.2">
      <c r="H5905" s="7"/>
      <c r="I5905" s="23"/>
    </row>
    <row r="5906" spans="8:9" x14ac:dyDescent="0.2">
      <c r="H5906" s="7"/>
      <c r="I5906" s="23"/>
    </row>
    <row r="5907" spans="8:9" x14ac:dyDescent="0.2">
      <c r="H5907" s="7"/>
      <c r="I5907" s="23"/>
    </row>
    <row r="5908" spans="8:9" x14ac:dyDescent="0.2">
      <c r="H5908" s="7"/>
      <c r="I5908" s="23"/>
    </row>
    <row r="5909" spans="8:9" x14ac:dyDescent="0.2">
      <c r="H5909" s="7"/>
      <c r="I5909" s="23"/>
    </row>
    <row r="5910" spans="8:9" x14ac:dyDescent="0.2">
      <c r="H5910" s="7"/>
      <c r="I5910" s="23"/>
    </row>
    <row r="5911" spans="8:9" x14ac:dyDescent="0.2">
      <c r="H5911" s="7"/>
      <c r="I5911" s="23"/>
    </row>
    <row r="5912" spans="8:9" x14ac:dyDescent="0.2">
      <c r="H5912" s="7"/>
      <c r="I5912" s="23"/>
    </row>
    <row r="5913" spans="8:9" x14ac:dyDescent="0.2">
      <c r="H5913" s="7"/>
      <c r="I5913" s="23"/>
    </row>
    <row r="5914" spans="8:9" x14ac:dyDescent="0.2">
      <c r="H5914" s="7"/>
      <c r="I5914" s="23"/>
    </row>
    <row r="5915" spans="8:9" x14ac:dyDescent="0.2">
      <c r="H5915" s="7"/>
      <c r="I5915" s="23"/>
    </row>
    <row r="5916" spans="8:9" x14ac:dyDescent="0.2">
      <c r="H5916" s="7"/>
      <c r="I5916" s="23"/>
    </row>
    <row r="5917" spans="8:9" x14ac:dyDescent="0.2">
      <c r="H5917" s="7"/>
      <c r="I5917" s="23"/>
    </row>
    <row r="5918" spans="8:9" x14ac:dyDescent="0.2">
      <c r="H5918" s="7"/>
      <c r="I5918" s="23"/>
    </row>
    <row r="5919" spans="8:9" x14ac:dyDescent="0.2">
      <c r="H5919" s="7"/>
      <c r="I5919" s="23"/>
    </row>
    <row r="5920" spans="8:9" x14ac:dyDescent="0.2">
      <c r="H5920" s="7"/>
      <c r="I5920" s="23"/>
    </row>
    <row r="5921" spans="8:9" x14ac:dyDescent="0.2">
      <c r="H5921" s="7"/>
      <c r="I5921" s="23"/>
    </row>
    <row r="5922" spans="8:9" x14ac:dyDescent="0.2">
      <c r="H5922" s="7"/>
      <c r="I5922" s="23"/>
    </row>
    <row r="5923" spans="8:9" x14ac:dyDescent="0.2">
      <c r="H5923" s="7"/>
      <c r="I5923" s="23"/>
    </row>
    <row r="5924" spans="8:9" x14ac:dyDescent="0.2">
      <c r="H5924" s="7"/>
      <c r="I5924" s="23"/>
    </row>
    <row r="5925" spans="8:9" x14ac:dyDescent="0.2">
      <c r="H5925" s="7"/>
      <c r="I5925" s="23"/>
    </row>
    <row r="5926" spans="8:9" x14ac:dyDescent="0.2">
      <c r="H5926" s="7"/>
      <c r="I5926" s="23"/>
    </row>
    <row r="5927" spans="8:9" x14ac:dyDescent="0.2">
      <c r="H5927" s="7"/>
      <c r="I5927" s="23"/>
    </row>
    <row r="5928" spans="8:9" x14ac:dyDescent="0.2">
      <c r="H5928" s="7"/>
      <c r="I5928" s="23"/>
    </row>
    <row r="5929" spans="8:9" x14ac:dyDescent="0.2">
      <c r="H5929" s="7"/>
      <c r="I5929" s="23"/>
    </row>
    <row r="5930" spans="8:9" x14ac:dyDescent="0.2">
      <c r="H5930" s="7"/>
      <c r="I5930" s="23"/>
    </row>
    <row r="5931" spans="8:9" x14ac:dyDescent="0.2">
      <c r="H5931" s="7"/>
      <c r="I5931" s="23"/>
    </row>
    <row r="5932" spans="8:9" x14ac:dyDescent="0.2">
      <c r="H5932" s="7"/>
      <c r="I5932" s="23"/>
    </row>
    <row r="5933" spans="8:9" x14ac:dyDescent="0.2">
      <c r="H5933" s="7"/>
      <c r="I5933" s="23"/>
    </row>
    <row r="5934" spans="8:9" x14ac:dyDescent="0.2">
      <c r="H5934" s="7"/>
      <c r="I5934" s="23"/>
    </row>
    <row r="5935" spans="8:9" x14ac:dyDescent="0.2">
      <c r="H5935" s="7"/>
      <c r="I5935" s="23"/>
    </row>
    <row r="5936" spans="8:9" x14ac:dyDescent="0.2">
      <c r="H5936" s="7"/>
      <c r="I5936" s="23"/>
    </row>
    <row r="5937" spans="8:9" x14ac:dyDescent="0.2">
      <c r="H5937" s="7"/>
      <c r="I5937" s="23"/>
    </row>
    <row r="5938" spans="8:9" x14ac:dyDescent="0.2">
      <c r="H5938" s="7"/>
      <c r="I5938" s="23"/>
    </row>
    <row r="5939" spans="8:9" x14ac:dyDescent="0.2">
      <c r="H5939" s="7"/>
      <c r="I5939" s="23"/>
    </row>
    <row r="5940" spans="8:9" x14ac:dyDescent="0.2">
      <c r="H5940" s="7"/>
      <c r="I5940" s="23"/>
    </row>
    <row r="5941" spans="8:9" x14ac:dyDescent="0.2">
      <c r="H5941" s="7"/>
      <c r="I5941" s="23"/>
    </row>
    <row r="5942" spans="8:9" x14ac:dyDescent="0.2">
      <c r="H5942" s="7"/>
      <c r="I5942" s="23"/>
    </row>
    <row r="5943" spans="8:9" x14ac:dyDescent="0.2">
      <c r="H5943" s="7"/>
      <c r="I5943" s="23"/>
    </row>
    <row r="5944" spans="8:9" x14ac:dyDescent="0.2">
      <c r="H5944" s="7"/>
      <c r="I5944" s="23"/>
    </row>
    <row r="5945" spans="8:9" x14ac:dyDescent="0.2">
      <c r="H5945" s="7"/>
      <c r="I5945" s="23"/>
    </row>
    <row r="5946" spans="8:9" x14ac:dyDescent="0.2">
      <c r="H5946" s="7"/>
      <c r="I5946" s="23"/>
    </row>
    <row r="5947" spans="8:9" x14ac:dyDescent="0.2">
      <c r="H5947" s="7"/>
      <c r="I5947" s="23"/>
    </row>
    <row r="5948" spans="8:9" x14ac:dyDescent="0.2">
      <c r="H5948" s="7"/>
      <c r="I5948" s="23"/>
    </row>
    <row r="5949" spans="8:9" x14ac:dyDescent="0.2">
      <c r="H5949" s="7"/>
      <c r="I5949" s="23"/>
    </row>
    <row r="5950" spans="8:9" x14ac:dyDescent="0.2">
      <c r="H5950" s="7"/>
      <c r="I5950" s="23"/>
    </row>
    <row r="5951" spans="8:9" x14ac:dyDescent="0.2">
      <c r="H5951" s="7"/>
      <c r="I5951" s="23"/>
    </row>
    <row r="5952" spans="8:9" x14ac:dyDescent="0.2">
      <c r="H5952" s="7"/>
      <c r="I5952" s="23"/>
    </row>
    <row r="5953" spans="8:9" x14ac:dyDescent="0.2">
      <c r="H5953" s="7"/>
      <c r="I5953" s="23"/>
    </row>
    <row r="5954" spans="8:9" x14ac:dyDescent="0.2">
      <c r="H5954" s="7"/>
      <c r="I5954" s="23"/>
    </row>
    <row r="5955" spans="8:9" x14ac:dyDescent="0.2">
      <c r="H5955" s="7"/>
      <c r="I5955" s="23"/>
    </row>
    <row r="5956" spans="8:9" x14ac:dyDescent="0.2">
      <c r="H5956" s="7"/>
      <c r="I5956" s="23"/>
    </row>
    <row r="5957" spans="8:9" x14ac:dyDescent="0.2">
      <c r="H5957" s="7"/>
      <c r="I5957" s="23"/>
    </row>
    <row r="5958" spans="8:9" x14ac:dyDescent="0.2">
      <c r="H5958" s="7"/>
      <c r="I5958" s="23"/>
    </row>
    <row r="5959" spans="8:9" x14ac:dyDescent="0.2">
      <c r="H5959" s="7"/>
      <c r="I5959" s="23"/>
    </row>
    <row r="5960" spans="8:9" x14ac:dyDescent="0.2">
      <c r="H5960" s="7"/>
      <c r="I5960" s="23"/>
    </row>
    <row r="5961" spans="8:9" x14ac:dyDescent="0.2">
      <c r="H5961" s="7"/>
      <c r="I5961" s="23"/>
    </row>
    <row r="5962" spans="8:9" x14ac:dyDescent="0.2">
      <c r="H5962" s="7"/>
      <c r="I5962" s="23"/>
    </row>
    <row r="5963" spans="8:9" x14ac:dyDescent="0.2">
      <c r="H5963" s="7"/>
      <c r="I5963" s="23"/>
    </row>
    <row r="5964" spans="8:9" x14ac:dyDescent="0.2">
      <c r="H5964" s="7"/>
      <c r="I5964" s="23"/>
    </row>
    <row r="5965" spans="8:9" x14ac:dyDescent="0.2">
      <c r="H5965" s="7"/>
      <c r="I5965" s="23"/>
    </row>
    <row r="5966" spans="8:9" x14ac:dyDescent="0.2">
      <c r="H5966" s="7"/>
      <c r="I5966" s="23"/>
    </row>
    <row r="5967" spans="8:9" x14ac:dyDescent="0.2">
      <c r="H5967" s="7"/>
      <c r="I5967" s="23"/>
    </row>
    <row r="5968" spans="8:9" x14ac:dyDescent="0.2">
      <c r="H5968" s="7"/>
      <c r="I5968" s="23"/>
    </row>
    <row r="5969" spans="8:9" x14ac:dyDescent="0.2">
      <c r="H5969" s="7"/>
      <c r="I5969" s="23"/>
    </row>
    <row r="5970" spans="8:9" x14ac:dyDescent="0.2">
      <c r="H5970" s="7"/>
      <c r="I5970" s="23"/>
    </row>
    <row r="5971" spans="8:9" x14ac:dyDescent="0.2">
      <c r="H5971" s="7"/>
      <c r="I5971" s="23"/>
    </row>
    <row r="5972" spans="8:9" x14ac:dyDescent="0.2">
      <c r="H5972" s="7"/>
      <c r="I5972" s="23"/>
    </row>
    <row r="5973" spans="8:9" x14ac:dyDescent="0.2">
      <c r="H5973" s="7"/>
      <c r="I5973" s="23"/>
    </row>
    <row r="5974" spans="8:9" x14ac:dyDescent="0.2">
      <c r="H5974" s="7"/>
      <c r="I5974" s="23"/>
    </row>
    <row r="5975" spans="8:9" x14ac:dyDescent="0.2">
      <c r="H5975" s="7"/>
      <c r="I5975" s="23"/>
    </row>
    <row r="5976" spans="8:9" x14ac:dyDescent="0.2">
      <c r="H5976" s="7"/>
      <c r="I5976" s="23"/>
    </row>
    <row r="5977" spans="8:9" x14ac:dyDescent="0.2">
      <c r="H5977" s="7"/>
      <c r="I5977" s="23"/>
    </row>
    <row r="5978" spans="8:9" x14ac:dyDescent="0.2">
      <c r="H5978" s="7"/>
      <c r="I5978" s="23"/>
    </row>
    <row r="5979" spans="8:9" x14ac:dyDescent="0.2">
      <c r="H5979" s="7"/>
      <c r="I5979" s="23"/>
    </row>
    <row r="5980" spans="8:9" x14ac:dyDescent="0.2">
      <c r="H5980" s="7"/>
      <c r="I5980" s="23"/>
    </row>
    <row r="5981" spans="8:9" x14ac:dyDescent="0.2">
      <c r="H5981" s="7"/>
      <c r="I5981" s="23"/>
    </row>
    <row r="5982" spans="8:9" x14ac:dyDescent="0.2">
      <c r="H5982" s="7"/>
      <c r="I5982" s="23"/>
    </row>
    <row r="5983" spans="8:9" x14ac:dyDescent="0.2">
      <c r="H5983" s="7"/>
      <c r="I5983" s="23"/>
    </row>
    <row r="5984" spans="8:9" x14ac:dyDescent="0.2">
      <c r="H5984" s="7"/>
      <c r="I5984" s="23"/>
    </row>
    <row r="5985" spans="8:9" x14ac:dyDescent="0.2">
      <c r="H5985" s="7"/>
      <c r="I5985" s="23"/>
    </row>
    <row r="5986" spans="8:9" x14ac:dyDescent="0.2">
      <c r="H5986" s="7"/>
      <c r="I5986" s="23"/>
    </row>
    <row r="5987" spans="8:9" x14ac:dyDescent="0.2">
      <c r="H5987" s="7"/>
      <c r="I5987" s="23"/>
    </row>
    <row r="5988" spans="8:9" x14ac:dyDescent="0.2">
      <c r="H5988" s="7"/>
      <c r="I5988" s="23"/>
    </row>
    <row r="5989" spans="8:9" x14ac:dyDescent="0.2">
      <c r="H5989" s="7"/>
      <c r="I5989" s="23"/>
    </row>
    <row r="5990" spans="8:9" x14ac:dyDescent="0.2">
      <c r="H5990" s="7"/>
      <c r="I5990" s="23"/>
    </row>
    <row r="5991" spans="8:9" x14ac:dyDescent="0.2">
      <c r="H5991" s="7"/>
      <c r="I5991" s="23"/>
    </row>
    <row r="5992" spans="8:9" x14ac:dyDescent="0.2">
      <c r="H5992" s="7"/>
      <c r="I5992" s="23"/>
    </row>
    <row r="5993" spans="8:9" x14ac:dyDescent="0.2">
      <c r="H5993" s="7"/>
      <c r="I5993" s="23"/>
    </row>
    <row r="5994" spans="8:9" x14ac:dyDescent="0.2">
      <c r="H5994" s="7"/>
      <c r="I5994" s="23"/>
    </row>
    <row r="5995" spans="8:9" x14ac:dyDescent="0.2">
      <c r="H5995" s="7"/>
      <c r="I5995" s="23"/>
    </row>
    <row r="5996" spans="8:9" x14ac:dyDescent="0.2">
      <c r="H5996" s="7"/>
      <c r="I5996" s="23"/>
    </row>
    <row r="5997" spans="8:9" x14ac:dyDescent="0.2">
      <c r="H5997" s="7"/>
      <c r="I5997" s="23"/>
    </row>
    <row r="5998" spans="8:9" x14ac:dyDescent="0.2">
      <c r="H5998" s="7"/>
      <c r="I5998" s="23"/>
    </row>
    <row r="5999" spans="8:9" x14ac:dyDescent="0.2">
      <c r="H5999" s="7"/>
      <c r="I5999" s="23"/>
    </row>
    <row r="6000" spans="8:9" x14ac:dyDescent="0.2">
      <c r="H6000" s="7"/>
      <c r="I6000" s="23"/>
    </row>
    <row r="6001" spans="8:9" x14ac:dyDescent="0.2">
      <c r="H6001" s="7"/>
      <c r="I6001" s="23"/>
    </row>
    <row r="6002" spans="8:9" x14ac:dyDescent="0.2">
      <c r="H6002" s="7"/>
      <c r="I6002" s="23"/>
    </row>
    <row r="6003" spans="8:9" x14ac:dyDescent="0.2">
      <c r="H6003" s="7"/>
      <c r="I6003" s="23"/>
    </row>
    <row r="6004" spans="8:9" x14ac:dyDescent="0.2">
      <c r="H6004" s="7"/>
      <c r="I6004" s="23"/>
    </row>
    <row r="6005" spans="8:9" x14ac:dyDescent="0.2">
      <c r="H6005" s="7"/>
      <c r="I6005" s="23"/>
    </row>
    <row r="6006" spans="8:9" x14ac:dyDescent="0.2">
      <c r="H6006" s="7"/>
      <c r="I6006" s="23"/>
    </row>
    <row r="6007" spans="8:9" x14ac:dyDescent="0.2">
      <c r="H6007" s="7"/>
      <c r="I6007" s="23"/>
    </row>
    <row r="6008" spans="8:9" x14ac:dyDescent="0.2">
      <c r="H6008" s="7"/>
      <c r="I6008" s="23"/>
    </row>
    <row r="6009" spans="8:9" x14ac:dyDescent="0.2">
      <c r="H6009" s="7"/>
      <c r="I6009" s="23"/>
    </row>
    <row r="6010" spans="8:9" x14ac:dyDescent="0.2">
      <c r="H6010" s="7"/>
      <c r="I6010" s="23"/>
    </row>
    <row r="6011" spans="8:9" x14ac:dyDescent="0.2">
      <c r="H6011" s="7"/>
      <c r="I6011" s="23"/>
    </row>
    <row r="6012" spans="8:9" x14ac:dyDescent="0.2">
      <c r="H6012" s="7"/>
      <c r="I6012" s="23"/>
    </row>
    <row r="6013" spans="8:9" x14ac:dyDescent="0.2">
      <c r="H6013" s="7"/>
      <c r="I6013" s="23"/>
    </row>
    <row r="6014" spans="8:9" x14ac:dyDescent="0.2">
      <c r="H6014" s="7"/>
      <c r="I6014" s="23"/>
    </row>
    <row r="6015" spans="8:9" x14ac:dyDescent="0.2">
      <c r="H6015" s="7"/>
      <c r="I6015" s="23"/>
    </row>
    <row r="6016" spans="8:9" x14ac:dyDescent="0.2">
      <c r="H6016" s="7"/>
      <c r="I6016" s="23"/>
    </row>
    <row r="6017" spans="8:9" x14ac:dyDescent="0.2">
      <c r="H6017" s="7"/>
      <c r="I6017" s="23"/>
    </row>
    <row r="6018" spans="8:9" x14ac:dyDescent="0.2">
      <c r="H6018" s="7"/>
      <c r="I6018" s="23"/>
    </row>
    <row r="6019" spans="8:9" x14ac:dyDescent="0.2">
      <c r="H6019" s="7"/>
      <c r="I6019" s="23"/>
    </row>
    <row r="6020" spans="8:9" x14ac:dyDescent="0.2">
      <c r="H6020" s="7"/>
      <c r="I6020" s="23"/>
    </row>
    <row r="6021" spans="8:9" x14ac:dyDescent="0.2">
      <c r="H6021" s="7"/>
      <c r="I6021" s="23"/>
    </row>
    <row r="6022" spans="8:9" x14ac:dyDescent="0.2">
      <c r="H6022" s="7"/>
      <c r="I6022" s="23"/>
    </row>
    <row r="6023" spans="8:9" x14ac:dyDescent="0.2">
      <c r="H6023" s="7"/>
      <c r="I6023" s="23"/>
    </row>
    <row r="6024" spans="8:9" x14ac:dyDescent="0.2">
      <c r="H6024" s="7"/>
      <c r="I6024" s="23"/>
    </row>
    <row r="6025" spans="8:9" x14ac:dyDescent="0.2">
      <c r="H6025" s="7"/>
      <c r="I6025" s="23"/>
    </row>
    <row r="6026" spans="8:9" x14ac:dyDescent="0.2">
      <c r="H6026" s="7"/>
      <c r="I6026" s="23"/>
    </row>
    <row r="6027" spans="8:9" x14ac:dyDescent="0.2">
      <c r="H6027" s="7"/>
      <c r="I6027" s="23"/>
    </row>
    <row r="6028" spans="8:9" x14ac:dyDescent="0.2">
      <c r="H6028" s="7"/>
      <c r="I6028" s="23"/>
    </row>
    <row r="6029" spans="8:9" x14ac:dyDescent="0.2">
      <c r="H6029" s="7"/>
      <c r="I6029" s="23"/>
    </row>
    <row r="6030" spans="8:9" x14ac:dyDescent="0.2">
      <c r="H6030" s="7"/>
      <c r="I6030" s="23"/>
    </row>
    <row r="6031" spans="8:9" x14ac:dyDescent="0.2">
      <c r="H6031" s="7"/>
      <c r="I6031" s="23"/>
    </row>
    <row r="6032" spans="8:9" x14ac:dyDescent="0.2">
      <c r="H6032" s="7"/>
      <c r="I6032" s="23"/>
    </row>
    <row r="6033" spans="8:9" x14ac:dyDescent="0.2">
      <c r="H6033" s="7"/>
      <c r="I6033" s="23"/>
    </row>
    <row r="6034" spans="8:9" x14ac:dyDescent="0.2">
      <c r="H6034" s="7"/>
      <c r="I6034" s="23"/>
    </row>
    <row r="6035" spans="8:9" x14ac:dyDescent="0.2">
      <c r="H6035" s="7"/>
      <c r="I6035" s="23"/>
    </row>
    <row r="6036" spans="8:9" x14ac:dyDescent="0.2">
      <c r="H6036" s="7"/>
      <c r="I6036" s="23"/>
    </row>
    <row r="6037" spans="8:9" x14ac:dyDescent="0.2">
      <c r="H6037" s="7"/>
      <c r="I6037" s="23"/>
    </row>
    <row r="6038" spans="8:9" x14ac:dyDescent="0.2">
      <c r="H6038" s="7"/>
      <c r="I6038" s="23"/>
    </row>
    <row r="6039" spans="8:9" x14ac:dyDescent="0.2">
      <c r="H6039" s="7"/>
      <c r="I6039" s="23"/>
    </row>
    <row r="6040" spans="8:9" x14ac:dyDescent="0.2">
      <c r="H6040" s="7"/>
      <c r="I6040" s="23"/>
    </row>
    <row r="6041" spans="8:9" x14ac:dyDescent="0.2">
      <c r="H6041" s="7"/>
      <c r="I6041" s="23"/>
    </row>
    <row r="6042" spans="8:9" x14ac:dyDescent="0.2">
      <c r="H6042" s="7"/>
      <c r="I6042" s="23"/>
    </row>
    <row r="6043" spans="8:9" x14ac:dyDescent="0.2">
      <c r="H6043" s="7"/>
      <c r="I6043" s="23"/>
    </row>
    <row r="6044" spans="8:9" x14ac:dyDescent="0.2">
      <c r="H6044" s="7"/>
      <c r="I6044" s="23"/>
    </row>
    <row r="6045" spans="8:9" x14ac:dyDescent="0.2">
      <c r="H6045" s="7"/>
      <c r="I6045" s="23"/>
    </row>
    <row r="6046" spans="8:9" x14ac:dyDescent="0.2">
      <c r="H6046" s="7"/>
      <c r="I6046" s="23"/>
    </row>
    <row r="6047" spans="8:9" x14ac:dyDescent="0.2">
      <c r="H6047" s="7"/>
      <c r="I6047" s="23"/>
    </row>
    <row r="6048" spans="8:9" x14ac:dyDescent="0.2">
      <c r="H6048" s="7"/>
      <c r="I6048" s="23"/>
    </row>
    <row r="6049" spans="8:9" x14ac:dyDescent="0.2">
      <c r="H6049" s="7"/>
      <c r="I6049" s="23"/>
    </row>
    <row r="6050" spans="8:9" x14ac:dyDescent="0.2">
      <c r="H6050" s="7"/>
      <c r="I6050" s="23"/>
    </row>
    <row r="6051" spans="8:9" x14ac:dyDescent="0.2">
      <c r="H6051" s="7"/>
      <c r="I6051" s="23"/>
    </row>
    <row r="6052" spans="8:9" x14ac:dyDescent="0.2">
      <c r="H6052" s="7"/>
      <c r="I6052" s="23"/>
    </row>
    <row r="6053" spans="8:9" x14ac:dyDescent="0.2">
      <c r="H6053" s="7"/>
      <c r="I6053" s="23"/>
    </row>
    <row r="6054" spans="8:9" x14ac:dyDescent="0.2">
      <c r="H6054" s="7"/>
      <c r="I6054" s="23"/>
    </row>
    <row r="6055" spans="8:9" x14ac:dyDescent="0.2">
      <c r="H6055" s="7"/>
      <c r="I6055" s="23"/>
    </row>
    <row r="6056" spans="8:9" x14ac:dyDescent="0.2">
      <c r="H6056" s="7"/>
      <c r="I6056" s="23"/>
    </row>
    <row r="6057" spans="8:9" x14ac:dyDescent="0.2">
      <c r="H6057" s="7"/>
      <c r="I6057" s="23"/>
    </row>
    <row r="6058" spans="8:9" x14ac:dyDescent="0.2">
      <c r="H6058" s="7"/>
      <c r="I6058" s="23"/>
    </row>
    <row r="6059" spans="8:9" x14ac:dyDescent="0.2">
      <c r="H6059" s="7"/>
      <c r="I6059" s="23"/>
    </row>
    <row r="6060" spans="8:9" x14ac:dyDescent="0.2">
      <c r="H6060" s="7"/>
      <c r="I6060" s="23"/>
    </row>
    <row r="6061" spans="8:9" x14ac:dyDescent="0.2">
      <c r="H6061" s="7"/>
      <c r="I6061" s="23"/>
    </row>
    <row r="6062" spans="8:9" x14ac:dyDescent="0.2">
      <c r="H6062" s="7"/>
      <c r="I6062" s="23"/>
    </row>
    <row r="6063" spans="8:9" x14ac:dyDescent="0.2">
      <c r="H6063" s="7"/>
      <c r="I6063" s="23"/>
    </row>
    <row r="6064" spans="8:9" x14ac:dyDescent="0.2">
      <c r="H6064" s="7"/>
      <c r="I6064" s="23"/>
    </row>
    <row r="6065" spans="8:9" x14ac:dyDescent="0.2">
      <c r="H6065" s="7"/>
      <c r="I6065" s="23"/>
    </row>
    <row r="6066" spans="8:9" x14ac:dyDescent="0.2">
      <c r="H6066" s="7"/>
      <c r="I6066" s="23"/>
    </row>
    <row r="6067" spans="8:9" x14ac:dyDescent="0.2">
      <c r="H6067" s="7"/>
      <c r="I6067" s="23"/>
    </row>
    <row r="6068" spans="8:9" x14ac:dyDescent="0.2">
      <c r="H6068" s="7"/>
      <c r="I6068" s="23"/>
    </row>
    <row r="6069" spans="8:9" x14ac:dyDescent="0.2">
      <c r="H6069" s="7"/>
      <c r="I6069" s="23"/>
    </row>
    <row r="6070" spans="8:9" x14ac:dyDescent="0.2">
      <c r="H6070" s="7"/>
      <c r="I6070" s="23"/>
    </row>
    <row r="6071" spans="8:9" x14ac:dyDescent="0.2">
      <c r="H6071" s="7"/>
      <c r="I6071" s="23"/>
    </row>
    <row r="6072" spans="8:9" x14ac:dyDescent="0.2">
      <c r="H6072" s="7"/>
      <c r="I6072" s="23"/>
    </row>
    <row r="6073" spans="8:9" x14ac:dyDescent="0.2">
      <c r="H6073" s="7"/>
      <c r="I6073" s="23"/>
    </row>
    <row r="6074" spans="8:9" x14ac:dyDescent="0.2">
      <c r="H6074" s="7"/>
      <c r="I6074" s="23"/>
    </row>
    <row r="6075" spans="8:9" x14ac:dyDescent="0.2">
      <c r="H6075" s="7"/>
      <c r="I6075" s="23"/>
    </row>
    <row r="6076" spans="8:9" x14ac:dyDescent="0.2">
      <c r="H6076" s="7"/>
      <c r="I6076" s="23"/>
    </row>
    <row r="6077" spans="8:9" x14ac:dyDescent="0.2">
      <c r="H6077" s="7"/>
      <c r="I6077" s="23"/>
    </row>
    <row r="6078" spans="8:9" x14ac:dyDescent="0.2">
      <c r="H6078" s="7"/>
      <c r="I6078" s="23"/>
    </row>
    <row r="6079" spans="8:9" x14ac:dyDescent="0.2">
      <c r="H6079" s="7"/>
      <c r="I6079" s="23"/>
    </row>
    <row r="6080" spans="8:9" x14ac:dyDescent="0.2">
      <c r="H6080" s="7"/>
      <c r="I6080" s="23"/>
    </row>
    <row r="6081" spans="8:9" x14ac:dyDescent="0.2">
      <c r="H6081" s="7"/>
      <c r="I6081" s="23"/>
    </row>
    <row r="6082" spans="8:9" x14ac:dyDescent="0.2">
      <c r="H6082" s="7"/>
      <c r="I6082" s="23"/>
    </row>
    <row r="6083" spans="8:9" x14ac:dyDescent="0.2">
      <c r="H6083" s="7"/>
      <c r="I6083" s="23"/>
    </row>
    <row r="6084" spans="8:9" x14ac:dyDescent="0.2">
      <c r="H6084" s="7"/>
      <c r="I6084" s="23"/>
    </row>
    <row r="6085" spans="8:9" x14ac:dyDescent="0.2">
      <c r="H6085" s="7"/>
      <c r="I6085" s="23"/>
    </row>
    <row r="6086" spans="8:9" x14ac:dyDescent="0.2">
      <c r="H6086" s="7"/>
      <c r="I6086" s="23"/>
    </row>
    <row r="6087" spans="8:9" x14ac:dyDescent="0.2">
      <c r="H6087" s="7"/>
      <c r="I6087" s="23"/>
    </row>
    <row r="6088" spans="8:9" x14ac:dyDescent="0.2">
      <c r="H6088" s="7"/>
      <c r="I6088" s="23"/>
    </row>
    <row r="6089" spans="8:9" x14ac:dyDescent="0.2">
      <c r="H6089" s="7"/>
      <c r="I6089" s="23"/>
    </row>
    <row r="6090" spans="8:9" x14ac:dyDescent="0.2">
      <c r="H6090" s="7"/>
      <c r="I6090" s="23"/>
    </row>
    <row r="6091" spans="8:9" x14ac:dyDescent="0.2">
      <c r="H6091" s="7"/>
      <c r="I6091" s="23"/>
    </row>
    <row r="6092" spans="8:9" x14ac:dyDescent="0.2">
      <c r="H6092" s="7"/>
      <c r="I6092" s="23"/>
    </row>
    <row r="6093" spans="8:9" x14ac:dyDescent="0.2">
      <c r="H6093" s="7"/>
      <c r="I6093" s="23"/>
    </row>
    <row r="6094" spans="8:9" x14ac:dyDescent="0.2">
      <c r="H6094" s="7"/>
      <c r="I6094" s="23"/>
    </row>
    <row r="6095" spans="8:9" x14ac:dyDescent="0.2">
      <c r="H6095" s="7"/>
      <c r="I6095" s="23"/>
    </row>
    <row r="6096" spans="8:9" x14ac:dyDescent="0.2">
      <c r="H6096" s="7"/>
      <c r="I6096" s="23"/>
    </row>
    <row r="6097" spans="8:9" x14ac:dyDescent="0.2">
      <c r="H6097" s="7"/>
      <c r="I6097" s="23"/>
    </row>
    <row r="6098" spans="8:9" x14ac:dyDescent="0.2">
      <c r="H6098" s="7"/>
      <c r="I6098" s="23"/>
    </row>
    <row r="6099" spans="8:9" x14ac:dyDescent="0.2">
      <c r="H6099" s="7"/>
      <c r="I6099" s="23"/>
    </row>
    <row r="6100" spans="8:9" x14ac:dyDescent="0.2">
      <c r="H6100" s="7"/>
      <c r="I6100" s="23"/>
    </row>
    <row r="6101" spans="8:9" x14ac:dyDescent="0.2">
      <c r="H6101" s="7"/>
      <c r="I6101" s="23"/>
    </row>
    <row r="6102" spans="8:9" x14ac:dyDescent="0.2">
      <c r="H6102" s="7"/>
      <c r="I6102" s="23"/>
    </row>
    <row r="6103" spans="8:9" x14ac:dyDescent="0.2">
      <c r="H6103" s="7"/>
      <c r="I6103" s="23"/>
    </row>
    <row r="6104" spans="8:9" x14ac:dyDescent="0.2">
      <c r="H6104" s="7"/>
      <c r="I6104" s="23"/>
    </row>
    <row r="6105" spans="8:9" x14ac:dyDescent="0.2">
      <c r="H6105" s="7"/>
      <c r="I6105" s="23"/>
    </row>
    <row r="6106" spans="8:9" x14ac:dyDescent="0.2">
      <c r="H6106" s="7"/>
      <c r="I6106" s="23"/>
    </row>
    <row r="6107" spans="8:9" x14ac:dyDescent="0.2">
      <c r="H6107" s="7"/>
      <c r="I6107" s="23"/>
    </row>
    <row r="6108" spans="8:9" x14ac:dyDescent="0.2">
      <c r="H6108" s="7"/>
      <c r="I6108" s="23"/>
    </row>
    <row r="6109" spans="8:9" x14ac:dyDescent="0.2">
      <c r="H6109" s="7"/>
      <c r="I6109" s="23"/>
    </row>
    <row r="6110" spans="8:9" x14ac:dyDescent="0.2">
      <c r="H6110" s="7"/>
      <c r="I6110" s="23"/>
    </row>
    <row r="6111" spans="8:9" x14ac:dyDescent="0.2">
      <c r="H6111" s="7"/>
      <c r="I6111" s="23"/>
    </row>
    <row r="6112" spans="8:9" x14ac:dyDescent="0.2">
      <c r="H6112" s="7"/>
      <c r="I6112" s="23"/>
    </row>
    <row r="6113" spans="8:9" x14ac:dyDescent="0.2">
      <c r="H6113" s="7"/>
      <c r="I6113" s="23"/>
    </row>
    <row r="6114" spans="8:9" x14ac:dyDescent="0.2">
      <c r="H6114" s="7"/>
      <c r="I6114" s="23"/>
    </row>
    <row r="6115" spans="8:9" x14ac:dyDescent="0.2">
      <c r="H6115" s="7"/>
      <c r="I6115" s="23"/>
    </row>
    <row r="6116" spans="8:9" x14ac:dyDescent="0.2">
      <c r="H6116" s="7"/>
      <c r="I6116" s="23"/>
    </row>
    <row r="6117" spans="8:9" x14ac:dyDescent="0.2">
      <c r="H6117" s="7"/>
      <c r="I6117" s="23"/>
    </row>
    <row r="6118" spans="8:9" x14ac:dyDescent="0.2">
      <c r="H6118" s="7"/>
      <c r="I6118" s="23"/>
    </row>
    <row r="6119" spans="8:9" x14ac:dyDescent="0.2">
      <c r="H6119" s="7"/>
      <c r="I6119" s="23"/>
    </row>
    <row r="6120" spans="8:9" x14ac:dyDescent="0.2">
      <c r="H6120" s="7"/>
      <c r="I6120" s="23"/>
    </row>
    <row r="6121" spans="8:9" x14ac:dyDescent="0.2">
      <c r="H6121" s="7"/>
      <c r="I6121" s="23"/>
    </row>
    <row r="6122" spans="8:9" x14ac:dyDescent="0.2">
      <c r="H6122" s="7"/>
      <c r="I6122" s="23"/>
    </row>
    <row r="6123" spans="8:9" x14ac:dyDescent="0.2">
      <c r="H6123" s="7"/>
      <c r="I6123" s="23"/>
    </row>
    <row r="6124" spans="8:9" x14ac:dyDescent="0.2">
      <c r="H6124" s="7"/>
      <c r="I6124" s="23"/>
    </row>
    <row r="6125" spans="8:9" x14ac:dyDescent="0.2">
      <c r="H6125" s="7"/>
      <c r="I6125" s="23"/>
    </row>
    <row r="6126" spans="8:9" x14ac:dyDescent="0.2">
      <c r="H6126" s="7"/>
      <c r="I6126" s="23"/>
    </row>
    <row r="6127" spans="8:9" x14ac:dyDescent="0.2">
      <c r="H6127" s="7"/>
      <c r="I6127" s="23"/>
    </row>
    <row r="6128" spans="8:9" x14ac:dyDescent="0.2">
      <c r="H6128" s="7"/>
      <c r="I6128" s="23"/>
    </row>
    <row r="6129" spans="8:9" x14ac:dyDescent="0.2">
      <c r="H6129" s="7"/>
      <c r="I6129" s="23"/>
    </row>
    <row r="6130" spans="8:9" x14ac:dyDescent="0.2">
      <c r="H6130" s="7"/>
      <c r="I6130" s="23"/>
    </row>
    <row r="6131" spans="8:9" x14ac:dyDescent="0.2">
      <c r="H6131" s="7"/>
      <c r="I6131" s="23"/>
    </row>
    <row r="6132" spans="8:9" x14ac:dyDescent="0.2">
      <c r="H6132" s="7"/>
      <c r="I6132" s="23"/>
    </row>
    <row r="6133" spans="8:9" x14ac:dyDescent="0.2">
      <c r="H6133" s="7"/>
      <c r="I6133" s="23"/>
    </row>
    <row r="6134" spans="8:9" x14ac:dyDescent="0.2">
      <c r="H6134" s="7"/>
      <c r="I6134" s="23"/>
    </row>
    <row r="6135" spans="8:9" x14ac:dyDescent="0.2">
      <c r="H6135" s="7"/>
      <c r="I6135" s="23"/>
    </row>
    <row r="6136" spans="8:9" x14ac:dyDescent="0.2">
      <c r="H6136" s="7"/>
      <c r="I6136" s="23"/>
    </row>
    <row r="6137" spans="8:9" x14ac:dyDescent="0.2">
      <c r="H6137" s="7"/>
      <c r="I6137" s="23"/>
    </row>
    <row r="6138" spans="8:9" x14ac:dyDescent="0.2">
      <c r="H6138" s="7"/>
      <c r="I6138" s="23"/>
    </row>
    <row r="6139" spans="8:9" x14ac:dyDescent="0.2">
      <c r="H6139" s="7"/>
      <c r="I6139" s="23"/>
    </row>
    <row r="6140" spans="8:9" x14ac:dyDescent="0.2">
      <c r="H6140" s="7"/>
      <c r="I6140" s="23"/>
    </row>
    <row r="6141" spans="8:9" x14ac:dyDescent="0.2">
      <c r="H6141" s="7"/>
      <c r="I6141" s="23"/>
    </row>
    <row r="6142" spans="8:9" x14ac:dyDescent="0.2">
      <c r="H6142" s="7"/>
      <c r="I6142" s="23"/>
    </row>
    <row r="6143" spans="8:9" x14ac:dyDescent="0.2">
      <c r="H6143" s="7"/>
      <c r="I6143" s="23"/>
    </row>
    <row r="6144" spans="8:9" x14ac:dyDescent="0.2">
      <c r="H6144" s="7"/>
      <c r="I6144" s="23"/>
    </row>
    <row r="6145" spans="8:9" x14ac:dyDescent="0.2">
      <c r="H6145" s="7"/>
      <c r="I6145" s="23"/>
    </row>
    <row r="6146" spans="8:9" x14ac:dyDescent="0.2">
      <c r="H6146" s="7"/>
      <c r="I6146" s="23"/>
    </row>
    <row r="6147" spans="8:9" x14ac:dyDescent="0.2">
      <c r="H6147" s="7"/>
      <c r="I6147" s="23"/>
    </row>
    <row r="6148" spans="8:9" x14ac:dyDescent="0.2">
      <c r="H6148" s="7"/>
      <c r="I6148" s="23"/>
    </row>
    <row r="6149" spans="8:9" x14ac:dyDescent="0.2">
      <c r="H6149" s="7"/>
      <c r="I6149" s="23"/>
    </row>
    <row r="6150" spans="8:9" x14ac:dyDescent="0.2">
      <c r="H6150" s="7"/>
      <c r="I6150" s="23"/>
    </row>
    <row r="6151" spans="8:9" x14ac:dyDescent="0.2">
      <c r="H6151" s="7"/>
      <c r="I6151" s="23"/>
    </row>
    <row r="6152" spans="8:9" x14ac:dyDescent="0.2">
      <c r="H6152" s="7"/>
      <c r="I6152" s="23"/>
    </row>
    <row r="6153" spans="8:9" x14ac:dyDescent="0.2">
      <c r="H6153" s="7"/>
      <c r="I6153" s="23"/>
    </row>
    <row r="6154" spans="8:9" x14ac:dyDescent="0.2">
      <c r="H6154" s="7"/>
      <c r="I6154" s="23"/>
    </row>
    <row r="6155" spans="8:9" x14ac:dyDescent="0.2">
      <c r="H6155" s="7"/>
      <c r="I6155" s="23"/>
    </row>
    <row r="6156" spans="8:9" x14ac:dyDescent="0.2">
      <c r="H6156" s="7"/>
      <c r="I6156" s="23"/>
    </row>
    <row r="6157" spans="8:9" x14ac:dyDescent="0.2">
      <c r="H6157" s="7"/>
      <c r="I6157" s="23"/>
    </row>
    <row r="6158" spans="8:9" x14ac:dyDescent="0.2">
      <c r="H6158" s="7"/>
      <c r="I6158" s="23"/>
    </row>
    <row r="6159" spans="8:9" x14ac:dyDescent="0.2">
      <c r="H6159" s="7"/>
      <c r="I6159" s="23"/>
    </row>
    <row r="6160" spans="8:9" x14ac:dyDescent="0.2">
      <c r="H6160" s="7"/>
      <c r="I6160" s="23"/>
    </row>
    <row r="6161" spans="8:9" x14ac:dyDescent="0.2">
      <c r="H6161" s="7"/>
      <c r="I6161" s="23"/>
    </row>
    <row r="6162" spans="8:9" x14ac:dyDescent="0.2">
      <c r="H6162" s="7"/>
      <c r="I6162" s="23"/>
    </row>
    <row r="6163" spans="8:9" x14ac:dyDescent="0.2">
      <c r="H6163" s="7"/>
      <c r="I6163" s="23"/>
    </row>
    <row r="6164" spans="8:9" x14ac:dyDescent="0.2">
      <c r="H6164" s="7"/>
      <c r="I6164" s="23"/>
    </row>
    <row r="6165" spans="8:9" x14ac:dyDescent="0.2">
      <c r="H6165" s="7"/>
      <c r="I6165" s="23"/>
    </row>
    <row r="6166" spans="8:9" x14ac:dyDescent="0.2">
      <c r="H6166" s="7"/>
      <c r="I6166" s="23"/>
    </row>
    <row r="6167" spans="8:9" x14ac:dyDescent="0.2">
      <c r="H6167" s="7"/>
      <c r="I6167" s="23"/>
    </row>
    <row r="6168" spans="8:9" x14ac:dyDescent="0.2">
      <c r="H6168" s="7"/>
      <c r="I6168" s="23"/>
    </row>
    <row r="6169" spans="8:9" x14ac:dyDescent="0.2">
      <c r="H6169" s="7"/>
      <c r="I6169" s="23"/>
    </row>
    <row r="6170" spans="8:9" x14ac:dyDescent="0.2">
      <c r="H6170" s="7"/>
      <c r="I6170" s="23"/>
    </row>
    <row r="6171" spans="8:9" x14ac:dyDescent="0.2">
      <c r="H6171" s="7"/>
      <c r="I6171" s="23"/>
    </row>
    <row r="6172" spans="8:9" x14ac:dyDescent="0.2">
      <c r="H6172" s="7"/>
      <c r="I6172" s="23"/>
    </row>
    <row r="6173" spans="8:9" x14ac:dyDescent="0.2">
      <c r="H6173" s="7"/>
      <c r="I6173" s="23"/>
    </row>
    <row r="6174" spans="8:9" x14ac:dyDescent="0.2">
      <c r="H6174" s="7"/>
      <c r="I6174" s="23"/>
    </row>
    <row r="6175" spans="8:9" x14ac:dyDescent="0.2">
      <c r="H6175" s="7"/>
      <c r="I6175" s="23"/>
    </row>
    <row r="6176" spans="8:9" x14ac:dyDescent="0.2">
      <c r="H6176" s="7"/>
      <c r="I6176" s="23"/>
    </row>
    <row r="6177" spans="8:9" x14ac:dyDescent="0.2">
      <c r="H6177" s="7"/>
      <c r="I6177" s="23"/>
    </row>
    <row r="6178" spans="8:9" x14ac:dyDescent="0.2">
      <c r="H6178" s="7"/>
      <c r="I6178" s="23"/>
    </row>
    <row r="6179" spans="8:9" x14ac:dyDescent="0.2">
      <c r="H6179" s="7"/>
      <c r="I6179" s="23"/>
    </row>
    <row r="6180" spans="8:9" x14ac:dyDescent="0.2">
      <c r="H6180" s="7"/>
      <c r="I6180" s="23"/>
    </row>
    <row r="6181" spans="8:9" x14ac:dyDescent="0.2">
      <c r="H6181" s="7"/>
      <c r="I6181" s="23"/>
    </row>
    <row r="6182" spans="8:9" x14ac:dyDescent="0.2">
      <c r="H6182" s="7"/>
      <c r="I6182" s="23"/>
    </row>
    <row r="6183" spans="8:9" x14ac:dyDescent="0.2">
      <c r="H6183" s="7"/>
      <c r="I6183" s="23"/>
    </row>
    <row r="6184" spans="8:9" x14ac:dyDescent="0.2">
      <c r="H6184" s="7"/>
      <c r="I6184" s="23"/>
    </row>
    <row r="6185" spans="8:9" x14ac:dyDescent="0.2">
      <c r="H6185" s="7"/>
      <c r="I6185" s="23"/>
    </row>
    <row r="6186" spans="8:9" x14ac:dyDescent="0.2">
      <c r="H6186" s="7"/>
      <c r="I6186" s="23"/>
    </row>
    <row r="6187" spans="8:9" x14ac:dyDescent="0.2">
      <c r="H6187" s="7"/>
      <c r="I6187" s="23"/>
    </row>
    <row r="6188" spans="8:9" x14ac:dyDescent="0.2">
      <c r="H6188" s="7"/>
      <c r="I6188" s="23"/>
    </row>
    <row r="6189" spans="8:9" x14ac:dyDescent="0.2">
      <c r="H6189" s="7"/>
      <c r="I6189" s="23"/>
    </row>
    <row r="6190" spans="8:9" x14ac:dyDescent="0.2">
      <c r="H6190" s="7"/>
      <c r="I6190" s="23"/>
    </row>
    <row r="6191" spans="8:9" x14ac:dyDescent="0.2">
      <c r="H6191" s="7"/>
      <c r="I6191" s="23"/>
    </row>
    <row r="6192" spans="8:9" x14ac:dyDescent="0.2">
      <c r="H6192" s="7"/>
      <c r="I6192" s="23"/>
    </row>
    <row r="6193" spans="8:9" x14ac:dyDescent="0.2">
      <c r="H6193" s="7"/>
      <c r="I6193" s="23"/>
    </row>
    <row r="6194" spans="8:9" x14ac:dyDescent="0.2">
      <c r="H6194" s="7"/>
      <c r="I6194" s="23"/>
    </row>
    <row r="6195" spans="8:9" x14ac:dyDescent="0.2">
      <c r="H6195" s="7"/>
      <c r="I6195" s="23"/>
    </row>
    <row r="6196" spans="8:9" x14ac:dyDescent="0.2">
      <c r="H6196" s="7"/>
      <c r="I6196" s="23"/>
    </row>
    <row r="6197" spans="8:9" x14ac:dyDescent="0.2">
      <c r="H6197" s="7"/>
      <c r="I6197" s="23"/>
    </row>
    <row r="6198" spans="8:9" x14ac:dyDescent="0.2">
      <c r="H6198" s="7"/>
      <c r="I6198" s="23"/>
    </row>
    <row r="6199" spans="8:9" x14ac:dyDescent="0.2">
      <c r="H6199" s="7"/>
      <c r="I6199" s="23"/>
    </row>
    <row r="6200" spans="8:9" x14ac:dyDescent="0.2">
      <c r="H6200" s="7"/>
      <c r="I6200" s="23"/>
    </row>
    <row r="6201" spans="8:9" x14ac:dyDescent="0.2">
      <c r="H6201" s="7"/>
      <c r="I6201" s="23"/>
    </row>
    <row r="6202" spans="8:9" x14ac:dyDescent="0.2">
      <c r="H6202" s="7"/>
      <c r="I6202" s="23"/>
    </row>
    <row r="6203" spans="8:9" x14ac:dyDescent="0.2">
      <c r="H6203" s="7"/>
      <c r="I6203" s="23"/>
    </row>
    <row r="6204" spans="8:9" x14ac:dyDescent="0.2">
      <c r="H6204" s="7"/>
      <c r="I6204" s="23"/>
    </row>
    <row r="6205" spans="8:9" x14ac:dyDescent="0.2">
      <c r="H6205" s="7"/>
      <c r="I6205" s="23"/>
    </row>
    <row r="6206" spans="8:9" x14ac:dyDescent="0.2">
      <c r="H6206" s="7"/>
      <c r="I6206" s="23"/>
    </row>
    <row r="6207" spans="8:9" x14ac:dyDescent="0.2">
      <c r="H6207" s="7"/>
      <c r="I6207" s="23"/>
    </row>
    <row r="6208" spans="8:9" x14ac:dyDescent="0.2">
      <c r="H6208" s="7"/>
      <c r="I6208" s="23"/>
    </row>
    <row r="6209" spans="8:9" x14ac:dyDescent="0.2">
      <c r="H6209" s="7"/>
      <c r="I6209" s="23"/>
    </row>
    <row r="6210" spans="8:9" x14ac:dyDescent="0.2">
      <c r="H6210" s="7"/>
      <c r="I6210" s="23"/>
    </row>
    <row r="6211" spans="8:9" x14ac:dyDescent="0.2">
      <c r="H6211" s="7"/>
      <c r="I6211" s="23"/>
    </row>
    <row r="6212" spans="8:9" x14ac:dyDescent="0.2">
      <c r="H6212" s="7"/>
      <c r="I6212" s="23"/>
    </row>
    <row r="6213" spans="8:9" x14ac:dyDescent="0.2">
      <c r="H6213" s="7"/>
      <c r="I6213" s="23"/>
    </row>
    <row r="6214" spans="8:9" x14ac:dyDescent="0.2">
      <c r="H6214" s="7"/>
      <c r="I6214" s="23"/>
    </row>
    <row r="6215" spans="8:9" x14ac:dyDescent="0.2">
      <c r="H6215" s="7"/>
      <c r="I6215" s="23"/>
    </row>
    <row r="6216" spans="8:9" x14ac:dyDescent="0.2">
      <c r="H6216" s="7"/>
      <c r="I6216" s="23"/>
    </row>
    <row r="6217" spans="8:9" x14ac:dyDescent="0.2">
      <c r="H6217" s="7"/>
      <c r="I6217" s="23"/>
    </row>
    <row r="6218" spans="8:9" x14ac:dyDescent="0.2">
      <c r="H6218" s="7"/>
      <c r="I6218" s="23"/>
    </row>
    <row r="6219" spans="8:9" x14ac:dyDescent="0.2">
      <c r="H6219" s="7"/>
      <c r="I6219" s="23"/>
    </row>
    <row r="6220" spans="8:9" x14ac:dyDescent="0.2">
      <c r="H6220" s="7"/>
      <c r="I6220" s="23"/>
    </row>
    <row r="6221" spans="8:9" x14ac:dyDescent="0.2">
      <c r="H6221" s="7"/>
      <c r="I6221" s="23"/>
    </row>
    <row r="6222" spans="8:9" x14ac:dyDescent="0.2">
      <c r="H6222" s="7"/>
      <c r="I6222" s="23"/>
    </row>
    <row r="6223" spans="8:9" x14ac:dyDescent="0.2">
      <c r="H6223" s="7"/>
      <c r="I6223" s="23"/>
    </row>
    <row r="6224" spans="8:9" x14ac:dyDescent="0.2">
      <c r="H6224" s="7"/>
      <c r="I6224" s="23"/>
    </row>
    <row r="6225" spans="8:9" x14ac:dyDescent="0.2">
      <c r="H6225" s="7"/>
      <c r="I6225" s="23"/>
    </row>
    <row r="6226" spans="8:9" x14ac:dyDescent="0.2">
      <c r="H6226" s="7"/>
      <c r="I6226" s="23"/>
    </row>
    <row r="6227" spans="8:9" x14ac:dyDescent="0.2">
      <c r="H6227" s="7"/>
      <c r="I6227" s="23"/>
    </row>
    <row r="6228" spans="8:9" x14ac:dyDescent="0.2">
      <c r="H6228" s="7"/>
      <c r="I6228" s="23"/>
    </row>
    <row r="6229" spans="8:9" x14ac:dyDescent="0.2">
      <c r="H6229" s="7"/>
      <c r="I6229" s="23"/>
    </row>
    <row r="6230" spans="8:9" x14ac:dyDescent="0.2">
      <c r="H6230" s="7"/>
      <c r="I6230" s="23"/>
    </row>
    <row r="6231" spans="8:9" x14ac:dyDescent="0.2">
      <c r="H6231" s="7"/>
      <c r="I6231" s="23"/>
    </row>
    <row r="6232" spans="8:9" x14ac:dyDescent="0.2">
      <c r="H6232" s="7"/>
      <c r="I6232" s="23"/>
    </row>
    <row r="6233" spans="8:9" x14ac:dyDescent="0.2">
      <c r="H6233" s="7"/>
      <c r="I6233" s="23"/>
    </row>
    <row r="6234" spans="8:9" x14ac:dyDescent="0.2">
      <c r="H6234" s="7"/>
      <c r="I6234" s="23"/>
    </row>
    <row r="6235" spans="8:9" x14ac:dyDescent="0.2">
      <c r="H6235" s="7"/>
      <c r="I6235" s="23"/>
    </row>
    <row r="6236" spans="8:9" x14ac:dyDescent="0.2">
      <c r="H6236" s="7"/>
      <c r="I6236" s="23"/>
    </row>
    <row r="6237" spans="8:9" x14ac:dyDescent="0.2">
      <c r="H6237" s="7"/>
      <c r="I6237" s="23"/>
    </row>
    <row r="6238" spans="8:9" x14ac:dyDescent="0.2">
      <c r="H6238" s="7"/>
      <c r="I6238" s="23"/>
    </row>
    <row r="6239" spans="8:9" x14ac:dyDescent="0.2">
      <c r="H6239" s="7"/>
      <c r="I6239" s="23"/>
    </row>
    <row r="6240" spans="8:9" x14ac:dyDescent="0.2">
      <c r="H6240" s="7"/>
      <c r="I6240" s="23"/>
    </row>
    <row r="6241" spans="8:9" x14ac:dyDescent="0.2">
      <c r="H6241" s="7"/>
      <c r="I6241" s="23"/>
    </row>
    <row r="6242" spans="8:9" x14ac:dyDescent="0.2">
      <c r="H6242" s="7"/>
      <c r="I6242" s="23"/>
    </row>
    <row r="6243" spans="8:9" x14ac:dyDescent="0.2">
      <c r="H6243" s="7"/>
      <c r="I6243" s="23"/>
    </row>
    <row r="6244" spans="8:9" x14ac:dyDescent="0.2">
      <c r="H6244" s="7"/>
      <c r="I6244" s="23"/>
    </row>
    <row r="6245" spans="8:9" x14ac:dyDescent="0.2">
      <c r="H6245" s="7"/>
      <c r="I6245" s="23"/>
    </row>
    <row r="6246" spans="8:9" x14ac:dyDescent="0.2">
      <c r="H6246" s="7"/>
      <c r="I6246" s="23"/>
    </row>
    <row r="6247" spans="8:9" x14ac:dyDescent="0.2">
      <c r="H6247" s="7"/>
      <c r="I6247" s="23"/>
    </row>
    <row r="6248" spans="8:9" x14ac:dyDescent="0.2">
      <c r="H6248" s="7"/>
      <c r="I6248" s="23"/>
    </row>
    <row r="6249" spans="8:9" x14ac:dyDescent="0.2">
      <c r="H6249" s="7"/>
      <c r="I6249" s="23"/>
    </row>
    <row r="6250" spans="8:9" x14ac:dyDescent="0.2">
      <c r="H6250" s="7"/>
      <c r="I6250" s="23"/>
    </row>
    <row r="6251" spans="8:9" x14ac:dyDescent="0.2">
      <c r="H6251" s="7"/>
      <c r="I6251" s="23"/>
    </row>
    <row r="6252" spans="8:9" x14ac:dyDescent="0.2">
      <c r="H6252" s="7"/>
      <c r="I6252" s="23"/>
    </row>
    <row r="6253" spans="8:9" x14ac:dyDescent="0.2">
      <c r="H6253" s="7"/>
      <c r="I6253" s="23"/>
    </row>
    <row r="6254" spans="8:9" x14ac:dyDescent="0.2">
      <c r="H6254" s="7"/>
      <c r="I6254" s="23"/>
    </row>
    <row r="6255" spans="8:9" x14ac:dyDescent="0.2">
      <c r="H6255" s="7"/>
      <c r="I6255" s="23"/>
    </row>
    <row r="6256" spans="8:9" x14ac:dyDescent="0.2">
      <c r="H6256" s="7"/>
      <c r="I6256" s="23"/>
    </row>
    <row r="6257" spans="8:9" x14ac:dyDescent="0.2">
      <c r="H6257" s="7"/>
      <c r="I6257" s="23"/>
    </row>
    <row r="6258" spans="8:9" x14ac:dyDescent="0.2">
      <c r="H6258" s="7"/>
      <c r="I6258" s="23"/>
    </row>
    <row r="6259" spans="8:9" x14ac:dyDescent="0.2">
      <c r="H6259" s="7"/>
      <c r="I6259" s="23"/>
    </row>
    <row r="6260" spans="8:9" x14ac:dyDescent="0.2">
      <c r="H6260" s="7"/>
      <c r="I6260" s="23"/>
    </row>
    <row r="6261" spans="8:9" x14ac:dyDescent="0.2">
      <c r="H6261" s="7"/>
      <c r="I6261" s="23"/>
    </row>
    <row r="6262" spans="8:9" x14ac:dyDescent="0.2">
      <c r="H6262" s="7"/>
      <c r="I6262" s="23"/>
    </row>
    <row r="6263" spans="8:9" x14ac:dyDescent="0.2">
      <c r="H6263" s="7"/>
      <c r="I6263" s="23"/>
    </row>
    <row r="6264" spans="8:9" x14ac:dyDescent="0.2">
      <c r="H6264" s="7"/>
      <c r="I6264" s="23"/>
    </row>
    <row r="6265" spans="8:9" x14ac:dyDescent="0.2">
      <c r="H6265" s="7"/>
      <c r="I6265" s="23"/>
    </row>
    <row r="6266" spans="8:9" x14ac:dyDescent="0.2">
      <c r="H6266" s="7"/>
      <c r="I6266" s="23"/>
    </row>
    <row r="6267" spans="8:9" x14ac:dyDescent="0.2">
      <c r="H6267" s="7"/>
      <c r="I6267" s="23"/>
    </row>
    <row r="6268" spans="8:9" x14ac:dyDescent="0.2">
      <c r="H6268" s="7"/>
      <c r="I6268" s="23"/>
    </row>
    <row r="6269" spans="8:9" x14ac:dyDescent="0.2">
      <c r="H6269" s="7"/>
      <c r="I6269" s="23"/>
    </row>
    <row r="6270" spans="8:9" x14ac:dyDescent="0.2">
      <c r="H6270" s="7"/>
      <c r="I6270" s="23"/>
    </row>
    <row r="6271" spans="8:9" x14ac:dyDescent="0.2">
      <c r="H6271" s="7"/>
      <c r="I6271" s="23"/>
    </row>
    <row r="6272" spans="8:9" x14ac:dyDescent="0.2">
      <c r="H6272" s="7"/>
      <c r="I6272" s="23"/>
    </row>
    <row r="6273" spans="8:9" x14ac:dyDescent="0.2">
      <c r="H6273" s="7"/>
      <c r="I6273" s="23"/>
    </row>
    <row r="6274" spans="8:9" x14ac:dyDescent="0.2">
      <c r="H6274" s="7"/>
      <c r="I6274" s="23"/>
    </row>
    <row r="6275" spans="8:9" x14ac:dyDescent="0.2">
      <c r="H6275" s="7"/>
      <c r="I6275" s="23"/>
    </row>
    <row r="6276" spans="8:9" x14ac:dyDescent="0.2">
      <c r="H6276" s="7"/>
      <c r="I6276" s="23"/>
    </row>
    <row r="6277" spans="8:9" x14ac:dyDescent="0.2">
      <c r="H6277" s="7"/>
      <c r="I6277" s="23"/>
    </row>
    <row r="6278" spans="8:9" x14ac:dyDescent="0.2">
      <c r="H6278" s="7"/>
      <c r="I6278" s="23"/>
    </row>
    <row r="6279" spans="8:9" x14ac:dyDescent="0.2">
      <c r="H6279" s="7"/>
      <c r="I6279" s="23"/>
    </row>
    <row r="6280" spans="8:9" x14ac:dyDescent="0.2">
      <c r="H6280" s="7"/>
      <c r="I6280" s="23"/>
    </row>
    <row r="6281" spans="8:9" x14ac:dyDescent="0.2">
      <c r="H6281" s="7"/>
      <c r="I6281" s="23"/>
    </row>
    <row r="6282" spans="8:9" x14ac:dyDescent="0.2">
      <c r="H6282" s="7"/>
      <c r="I6282" s="23"/>
    </row>
    <row r="6283" spans="8:9" x14ac:dyDescent="0.2">
      <c r="H6283" s="7"/>
      <c r="I6283" s="23"/>
    </row>
    <row r="6284" spans="8:9" x14ac:dyDescent="0.2">
      <c r="H6284" s="7"/>
      <c r="I6284" s="23"/>
    </row>
    <row r="6285" spans="8:9" x14ac:dyDescent="0.2">
      <c r="H6285" s="7"/>
      <c r="I6285" s="23"/>
    </row>
    <row r="6286" spans="8:9" x14ac:dyDescent="0.2">
      <c r="H6286" s="7"/>
      <c r="I6286" s="23"/>
    </row>
    <row r="6287" spans="8:9" x14ac:dyDescent="0.2">
      <c r="H6287" s="7"/>
      <c r="I6287" s="23"/>
    </row>
    <row r="6288" spans="8:9" x14ac:dyDescent="0.2">
      <c r="H6288" s="7"/>
      <c r="I6288" s="23"/>
    </row>
    <row r="6289" spans="8:9" x14ac:dyDescent="0.2">
      <c r="H6289" s="7"/>
      <c r="I6289" s="23"/>
    </row>
    <row r="6290" spans="8:9" x14ac:dyDescent="0.2">
      <c r="H6290" s="7"/>
      <c r="I6290" s="23"/>
    </row>
    <row r="6291" spans="8:9" x14ac:dyDescent="0.2">
      <c r="H6291" s="7"/>
      <c r="I6291" s="23"/>
    </row>
    <row r="6292" spans="8:9" x14ac:dyDescent="0.2">
      <c r="H6292" s="7"/>
      <c r="I6292" s="23"/>
    </row>
    <row r="6293" spans="8:9" x14ac:dyDescent="0.2">
      <c r="H6293" s="7"/>
      <c r="I6293" s="23"/>
    </row>
    <row r="6294" spans="8:9" x14ac:dyDescent="0.2">
      <c r="H6294" s="7"/>
      <c r="I6294" s="23"/>
    </row>
    <row r="6295" spans="8:9" x14ac:dyDescent="0.2">
      <c r="H6295" s="7"/>
      <c r="I6295" s="23"/>
    </row>
    <row r="6296" spans="8:9" x14ac:dyDescent="0.2">
      <c r="H6296" s="7"/>
      <c r="I6296" s="23"/>
    </row>
    <row r="6297" spans="8:9" x14ac:dyDescent="0.2">
      <c r="H6297" s="7"/>
      <c r="I6297" s="23"/>
    </row>
    <row r="6298" spans="8:9" x14ac:dyDescent="0.2">
      <c r="H6298" s="7"/>
      <c r="I6298" s="23"/>
    </row>
    <row r="6299" spans="8:9" x14ac:dyDescent="0.2">
      <c r="H6299" s="7"/>
      <c r="I6299" s="23"/>
    </row>
    <row r="6300" spans="8:9" x14ac:dyDescent="0.2">
      <c r="H6300" s="7"/>
      <c r="I6300" s="23"/>
    </row>
    <row r="6301" spans="8:9" x14ac:dyDescent="0.2">
      <c r="H6301" s="7"/>
      <c r="I6301" s="23"/>
    </row>
    <row r="6302" spans="8:9" x14ac:dyDescent="0.2">
      <c r="H6302" s="7"/>
      <c r="I6302" s="23"/>
    </row>
    <row r="6303" spans="8:9" x14ac:dyDescent="0.2">
      <c r="H6303" s="7"/>
      <c r="I6303" s="23"/>
    </row>
    <row r="6304" spans="8:9" x14ac:dyDescent="0.2">
      <c r="H6304" s="7"/>
      <c r="I6304" s="23"/>
    </row>
    <row r="6305" spans="8:9" x14ac:dyDescent="0.2">
      <c r="H6305" s="7"/>
      <c r="I6305" s="23"/>
    </row>
    <row r="6306" spans="8:9" x14ac:dyDescent="0.2">
      <c r="H6306" s="7"/>
      <c r="I6306" s="23"/>
    </row>
    <row r="6307" spans="8:9" x14ac:dyDescent="0.2">
      <c r="H6307" s="7"/>
      <c r="I6307" s="23"/>
    </row>
    <row r="6308" spans="8:9" x14ac:dyDescent="0.2">
      <c r="H6308" s="7"/>
      <c r="I6308" s="23"/>
    </row>
    <row r="6309" spans="8:9" x14ac:dyDescent="0.2">
      <c r="H6309" s="7"/>
      <c r="I6309" s="23"/>
    </row>
    <row r="6310" spans="8:9" x14ac:dyDescent="0.2">
      <c r="H6310" s="7"/>
      <c r="I6310" s="23"/>
    </row>
    <row r="6311" spans="8:9" x14ac:dyDescent="0.2">
      <c r="H6311" s="7"/>
      <c r="I6311" s="23"/>
    </row>
    <row r="6312" spans="8:9" x14ac:dyDescent="0.2">
      <c r="H6312" s="7"/>
      <c r="I6312" s="23"/>
    </row>
    <row r="6313" spans="8:9" x14ac:dyDescent="0.2">
      <c r="H6313" s="7"/>
      <c r="I6313" s="23"/>
    </row>
    <row r="6314" spans="8:9" x14ac:dyDescent="0.2">
      <c r="H6314" s="7"/>
      <c r="I6314" s="23"/>
    </row>
    <row r="6315" spans="8:9" x14ac:dyDescent="0.2">
      <c r="H6315" s="7"/>
      <c r="I6315" s="23"/>
    </row>
    <row r="6316" spans="8:9" x14ac:dyDescent="0.2">
      <c r="H6316" s="7"/>
      <c r="I6316" s="23"/>
    </row>
    <row r="6317" spans="8:9" x14ac:dyDescent="0.2">
      <c r="H6317" s="7"/>
      <c r="I6317" s="23"/>
    </row>
    <row r="6318" spans="8:9" x14ac:dyDescent="0.2">
      <c r="H6318" s="7"/>
      <c r="I6318" s="23"/>
    </row>
    <row r="6319" spans="8:9" x14ac:dyDescent="0.2">
      <c r="H6319" s="7"/>
      <c r="I6319" s="23"/>
    </row>
    <row r="6320" spans="8:9" x14ac:dyDescent="0.2">
      <c r="H6320" s="7"/>
      <c r="I6320" s="23"/>
    </row>
    <row r="6321" spans="8:9" x14ac:dyDescent="0.2">
      <c r="H6321" s="7"/>
      <c r="I6321" s="23"/>
    </row>
    <row r="6322" spans="8:9" x14ac:dyDescent="0.2">
      <c r="H6322" s="7"/>
      <c r="I6322" s="23"/>
    </row>
    <row r="6323" spans="8:9" x14ac:dyDescent="0.2">
      <c r="H6323" s="7"/>
      <c r="I6323" s="23"/>
    </row>
    <row r="6324" spans="8:9" x14ac:dyDescent="0.2">
      <c r="H6324" s="7"/>
      <c r="I6324" s="23"/>
    </row>
    <row r="6325" spans="8:9" x14ac:dyDescent="0.2">
      <c r="H6325" s="7"/>
      <c r="I6325" s="23"/>
    </row>
    <row r="6326" spans="8:9" x14ac:dyDescent="0.2">
      <c r="H6326" s="7"/>
      <c r="I6326" s="23"/>
    </row>
    <row r="6327" spans="8:9" x14ac:dyDescent="0.2">
      <c r="H6327" s="7"/>
      <c r="I6327" s="23"/>
    </row>
    <row r="6328" spans="8:9" x14ac:dyDescent="0.2">
      <c r="H6328" s="7"/>
      <c r="I6328" s="23"/>
    </row>
    <row r="6329" spans="8:9" x14ac:dyDescent="0.2">
      <c r="H6329" s="7"/>
      <c r="I6329" s="23"/>
    </row>
    <row r="6330" spans="8:9" x14ac:dyDescent="0.2">
      <c r="H6330" s="7"/>
      <c r="I6330" s="23"/>
    </row>
    <row r="6331" spans="8:9" x14ac:dyDescent="0.2">
      <c r="H6331" s="7"/>
      <c r="I6331" s="23"/>
    </row>
    <row r="6332" spans="8:9" x14ac:dyDescent="0.2">
      <c r="H6332" s="7"/>
      <c r="I6332" s="23"/>
    </row>
    <row r="6333" spans="8:9" x14ac:dyDescent="0.2">
      <c r="H6333" s="7"/>
      <c r="I6333" s="23"/>
    </row>
    <row r="6334" spans="8:9" x14ac:dyDescent="0.2">
      <c r="H6334" s="7"/>
      <c r="I6334" s="23"/>
    </row>
    <row r="6335" spans="8:9" x14ac:dyDescent="0.2">
      <c r="H6335" s="7"/>
      <c r="I6335" s="23"/>
    </row>
    <row r="6336" spans="8:9" x14ac:dyDescent="0.2">
      <c r="H6336" s="7"/>
      <c r="I6336" s="23"/>
    </row>
    <row r="6337" spans="8:9" x14ac:dyDescent="0.2">
      <c r="H6337" s="7"/>
      <c r="I6337" s="23"/>
    </row>
    <row r="6338" spans="8:9" x14ac:dyDescent="0.2">
      <c r="H6338" s="7"/>
      <c r="I6338" s="23"/>
    </row>
    <row r="6339" spans="8:9" x14ac:dyDescent="0.2">
      <c r="H6339" s="7"/>
      <c r="I6339" s="23"/>
    </row>
    <row r="6340" spans="8:9" x14ac:dyDescent="0.2">
      <c r="H6340" s="7"/>
      <c r="I6340" s="23"/>
    </row>
    <row r="6341" spans="8:9" x14ac:dyDescent="0.2">
      <c r="H6341" s="7"/>
      <c r="I6341" s="23"/>
    </row>
    <row r="6342" spans="8:9" x14ac:dyDescent="0.2">
      <c r="H6342" s="7"/>
      <c r="I6342" s="23"/>
    </row>
    <row r="6343" spans="8:9" x14ac:dyDescent="0.2">
      <c r="H6343" s="7"/>
      <c r="I6343" s="23"/>
    </row>
    <row r="6344" spans="8:9" x14ac:dyDescent="0.2">
      <c r="H6344" s="7"/>
      <c r="I6344" s="23"/>
    </row>
    <row r="6345" spans="8:9" x14ac:dyDescent="0.2">
      <c r="H6345" s="7"/>
      <c r="I6345" s="23"/>
    </row>
    <row r="6346" spans="8:9" x14ac:dyDescent="0.2">
      <c r="H6346" s="7"/>
      <c r="I6346" s="23"/>
    </row>
    <row r="6347" spans="8:9" x14ac:dyDescent="0.2">
      <c r="H6347" s="7"/>
      <c r="I6347" s="23"/>
    </row>
    <row r="6348" spans="8:9" x14ac:dyDescent="0.2">
      <c r="H6348" s="7"/>
      <c r="I6348" s="23"/>
    </row>
    <row r="6349" spans="8:9" x14ac:dyDescent="0.2">
      <c r="H6349" s="7"/>
      <c r="I6349" s="23"/>
    </row>
    <row r="6350" spans="8:9" x14ac:dyDescent="0.2">
      <c r="H6350" s="7"/>
      <c r="I6350" s="23"/>
    </row>
    <row r="6351" spans="8:9" x14ac:dyDescent="0.2">
      <c r="H6351" s="7"/>
      <c r="I6351" s="23"/>
    </row>
    <row r="6352" spans="8:9" x14ac:dyDescent="0.2">
      <c r="H6352" s="7"/>
      <c r="I6352" s="23"/>
    </row>
    <row r="6353" spans="8:9" x14ac:dyDescent="0.2">
      <c r="H6353" s="7"/>
      <c r="I6353" s="23"/>
    </row>
    <row r="6354" spans="8:9" x14ac:dyDescent="0.2">
      <c r="H6354" s="7"/>
      <c r="I6354" s="23"/>
    </row>
    <row r="6355" spans="8:9" x14ac:dyDescent="0.2">
      <c r="H6355" s="7"/>
      <c r="I6355" s="23"/>
    </row>
    <row r="6356" spans="8:9" x14ac:dyDescent="0.2">
      <c r="H6356" s="7"/>
      <c r="I6356" s="23"/>
    </row>
    <row r="6357" spans="8:9" x14ac:dyDescent="0.2">
      <c r="H6357" s="7"/>
      <c r="I6357" s="23"/>
    </row>
    <row r="6358" spans="8:9" x14ac:dyDescent="0.2">
      <c r="H6358" s="7"/>
      <c r="I6358" s="23"/>
    </row>
    <row r="6359" spans="8:9" x14ac:dyDescent="0.2">
      <c r="H6359" s="7"/>
      <c r="I6359" s="23"/>
    </row>
    <row r="6360" spans="8:9" x14ac:dyDescent="0.2">
      <c r="H6360" s="7"/>
      <c r="I6360" s="23"/>
    </row>
    <row r="6361" spans="8:9" x14ac:dyDescent="0.2">
      <c r="H6361" s="7"/>
      <c r="I6361" s="23"/>
    </row>
    <row r="6362" spans="8:9" x14ac:dyDescent="0.2">
      <c r="H6362" s="7"/>
      <c r="I6362" s="23"/>
    </row>
    <row r="6363" spans="8:9" x14ac:dyDescent="0.2">
      <c r="H6363" s="7"/>
      <c r="I6363" s="23"/>
    </row>
    <row r="6364" spans="8:9" x14ac:dyDescent="0.2">
      <c r="H6364" s="7"/>
      <c r="I6364" s="23"/>
    </row>
    <row r="6365" spans="8:9" x14ac:dyDescent="0.2">
      <c r="H6365" s="7"/>
      <c r="I6365" s="23"/>
    </row>
    <row r="6366" spans="8:9" x14ac:dyDescent="0.2">
      <c r="H6366" s="7"/>
      <c r="I6366" s="23"/>
    </row>
    <row r="6367" spans="8:9" x14ac:dyDescent="0.2">
      <c r="H6367" s="7"/>
      <c r="I6367" s="23"/>
    </row>
    <row r="6368" spans="8:9" x14ac:dyDescent="0.2">
      <c r="H6368" s="7"/>
      <c r="I6368" s="23"/>
    </row>
    <row r="6369" spans="8:9" x14ac:dyDescent="0.2">
      <c r="H6369" s="7"/>
      <c r="I6369" s="23"/>
    </row>
    <row r="6370" spans="8:9" x14ac:dyDescent="0.2">
      <c r="H6370" s="7"/>
      <c r="I6370" s="23"/>
    </row>
    <row r="6371" spans="8:9" x14ac:dyDescent="0.2">
      <c r="H6371" s="7"/>
      <c r="I6371" s="23"/>
    </row>
    <row r="6372" spans="8:9" x14ac:dyDescent="0.2">
      <c r="H6372" s="7"/>
      <c r="I6372" s="23"/>
    </row>
    <row r="6373" spans="8:9" x14ac:dyDescent="0.2">
      <c r="H6373" s="7"/>
      <c r="I6373" s="23"/>
    </row>
    <row r="6374" spans="8:9" x14ac:dyDescent="0.2">
      <c r="H6374" s="7"/>
      <c r="I6374" s="23"/>
    </row>
    <row r="6375" spans="8:9" x14ac:dyDescent="0.2">
      <c r="H6375" s="7"/>
      <c r="I6375" s="23"/>
    </row>
    <row r="6376" spans="8:9" x14ac:dyDescent="0.2">
      <c r="H6376" s="7"/>
      <c r="I6376" s="23"/>
    </row>
    <row r="6377" spans="8:9" x14ac:dyDescent="0.2">
      <c r="H6377" s="7"/>
      <c r="I6377" s="23"/>
    </row>
    <row r="6378" spans="8:9" x14ac:dyDescent="0.2">
      <c r="H6378" s="7"/>
      <c r="I6378" s="23"/>
    </row>
    <row r="6379" spans="8:9" x14ac:dyDescent="0.2">
      <c r="H6379" s="7"/>
      <c r="I6379" s="23"/>
    </row>
    <row r="6380" spans="8:9" x14ac:dyDescent="0.2">
      <c r="H6380" s="7"/>
      <c r="I6380" s="23"/>
    </row>
    <row r="6381" spans="8:9" x14ac:dyDescent="0.2">
      <c r="H6381" s="7"/>
      <c r="I6381" s="23"/>
    </row>
    <row r="6382" spans="8:9" x14ac:dyDescent="0.2">
      <c r="H6382" s="7"/>
      <c r="I6382" s="23"/>
    </row>
    <row r="6383" spans="8:9" x14ac:dyDescent="0.2">
      <c r="H6383" s="7"/>
      <c r="I6383" s="23"/>
    </row>
    <row r="6384" spans="8:9" x14ac:dyDescent="0.2">
      <c r="H6384" s="7"/>
      <c r="I6384" s="23"/>
    </row>
    <row r="6385" spans="8:9" x14ac:dyDescent="0.2">
      <c r="H6385" s="7"/>
      <c r="I6385" s="23"/>
    </row>
    <row r="6386" spans="8:9" x14ac:dyDescent="0.2">
      <c r="H6386" s="7"/>
      <c r="I6386" s="23"/>
    </row>
    <row r="6387" spans="8:9" x14ac:dyDescent="0.2">
      <c r="H6387" s="7"/>
      <c r="I6387" s="23"/>
    </row>
    <row r="6388" spans="8:9" x14ac:dyDescent="0.2">
      <c r="H6388" s="7"/>
      <c r="I6388" s="23"/>
    </row>
    <row r="6389" spans="8:9" x14ac:dyDescent="0.2">
      <c r="H6389" s="7"/>
      <c r="I6389" s="23"/>
    </row>
    <row r="6390" spans="8:9" x14ac:dyDescent="0.2">
      <c r="H6390" s="7"/>
      <c r="I6390" s="23"/>
    </row>
    <row r="6391" spans="8:9" x14ac:dyDescent="0.2">
      <c r="H6391" s="7"/>
      <c r="I6391" s="23"/>
    </row>
    <row r="6392" spans="8:9" x14ac:dyDescent="0.2">
      <c r="H6392" s="7"/>
      <c r="I6392" s="23"/>
    </row>
    <row r="6393" spans="8:9" x14ac:dyDescent="0.2">
      <c r="H6393" s="7"/>
      <c r="I6393" s="23"/>
    </row>
    <row r="6394" spans="8:9" x14ac:dyDescent="0.2">
      <c r="H6394" s="7"/>
      <c r="I6394" s="23"/>
    </row>
    <row r="6395" spans="8:9" x14ac:dyDescent="0.2">
      <c r="H6395" s="7"/>
      <c r="I6395" s="23"/>
    </row>
    <row r="6396" spans="8:9" x14ac:dyDescent="0.2">
      <c r="H6396" s="7"/>
      <c r="I6396" s="23"/>
    </row>
    <row r="6397" spans="8:9" x14ac:dyDescent="0.2">
      <c r="H6397" s="7"/>
      <c r="I6397" s="23"/>
    </row>
    <row r="6398" spans="8:9" x14ac:dyDescent="0.2">
      <c r="H6398" s="7"/>
      <c r="I6398" s="23"/>
    </row>
    <row r="6399" spans="8:9" x14ac:dyDescent="0.2">
      <c r="H6399" s="7"/>
      <c r="I6399" s="23"/>
    </row>
    <row r="6400" spans="8:9" x14ac:dyDescent="0.2">
      <c r="H6400" s="7"/>
      <c r="I6400" s="23"/>
    </row>
    <row r="6401" spans="8:9" x14ac:dyDescent="0.2">
      <c r="H6401" s="7"/>
      <c r="I6401" s="23"/>
    </row>
    <row r="6402" spans="8:9" x14ac:dyDescent="0.2">
      <c r="H6402" s="7"/>
      <c r="I6402" s="23"/>
    </row>
    <row r="6403" spans="8:9" x14ac:dyDescent="0.2">
      <c r="H6403" s="7"/>
      <c r="I6403" s="23"/>
    </row>
    <row r="6404" spans="8:9" x14ac:dyDescent="0.2">
      <c r="H6404" s="7"/>
      <c r="I6404" s="23"/>
    </row>
    <row r="6405" spans="8:9" x14ac:dyDescent="0.2">
      <c r="H6405" s="7"/>
      <c r="I6405" s="23"/>
    </row>
    <row r="6406" spans="8:9" x14ac:dyDescent="0.2">
      <c r="H6406" s="7"/>
      <c r="I6406" s="23"/>
    </row>
    <row r="6407" spans="8:9" x14ac:dyDescent="0.2">
      <c r="H6407" s="7"/>
      <c r="I6407" s="23"/>
    </row>
    <row r="6408" spans="8:9" x14ac:dyDescent="0.2">
      <c r="H6408" s="7"/>
      <c r="I6408" s="23"/>
    </row>
    <row r="6409" spans="8:9" x14ac:dyDescent="0.2">
      <c r="H6409" s="7"/>
      <c r="I6409" s="23"/>
    </row>
    <row r="6410" spans="8:9" x14ac:dyDescent="0.2">
      <c r="H6410" s="7"/>
      <c r="I6410" s="23"/>
    </row>
    <row r="6411" spans="8:9" x14ac:dyDescent="0.2">
      <c r="H6411" s="7"/>
      <c r="I6411" s="23"/>
    </row>
    <row r="6412" spans="8:9" x14ac:dyDescent="0.2">
      <c r="H6412" s="7"/>
      <c r="I6412" s="23"/>
    </row>
    <row r="6413" spans="8:9" x14ac:dyDescent="0.2">
      <c r="H6413" s="7"/>
      <c r="I6413" s="23"/>
    </row>
    <row r="6414" spans="8:9" x14ac:dyDescent="0.2">
      <c r="H6414" s="7"/>
      <c r="I6414" s="23"/>
    </row>
    <row r="6415" spans="8:9" x14ac:dyDescent="0.2">
      <c r="H6415" s="7"/>
      <c r="I6415" s="23"/>
    </row>
    <row r="6416" spans="8:9" x14ac:dyDescent="0.2">
      <c r="H6416" s="7"/>
      <c r="I6416" s="23"/>
    </row>
    <row r="6417" spans="8:9" x14ac:dyDescent="0.2">
      <c r="H6417" s="7"/>
      <c r="I6417" s="23"/>
    </row>
    <row r="6418" spans="8:9" x14ac:dyDescent="0.2">
      <c r="H6418" s="7"/>
      <c r="I6418" s="23"/>
    </row>
    <row r="6419" spans="8:9" x14ac:dyDescent="0.2">
      <c r="H6419" s="7"/>
      <c r="I6419" s="23"/>
    </row>
    <row r="6420" spans="8:9" x14ac:dyDescent="0.2">
      <c r="H6420" s="7"/>
      <c r="I6420" s="23"/>
    </row>
    <row r="6421" spans="8:9" x14ac:dyDescent="0.2">
      <c r="H6421" s="7"/>
      <c r="I6421" s="23"/>
    </row>
    <row r="6422" spans="8:9" x14ac:dyDescent="0.2">
      <c r="H6422" s="7"/>
      <c r="I6422" s="23"/>
    </row>
    <row r="6423" spans="8:9" x14ac:dyDescent="0.2">
      <c r="H6423" s="7"/>
      <c r="I6423" s="23"/>
    </row>
    <row r="6424" spans="8:9" x14ac:dyDescent="0.2">
      <c r="H6424" s="7"/>
      <c r="I6424" s="23"/>
    </row>
    <row r="6425" spans="8:9" x14ac:dyDescent="0.2">
      <c r="H6425" s="7"/>
      <c r="I6425" s="23"/>
    </row>
    <row r="6426" spans="8:9" x14ac:dyDescent="0.2">
      <c r="H6426" s="7"/>
      <c r="I6426" s="23"/>
    </row>
    <row r="6427" spans="8:9" x14ac:dyDescent="0.2">
      <c r="H6427" s="7"/>
      <c r="I6427" s="23"/>
    </row>
    <row r="6428" spans="8:9" x14ac:dyDescent="0.2">
      <c r="H6428" s="7"/>
      <c r="I6428" s="23"/>
    </row>
    <row r="6429" spans="8:9" x14ac:dyDescent="0.2">
      <c r="H6429" s="7"/>
      <c r="I6429" s="23"/>
    </row>
    <row r="6430" spans="8:9" x14ac:dyDescent="0.2">
      <c r="H6430" s="7"/>
      <c r="I6430" s="23"/>
    </row>
    <row r="6431" spans="8:9" x14ac:dyDescent="0.2">
      <c r="H6431" s="7"/>
      <c r="I6431" s="23"/>
    </row>
    <row r="6432" spans="8:9" x14ac:dyDescent="0.2">
      <c r="H6432" s="7"/>
      <c r="I6432" s="23"/>
    </row>
    <row r="6433" spans="8:9" x14ac:dyDescent="0.2">
      <c r="H6433" s="7"/>
      <c r="I6433" s="23"/>
    </row>
    <row r="6434" spans="8:9" x14ac:dyDescent="0.2">
      <c r="H6434" s="7"/>
      <c r="I6434" s="23"/>
    </row>
    <row r="6435" spans="8:9" x14ac:dyDescent="0.2">
      <c r="H6435" s="7"/>
      <c r="I6435" s="23"/>
    </row>
    <row r="6436" spans="8:9" x14ac:dyDescent="0.2">
      <c r="H6436" s="7"/>
      <c r="I6436" s="23"/>
    </row>
    <row r="6437" spans="8:9" x14ac:dyDescent="0.2">
      <c r="H6437" s="7"/>
      <c r="I6437" s="23"/>
    </row>
    <row r="6438" spans="8:9" x14ac:dyDescent="0.2">
      <c r="H6438" s="7"/>
      <c r="I6438" s="23"/>
    </row>
    <row r="6439" spans="8:9" x14ac:dyDescent="0.2">
      <c r="H6439" s="7"/>
      <c r="I6439" s="23"/>
    </row>
    <row r="6440" spans="8:9" x14ac:dyDescent="0.2">
      <c r="H6440" s="7"/>
      <c r="I6440" s="23"/>
    </row>
    <row r="6441" spans="8:9" x14ac:dyDescent="0.2">
      <c r="H6441" s="7"/>
      <c r="I6441" s="23"/>
    </row>
    <row r="6442" spans="8:9" x14ac:dyDescent="0.2">
      <c r="H6442" s="7"/>
      <c r="I6442" s="23"/>
    </row>
    <row r="6443" spans="8:9" x14ac:dyDescent="0.2">
      <c r="H6443" s="7"/>
      <c r="I6443" s="23"/>
    </row>
    <row r="6444" spans="8:9" x14ac:dyDescent="0.2">
      <c r="H6444" s="7"/>
      <c r="I6444" s="23"/>
    </row>
    <row r="6445" spans="8:9" x14ac:dyDescent="0.2">
      <c r="H6445" s="7"/>
      <c r="I6445" s="23"/>
    </row>
    <row r="6446" spans="8:9" x14ac:dyDescent="0.2">
      <c r="H6446" s="7"/>
      <c r="I6446" s="23"/>
    </row>
    <row r="6447" spans="8:9" x14ac:dyDescent="0.2">
      <c r="H6447" s="7"/>
      <c r="I6447" s="23"/>
    </row>
    <row r="6448" spans="8:9" x14ac:dyDescent="0.2">
      <c r="H6448" s="7"/>
      <c r="I6448" s="23"/>
    </row>
    <row r="6449" spans="8:9" x14ac:dyDescent="0.2">
      <c r="H6449" s="7"/>
      <c r="I6449" s="23"/>
    </row>
    <row r="6450" spans="8:9" x14ac:dyDescent="0.2">
      <c r="H6450" s="7"/>
      <c r="I6450" s="23"/>
    </row>
    <row r="6451" spans="8:9" x14ac:dyDescent="0.2">
      <c r="H6451" s="7"/>
      <c r="I6451" s="23"/>
    </row>
    <row r="6452" spans="8:9" x14ac:dyDescent="0.2">
      <c r="H6452" s="7"/>
      <c r="I6452" s="23"/>
    </row>
    <row r="6453" spans="8:9" x14ac:dyDescent="0.2">
      <c r="H6453" s="7"/>
      <c r="I6453" s="23"/>
    </row>
    <row r="6454" spans="8:9" x14ac:dyDescent="0.2">
      <c r="H6454" s="7"/>
      <c r="I6454" s="23"/>
    </row>
    <row r="6455" spans="8:9" x14ac:dyDescent="0.2">
      <c r="H6455" s="7"/>
      <c r="I6455" s="23"/>
    </row>
    <row r="6456" spans="8:9" x14ac:dyDescent="0.2">
      <c r="H6456" s="7"/>
      <c r="I6456" s="23"/>
    </row>
    <row r="6457" spans="8:9" x14ac:dyDescent="0.2">
      <c r="H6457" s="7"/>
      <c r="I6457" s="23"/>
    </row>
    <row r="6458" spans="8:9" x14ac:dyDescent="0.2">
      <c r="H6458" s="7"/>
      <c r="I6458" s="23"/>
    </row>
    <row r="6459" spans="8:9" x14ac:dyDescent="0.2">
      <c r="H6459" s="7"/>
      <c r="I6459" s="23"/>
    </row>
    <row r="6460" spans="8:9" x14ac:dyDescent="0.2">
      <c r="H6460" s="7"/>
      <c r="I6460" s="23"/>
    </row>
    <row r="6461" spans="8:9" x14ac:dyDescent="0.2">
      <c r="H6461" s="7"/>
      <c r="I6461" s="23"/>
    </row>
    <row r="6462" spans="8:9" x14ac:dyDescent="0.2">
      <c r="H6462" s="7"/>
      <c r="I6462" s="23"/>
    </row>
    <row r="6463" spans="8:9" x14ac:dyDescent="0.2">
      <c r="H6463" s="7"/>
      <c r="I6463" s="23"/>
    </row>
    <row r="6464" spans="8:9" x14ac:dyDescent="0.2">
      <c r="H6464" s="7"/>
      <c r="I6464" s="23"/>
    </row>
    <row r="6465" spans="8:9" x14ac:dyDescent="0.2">
      <c r="H6465" s="7"/>
      <c r="I6465" s="23"/>
    </row>
    <row r="6466" spans="8:9" x14ac:dyDescent="0.2">
      <c r="H6466" s="7"/>
      <c r="I6466" s="23"/>
    </row>
    <row r="6467" spans="8:9" x14ac:dyDescent="0.2">
      <c r="H6467" s="7"/>
      <c r="I6467" s="23"/>
    </row>
    <row r="6468" spans="8:9" x14ac:dyDescent="0.2">
      <c r="H6468" s="7"/>
      <c r="I6468" s="23"/>
    </row>
    <row r="6469" spans="8:9" x14ac:dyDescent="0.2">
      <c r="H6469" s="7"/>
      <c r="I6469" s="23"/>
    </row>
    <row r="6470" spans="8:9" x14ac:dyDescent="0.2">
      <c r="H6470" s="7"/>
      <c r="I6470" s="23"/>
    </row>
    <row r="6471" spans="8:9" x14ac:dyDescent="0.2">
      <c r="H6471" s="7"/>
      <c r="I6471" s="23"/>
    </row>
    <row r="6472" spans="8:9" x14ac:dyDescent="0.2">
      <c r="H6472" s="7"/>
      <c r="I6472" s="23"/>
    </row>
    <row r="6473" spans="8:9" x14ac:dyDescent="0.2">
      <c r="H6473" s="7"/>
      <c r="I6473" s="23"/>
    </row>
    <row r="6474" spans="8:9" x14ac:dyDescent="0.2">
      <c r="H6474" s="7"/>
      <c r="I6474" s="23"/>
    </row>
    <row r="6475" spans="8:9" x14ac:dyDescent="0.2">
      <c r="H6475" s="7"/>
      <c r="I6475" s="23"/>
    </row>
    <row r="6476" spans="8:9" x14ac:dyDescent="0.2">
      <c r="H6476" s="7"/>
      <c r="I6476" s="23"/>
    </row>
    <row r="6477" spans="8:9" x14ac:dyDescent="0.2">
      <c r="H6477" s="7"/>
      <c r="I6477" s="23"/>
    </row>
    <row r="6478" spans="8:9" x14ac:dyDescent="0.2">
      <c r="H6478" s="7"/>
      <c r="I6478" s="23"/>
    </row>
    <row r="6479" spans="8:9" x14ac:dyDescent="0.2">
      <c r="H6479" s="7"/>
      <c r="I6479" s="23"/>
    </row>
    <row r="6480" spans="8:9" x14ac:dyDescent="0.2">
      <c r="H6480" s="7"/>
      <c r="I6480" s="23"/>
    </row>
    <row r="6481" spans="8:9" x14ac:dyDescent="0.2">
      <c r="H6481" s="7"/>
      <c r="I6481" s="23"/>
    </row>
    <row r="6482" spans="8:9" x14ac:dyDescent="0.2">
      <c r="H6482" s="7"/>
      <c r="I6482" s="23"/>
    </row>
    <row r="6483" spans="8:9" x14ac:dyDescent="0.2">
      <c r="H6483" s="7"/>
      <c r="I6483" s="23"/>
    </row>
    <row r="6484" spans="8:9" x14ac:dyDescent="0.2">
      <c r="H6484" s="7"/>
      <c r="I6484" s="23"/>
    </row>
    <row r="6485" spans="8:9" x14ac:dyDescent="0.2">
      <c r="H6485" s="7"/>
      <c r="I6485" s="23"/>
    </row>
    <row r="6486" spans="8:9" x14ac:dyDescent="0.2">
      <c r="H6486" s="7"/>
      <c r="I6486" s="23"/>
    </row>
    <row r="6487" spans="8:9" x14ac:dyDescent="0.2">
      <c r="H6487" s="7"/>
      <c r="I6487" s="23"/>
    </row>
    <row r="6488" spans="8:9" x14ac:dyDescent="0.2">
      <c r="H6488" s="7"/>
      <c r="I6488" s="23"/>
    </row>
    <row r="6489" spans="8:9" x14ac:dyDescent="0.2">
      <c r="H6489" s="7"/>
      <c r="I6489" s="23"/>
    </row>
    <row r="6490" spans="8:9" x14ac:dyDescent="0.2">
      <c r="H6490" s="7"/>
      <c r="I6490" s="23"/>
    </row>
    <row r="6491" spans="8:9" x14ac:dyDescent="0.2">
      <c r="H6491" s="7"/>
      <c r="I6491" s="23"/>
    </row>
    <row r="6492" spans="8:9" x14ac:dyDescent="0.2">
      <c r="H6492" s="7"/>
      <c r="I6492" s="23"/>
    </row>
    <row r="6493" spans="8:9" x14ac:dyDescent="0.2">
      <c r="H6493" s="7"/>
      <c r="I6493" s="23"/>
    </row>
    <row r="6494" spans="8:9" x14ac:dyDescent="0.2">
      <c r="H6494" s="7"/>
      <c r="I6494" s="23"/>
    </row>
    <row r="6495" spans="8:9" x14ac:dyDescent="0.2">
      <c r="H6495" s="7"/>
      <c r="I6495" s="23"/>
    </row>
    <row r="6496" spans="8:9" x14ac:dyDescent="0.2">
      <c r="H6496" s="7"/>
      <c r="I6496" s="23"/>
    </row>
    <row r="6497" spans="8:9" x14ac:dyDescent="0.2">
      <c r="H6497" s="7"/>
      <c r="I6497" s="23"/>
    </row>
    <row r="6498" spans="8:9" x14ac:dyDescent="0.2">
      <c r="H6498" s="7"/>
      <c r="I6498" s="23"/>
    </row>
    <row r="6499" spans="8:9" x14ac:dyDescent="0.2">
      <c r="H6499" s="7"/>
      <c r="I6499" s="23"/>
    </row>
    <row r="6500" spans="8:9" x14ac:dyDescent="0.2">
      <c r="H6500" s="7"/>
      <c r="I6500" s="23"/>
    </row>
    <row r="6501" spans="8:9" x14ac:dyDescent="0.2">
      <c r="H6501" s="7"/>
      <c r="I6501" s="23"/>
    </row>
    <row r="6502" spans="8:9" x14ac:dyDescent="0.2">
      <c r="H6502" s="7"/>
      <c r="I6502" s="23"/>
    </row>
    <row r="6503" spans="8:9" x14ac:dyDescent="0.2">
      <c r="H6503" s="7"/>
      <c r="I6503" s="23"/>
    </row>
    <row r="6504" spans="8:9" x14ac:dyDescent="0.2">
      <c r="H6504" s="7"/>
      <c r="I6504" s="23"/>
    </row>
    <row r="6505" spans="8:9" x14ac:dyDescent="0.2">
      <c r="H6505" s="7"/>
      <c r="I6505" s="23"/>
    </row>
    <row r="6506" spans="8:9" x14ac:dyDescent="0.2">
      <c r="H6506" s="7"/>
      <c r="I6506" s="23"/>
    </row>
    <row r="6507" spans="8:9" x14ac:dyDescent="0.2">
      <c r="H6507" s="7"/>
      <c r="I6507" s="23"/>
    </row>
    <row r="6508" spans="8:9" x14ac:dyDescent="0.2">
      <c r="H6508" s="7"/>
      <c r="I6508" s="23"/>
    </row>
    <row r="6509" spans="8:9" x14ac:dyDescent="0.2">
      <c r="H6509" s="7"/>
      <c r="I6509" s="23"/>
    </row>
    <row r="6510" spans="8:9" x14ac:dyDescent="0.2">
      <c r="H6510" s="7"/>
      <c r="I6510" s="23"/>
    </row>
    <row r="6511" spans="8:9" x14ac:dyDescent="0.2">
      <c r="H6511" s="7"/>
      <c r="I6511" s="23"/>
    </row>
    <row r="6512" spans="8:9" x14ac:dyDescent="0.2">
      <c r="H6512" s="7"/>
      <c r="I6512" s="23"/>
    </row>
    <row r="6513" spans="8:9" x14ac:dyDescent="0.2">
      <c r="H6513" s="7"/>
      <c r="I6513" s="23"/>
    </row>
    <row r="6514" spans="8:9" x14ac:dyDescent="0.2">
      <c r="H6514" s="7"/>
      <c r="I6514" s="23"/>
    </row>
    <row r="6515" spans="8:9" x14ac:dyDescent="0.2">
      <c r="H6515" s="7"/>
      <c r="I6515" s="23"/>
    </row>
    <row r="6516" spans="8:9" x14ac:dyDescent="0.2">
      <c r="H6516" s="7"/>
      <c r="I6516" s="23"/>
    </row>
    <row r="6517" spans="8:9" x14ac:dyDescent="0.2">
      <c r="H6517" s="7"/>
      <c r="I6517" s="23"/>
    </row>
    <row r="6518" spans="8:9" x14ac:dyDescent="0.2">
      <c r="H6518" s="7"/>
      <c r="I6518" s="23"/>
    </row>
    <row r="6519" spans="8:9" x14ac:dyDescent="0.2">
      <c r="H6519" s="7"/>
      <c r="I6519" s="23"/>
    </row>
    <row r="6520" spans="8:9" x14ac:dyDescent="0.2">
      <c r="H6520" s="7"/>
      <c r="I6520" s="23"/>
    </row>
    <row r="6521" spans="8:9" x14ac:dyDescent="0.2">
      <c r="H6521" s="7"/>
      <c r="I6521" s="23"/>
    </row>
    <row r="6522" spans="8:9" x14ac:dyDescent="0.2">
      <c r="H6522" s="7"/>
      <c r="I6522" s="23"/>
    </row>
    <row r="6523" spans="8:9" x14ac:dyDescent="0.2">
      <c r="H6523" s="7"/>
      <c r="I6523" s="23"/>
    </row>
    <row r="6524" spans="8:9" x14ac:dyDescent="0.2">
      <c r="H6524" s="7"/>
      <c r="I6524" s="23"/>
    </row>
    <row r="6525" spans="8:9" x14ac:dyDescent="0.2">
      <c r="H6525" s="7"/>
      <c r="I6525" s="23"/>
    </row>
    <row r="6526" spans="8:9" x14ac:dyDescent="0.2">
      <c r="H6526" s="7"/>
      <c r="I6526" s="23"/>
    </row>
    <row r="6527" spans="8:9" x14ac:dyDescent="0.2">
      <c r="H6527" s="7"/>
      <c r="I6527" s="23"/>
    </row>
    <row r="6528" spans="8:9" x14ac:dyDescent="0.2">
      <c r="H6528" s="7"/>
      <c r="I6528" s="23"/>
    </row>
    <row r="6529" spans="8:9" x14ac:dyDescent="0.2">
      <c r="H6529" s="7"/>
      <c r="I6529" s="23"/>
    </row>
    <row r="6530" spans="8:9" x14ac:dyDescent="0.2">
      <c r="H6530" s="7"/>
      <c r="I6530" s="23"/>
    </row>
    <row r="6531" spans="8:9" x14ac:dyDescent="0.2">
      <c r="H6531" s="7"/>
      <c r="I6531" s="23"/>
    </row>
    <row r="6532" spans="8:9" x14ac:dyDescent="0.2">
      <c r="H6532" s="7"/>
      <c r="I6532" s="23"/>
    </row>
    <row r="6533" spans="8:9" x14ac:dyDescent="0.2">
      <c r="H6533" s="7"/>
      <c r="I6533" s="23"/>
    </row>
    <row r="6534" spans="8:9" x14ac:dyDescent="0.2">
      <c r="H6534" s="7"/>
      <c r="I6534" s="23"/>
    </row>
    <row r="6535" spans="8:9" x14ac:dyDescent="0.2">
      <c r="H6535" s="7"/>
      <c r="I6535" s="23"/>
    </row>
    <row r="6536" spans="8:9" x14ac:dyDescent="0.2">
      <c r="H6536" s="7"/>
      <c r="I6536" s="23"/>
    </row>
    <row r="6537" spans="8:9" x14ac:dyDescent="0.2">
      <c r="H6537" s="7"/>
      <c r="I6537" s="23"/>
    </row>
    <row r="6538" spans="8:9" x14ac:dyDescent="0.2">
      <c r="H6538" s="7"/>
      <c r="I6538" s="23"/>
    </row>
    <row r="6539" spans="8:9" x14ac:dyDescent="0.2">
      <c r="H6539" s="7"/>
      <c r="I6539" s="23"/>
    </row>
    <row r="6540" spans="8:9" x14ac:dyDescent="0.2">
      <c r="H6540" s="7"/>
      <c r="I6540" s="23"/>
    </row>
    <row r="6541" spans="8:9" x14ac:dyDescent="0.2">
      <c r="H6541" s="7"/>
      <c r="I6541" s="23"/>
    </row>
    <row r="6542" spans="8:9" x14ac:dyDescent="0.2">
      <c r="H6542" s="7"/>
      <c r="I6542" s="23"/>
    </row>
    <row r="6543" spans="8:9" x14ac:dyDescent="0.2">
      <c r="H6543" s="7"/>
      <c r="I6543" s="23"/>
    </row>
    <row r="6544" spans="8:9" x14ac:dyDescent="0.2">
      <c r="H6544" s="7"/>
      <c r="I6544" s="23"/>
    </row>
    <row r="6545" spans="8:9" x14ac:dyDescent="0.2">
      <c r="H6545" s="7"/>
      <c r="I6545" s="23"/>
    </row>
    <row r="6546" spans="8:9" x14ac:dyDescent="0.2">
      <c r="H6546" s="7"/>
      <c r="I6546" s="23"/>
    </row>
    <row r="6547" spans="8:9" x14ac:dyDescent="0.2">
      <c r="H6547" s="7"/>
      <c r="I6547" s="23"/>
    </row>
    <row r="6548" spans="8:9" x14ac:dyDescent="0.2">
      <c r="H6548" s="7"/>
      <c r="I6548" s="23"/>
    </row>
    <row r="6549" spans="8:9" x14ac:dyDescent="0.2">
      <c r="H6549" s="7"/>
      <c r="I6549" s="23"/>
    </row>
    <row r="6550" spans="8:9" x14ac:dyDescent="0.2">
      <c r="H6550" s="7"/>
      <c r="I6550" s="23"/>
    </row>
    <row r="6551" spans="8:9" x14ac:dyDescent="0.2">
      <c r="H6551" s="7"/>
      <c r="I6551" s="23"/>
    </row>
    <row r="6552" spans="8:9" x14ac:dyDescent="0.2">
      <c r="H6552" s="7"/>
      <c r="I6552" s="23"/>
    </row>
    <row r="6553" spans="8:9" x14ac:dyDescent="0.2">
      <c r="H6553" s="7"/>
      <c r="I6553" s="23"/>
    </row>
    <row r="6554" spans="8:9" x14ac:dyDescent="0.2">
      <c r="H6554" s="7"/>
      <c r="I6554" s="23"/>
    </row>
    <row r="6555" spans="8:9" x14ac:dyDescent="0.2">
      <c r="H6555" s="7"/>
      <c r="I6555" s="23"/>
    </row>
    <row r="6556" spans="8:9" x14ac:dyDescent="0.2">
      <c r="H6556" s="7"/>
      <c r="I6556" s="23"/>
    </row>
    <row r="6557" spans="8:9" x14ac:dyDescent="0.2">
      <c r="H6557" s="7"/>
      <c r="I6557" s="23"/>
    </row>
    <row r="6558" spans="8:9" x14ac:dyDescent="0.2">
      <c r="H6558" s="7"/>
      <c r="I6558" s="23"/>
    </row>
    <row r="6559" spans="8:9" x14ac:dyDescent="0.2">
      <c r="H6559" s="7"/>
      <c r="I6559" s="23"/>
    </row>
    <row r="6560" spans="8:9" x14ac:dyDescent="0.2">
      <c r="H6560" s="7"/>
      <c r="I6560" s="23"/>
    </row>
    <row r="6561" spans="8:9" x14ac:dyDescent="0.2">
      <c r="H6561" s="7"/>
      <c r="I6561" s="23"/>
    </row>
    <row r="6562" spans="8:9" x14ac:dyDescent="0.2">
      <c r="H6562" s="7"/>
      <c r="I6562" s="23"/>
    </row>
    <row r="6563" spans="8:9" x14ac:dyDescent="0.2">
      <c r="H6563" s="7"/>
      <c r="I6563" s="23"/>
    </row>
    <row r="6564" spans="8:9" x14ac:dyDescent="0.2">
      <c r="H6564" s="7"/>
      <c r="I6564" s="23"/>
    </row>
    <row r="6565" spans="8:9" x14ac:dyDescent="0.2">
      <c r="H6565" s="7"/>
      <c r="I6565" s="23"/>
    </row>
    <row r="6566" spans="8:9" x14ac:dyDescent="0.2">
      <c r="H6566" s="7"/>
      <c r="I6566" s="23"/>
    </row>
    <row r="6567" spans="8:9" x14ac:dyDescent="0.2">
      <c r="H6567" s="7"/>
      <c r="I6567" s="23"/>
    </row>
    <row r="6568" spans="8:9" x14ac:dyDescent="0.2">
      <c r="H6568" s="7"/>
      <c r="I6568" s="23"/>
    </row>
    <row r="6569" spans="8:9" x14ac:dyDescent="0.2">
      <c r="H6569" s="7"/>
      <c r="I6569" s="23"/>
    </row>
    <row r="6570" spans="8:9" x14ac:dyDescent="0.2">
      <c r="H6570" s="7"/>
      <c r="I6570" s="23"/>
    </row>
    <row r="6571" spans="8:9" x14ac:dyDescent="0.2">
      <c r="H6571" s="7"/>
      <c r="I6571" s="23"/>
    </row>
    <row r="6572" spans="8:9" x14ac:dyDescent="0.2">
      <c r="H6572" s="7"/>
      <c r="I6572" s="23"/>
    </row>
    <row r="6573" spans="8:9" x14ac:dyDescent="0.2">
      <c r="H6573" s="7"/>
      <c r="I6573" s="23"/>
    </row>
    <row r="6574" spans="8:9" x14ac:dyDescent="0.2">
      <c r="H6574" s="7"/>
      <c r="I6574" s="23"/>
    </row>
    <row r="6575" spans="8:9" x14ac:dyDescent="0.2">
      <c r="H6575" s="7"/>
      <c r="I6575" s="23"/>
    </row>
    <row r="6576" spans="8:9" x14ac:dyDescent="0.2">
      <c r="H6576" s="7"/>
      <c r="I6576" s="23"/>
    </row>
    <row r="6577" spans="8:9" x14ac:dyDescent="0.2">
      <c r="H6577" s="7"/>
      <c r="I6577" s="23"/>
    </row>
    <row r="6578" spans="8:9" x14ac:dyDescent="0.2">
      <c r="H6578" s="7"/>
      <c r="I6578" s="23"/>
    </row>
    <row r="6579" spans="8:9" x14ac:dyDescent="0.2">
      <c r="H6579" s="7"/>
      <c r="I6579" s="23"/>
    </row>
    <row r="6580" spans="8:9" x14ac:dyDescent="0.2">
      <c r="H6580" s="7"/>
      <c r="I6580" s="23"/>
    </row>
    <row r="6581" spans="8:9" x14ac:dyDescent="0.2">
      <c r="H6581" s="7"/>
      <c r="I6581" s="23"/>
    </row>
    <row r="6582" spans="8:9" x14ac:dyDescent="0.2">
      <c r="H6582" s="7"/>
      <c r="I6582" s="23"/>
    </row>
    <row r="6583" spans="8:9" x14ac:dyDescent="0.2">
      <c r="H6583" s="7"/>
      <c r="I6583" s="23"/>
    </row>
    <row r="6584" spans="8:9" x14ac:dyDescent="0.2">
      <c r="H6584" s="7"/>
      <c r="I6584" s="23"/>
    </row>
    <row r="6585" spans="8:9" x14ac:dyDescent="0.2">
      <c r="H6585" s="7"/>
      <c r="I6585" s="23"/>
    </row>
    <row r="6586" spans="8:9" x14ac:dyDescent="0.2">
      <c r="H6586" s="7"/>
      <c r="I6586" s="23"/>
    </row>
    <row r="6587" spans="8:9" x14ac:dyDescent="0.2">
      <c r="H6587" s="7"/>
      <c r="I6587" s="23"/>
    </row>
    <row r="6588" spans="8:9" x14ac:dyDescent="0.2">
      <c r="H6588" s="7"/>
      <c r="I6588" s="23"/>
    </row>
    <row r="6589" spans="8:9" x14ac:dyDescent="0.2">
      <c r="H6589" s="7"/>
      <c r="I6589" s="23"/>
    </row>
    <row r="6590" spans="8:9" x14ac:dyDescent="0.2">
      <c r="H6590" s="7"/>
      <c r="I6590" s="23"/>
    </row>
    <row r="6591" spans="8:9" x14ac:dyDescent="0.2">
      <c r="H6591" s="7"/>
      <c r="I6591" s="23"/>
    </row>
    <row r="6592" spans="8:9" x14ac:dyDescent="0.2">
      <c r="H6592" s="7"/>
      <c r="I6592" s="23"/>
    </row>
    <row r="6593" spans="8:9" x14ac:dyDescent="0.2">
      <c r="H6593" s="7"/>
      <c r="I6593" s="23"/>
    </row>
    <row r="6594" spans="8:9" x14ac:dyDescent="0.2">
      <c r="H6594" s="7"/>
      <c r="I6594" s="23"/>
    </row>
    <row r="6595" spans="8:9" x14ac:dyDescent="0.2">
      <c r="H6595" s="7"/>
      <c r="I6595" s="23"/>
    </row>
    <row r="6596" spans="8:9" x14ac:dyDescent="0.2">
      <c r="H6596" s="7"/>
      <c r="I6596" s="23"/>
    </row>
    <row r="6597" spans="8:9" x14ac:dyDescent="0.2">
      <c r="H6597" s="7"/>
      <c r="I6597" s="23"/>
    </row>
    <row r="6598" spans="8:9" x14ac:dyDescent="0.2">
      <c r="H6598" s="7"/>
      <c r="I6598" s="23"/>
    </row>
    <row r="6599" spans="8:9" x14ac:dyDescent="0.2">
      <c r="H6599" s="7"/>
      <c r="I6599" s="23"/>
    </row>
    <row r="6600" spans="8:9" x14ac:dyDescent="0.2">
      <c r="H6600" s="7"/>
      <c r="I6600" s="23"/>
    </row>
    <row r="6601" spans="8:9" x14ac:dyDescent="0.2">
      <c r="H6601" s="7"/>
      <c r="I6601" s="23"/>
    </row>
    <row r="6602" spans="8:9" x14ac:dyDescent="0.2">
      <c r="H6602" s="7"/>
      <c r="I6602" s="23"/>
    </row>
    <row r="6603" spans="8:9" x14ac:dyDescent="0.2">
      <c r="H6603" s="7"/>
      <c r="I6603" s="23"/>
    </row>
    <row r="6604" spans="8:9" x14ac:dyDescent="0.2">
      <c r="H6604" s="7"/>
      <c r="I6604" s="23"/>
    </row>
    <row r="6605" spans="8:9" x14ac:dyDescent="0.2">
      <c r="H6605" s="7"/>
      <c r="I6605" s="23"/>
    </row>
    <row r="6606" spans="8:9" x14ac:dyDescent="0.2">
      <c r="H6606" s="7"/>
      <c r="I6606" s="23"/>
    </row>
    <row r="6607" spans="8:9" x14ac:dyDescent="0.2">
      <c r="H6607" s="7"/>
      <c r="I6607" s="23"/>
    </row>
    <row r="6608" spans="8:9" x14ac:dyDescent="0.2">
      <c r="H6608" s="7"/>
      <c r="I6608" s="23"/>
    </row>
    <row r="6609" spans="8:9" x14ac:dyDescent="0.2">
      <c r="H6609" s="7"/>
      <c r="I6609" s="23"/>
    </row>
    <row r="6610" spans="8:9" x14ac:dyDescent="0.2">
      <c r="H6610" s="7"/>
      <c r="I6610" s="23"/>
    </row>
    <row r="6611" spans="8:9" x14ac:dyDescent="0.2">
      <c r="H6611" s="7"/>
      <c r="I6611" s="23"/>
    </row>
    <row r="6612" spans="8:9" x14ac:dyDescent="0.2">
      <c r="H6612" s="7"/>
      <c r="I6612" s="23"/>
    </row>
    <row r="6613" spans="8:9" x14ac:dyDescent="0.2">
      <c r="H6613" s="7"/>
      <c r="I6613" s="23"/>
    </row>
    <row r="6614" spans="8:9" x14ac:dyDescent="0.2">
      <c r="H6614" s="7"/>
      <c r="I6614" s="23"/>
    </row>
    <row r="6615" spans="8:9" x14ac:dyDescent="0.2">
      <c r="H6615" s="7"/>
      <c r="I6615" s="23"/>
    </row>
    <row r="6616" spans="8:9" x14ac:dyDescent="0.2">
      <c r="H6616" s="7"/>
      <c r="I6616" s="23"/>
    </row>
    <row r="6617" spans="8:9" x14ac:dyDescent="0.2">
      <c r="H6617" s="7"/>
      <c r="I6617" s="23"/>
    </row>
    <row r="6618" spans="8:9" x14ac:dyDescent="0.2">
      <c r="H6618" s="7"/>
      <c r="I6618" s="23"/>
    </row>
    <row r="6619" spans="8:9" x14ac:dyDescent="0.2">
      <c r="H6619" s="7"/>
      <c r="I6619" s="23"/>
    </row>
    <row r="6620" spans="8:9" x14ac:dyDescent="0.2">
      <c r="H6620" s="7"/>
      <c r="I6620" s="23"/>
    </row>
    <row r="6621" spans="8:9" x14ac:dyDescent="0.2">
      <c r="H6621" s="7"/>
      <c r="I6621" s="23"/>
    </row>
    <row r="6622" spans="8:9" x14ac:dyDescent="0.2">
      <c r="H6622" s="7"/>
      <c r="I6622" s="23"/>
    </row>
    <row r="6623" spans="8:9" x14ac:dyDescent="0.2">
      <c r="H6623" s="7"/>
      <c r="I6623" s="23"/>
    </row>
    <row r="6624" spans="8:9" x14ac:dyDescent="0.2">
      <c r="H6624" s="7"/>
      <c r="I6624" s="23"/>
    </row>
    <row r="6625" spans="8:9" x14ac:dyDescent="0.2">
      <c r="H6625" s="7"/>
      <c r="I6625" s="23"/>
    </row>
    <row r="6626" spans="8:9" x14ac:dyDescent="0.2">
      <c r="H6626" s="7"/>
      <c r="I6626" s="23"/>
    </row>
    <row r="6627" spans="8:9" x14ac:dyDescent="0.2">
      <c r="H6627" s="7"/>
      <c r="I6627" s="23"/>
    </row>
    <row r="6628" spans="8:9" x14ac:dyDescent="0.2">
      <c r="H6628" s="7"/>
      <c r="I6628" s="23"/>
    </row>
    <row r="6629" spans="8:9" x14ac:dyDescent="0.2">
      <c r="H6629" s="7"/>
      <c r="I6629" s="23"/>
    </row>
    <row r="6630" spans="8:9" x14ac:dyDescent="0.2">
      <c r="H6630" s="7"/>
      <c r="I6630" s="23"/>
    </row>
    <row r="6631" spans="8:9" x14ac:dyDescent="0.2">
      <c r="H6631" s="7"/>
      <c r="I6631" s="23"/>
    </row>
    <row r="6632" spans="8:9" x14ac:dyDescent="0.2">
      <c r="H6632" s="7"/>
      <c r="I6632" s="23"/>
    </row>
    <row r="6633" spans="8:9" x14ac:dyDescent="0.2">
      <c r="H6633" s="7"/>
      <c r="I6633" s="23"/>
    </row>
    <row r="6634" spans="8:9" x14ac:dyDescent="0.2">
      <c r="H6634" s="7"/>
      <c r="I6634" s="23"/>
    </row>
    <row r="6635" spans="8:9" x14ac:dyDescent="0.2">
      <c r="H6635" s="7"/>
      <c r="I6635" s="23"/>
    </row>
    <row r="6636" spans="8:9" x14ac:dyDescent="0.2">
      <c r="H6636" s="7"/>
      <c r="I6636" s="23"/>
    </row>
    <row r="6637" spans="8:9" x14ac:dyDescent="0.2">
      <c r="H6637" s="7"/>
      <c r="I6637" s="23"/>
    </row>
    <row r="6638" spans="8:9" x14ac:dyDescent="0.2">
      <c r="H6638" s="7"/>
      <c r="I6638" s="23"/>
    </row>
    <row r="6639" spans="8:9" x14ac:dyDescent="0.2">
      <c r="H6639" s="7"/>
      <c r="I6639" s="23"/>
    </row>
    <row r="6640" spans="8:9" x14ac:dyDescent="0.2">
      <c r="H6640" s="7"/>
      <c r="I6640" s="23"/>
    </row>
    <row r="6641" spans="8:9" x14ac:dyDescent="0.2">
      <c r="H6641" s="7"/>
      <c r="I6641" s="23"/>
    </row>
    <row r="6642" spans="8:9" x14ac:dyDescent="0.2">
      <c r="H6642" s="7"/>
      <c r="I6642" s="23"/>
    </row>
    <row r="6643" spans="8:9" x14ac:dyDescent="0.2">
      <c r="H6643" s="7"/>
      <c r="I6643" s="23"/>
    </row>
    <row r="6644" spans="8:9" x14ac:dyDescent="0.2">
      <c r="H6644" s="7"/>
      <c r="I6644" s="23"/>
    </row>
    <row r="6645" spans="8:9" x14ac:dyDescent="0.2">
      <c r="H6645" s="7"/>
      <c r="I6645" s="23"/>
    </row>
    <row r="6646" spans="8:9" x14ac:dyDescent="0.2">
      <c r="H6646" s="7"/>
      <c r="I6646" s="23"/>
    </row>
    <row r="6647" spans="8:9" x14ac:dyDescent="0.2">
      <c r="H6647" s="7"/>
      <c r="I6647" s="23"/>
    </row>
    <row r="6648" spans="8:9" x14ac:dyDescent="0.2">
      <c r="H6648" s="7"/>
      <c r="I6648" s="23"/>
    </row>
    <row r="6649" spans="8:9" x14ac:dyDescent="0.2">
      <c r="H6649" s="7"/>
      <c r="I6649" s="23"/>
    </row>
    <row r="6650" spans="8:9" x14ac:dyDescent="0.2">
      <c r="H6650" s="7"/>
      <c r="I6650" s="23"/>
    </row>
    <row r="6651" spans="8:9" x14ac:dyDescent="0.2">
      <c r="H6651" s="7"/>
      <c r="I6651" s="23"/>
    </row>
    <row r="6652" spans="8:9" x14ac:dyDescent="0.2">
      <c r="H6652" s="7"/>
      <c r="I6652" s="23"/>
    </row>
    <row r="6653" spans="8:9" x14ac:dyDescent="0.2">
      <c r="H6653" s="7"/>
      <c r="I6653" s="23"/>
    </row>
    <row r="6654" spans="8:9" x14ac:dyDescent="0.2">
      <c r="H6654" s="7"/>
      <c r="I6654" s="23"/>
    </row>
    <row r="6655" spans="8:9" x14ac:dyDescent="0.2">
      <c r="H6655" s="7"/>
      <c r="I6655" s="23"/>
    </row>
    <row r="6656" spans="8:9" x14ac:dyDescent="0.2">
      <c r="H6656" s="7"/>
      <c r="I6656" s="23"/>
    </row>
    <row r="6657" spans="8:9" x14ac:dyDescent="0.2">
      <c r="H6657" s="7"/>
      <c r="I6657" s="23"/>
    </row>
    <row r="6658" spans="8:9" x14ac:dyDescent="0.2">
      <c r="H6658" s="7"/>
      <c r="I6658" s="23"/>
    </row>
    <row r="6659" spans="8:9" x14ac:dyDescent="0.2">
      <c r="H6659" s="7"/>
      <c r="I6659" s="23"/>
    </row>
    <row r="6660" spans="8:9" x14ac:dyDescent="0.2">
      <c r="H6660" s="7"/>
      <c r="I6660" s="23"/>
    </row>
    <row r="6661" spans="8:9" x14ac:dyDescent="0.2">
      <c r="H6661" s="7"/>
      <c r="I6661" s="23"/>
    </row>
    <row r="6662" spans="8:9" x14ac:dyDescent="0.2">
      <c r="H6662" s="7"/>
      <c r="I6662" s="23"/>
    </row>
    <row r="6663" spans="8:9" x14ac:dyDescent="0.2">
      <c r="H6663" s="7"/>
      <c r="I6663" s="23"/>
    </row>
    <row r="6664" spans="8:9" x14ac:dyDescent="0.2">
      <c r="H6664" s="7"/>
      <c r="I6664" s="23"/>
    </row>
    <row r="6665" spans="8:9" x14ac:dyDescent="0.2">
      <c r="H6665" s="7"/>
      <c r="I6665" s="23"/>
    </row>
    <row r="6666" spans="8:9" x14ac:dyDescent="0.2">
      <c r="H6666" s="7"/>
      <c r="I6666" s="23"/>
    </row>
    <row r="6667" spans="8:9" x14ac:dyDescent="0.2">
      <c r="H6667" s="7"/>
      <c r="I6667" s="23"/>
    </row>
    <row r="6668" spans="8:9" x14ac:dyDescent="0.2">
      <c r="H6668" s="7"/>
      <c r="I6668" s="23"/>
    </row>
    <row r="6669" spans="8:9" x14ac:dyDescent="0.2">
      <c r="H6669" s="7"/>
      <c r="I6669" s="23"/>
    </row>
    <row r="6670" spans="8:9" x14ac:dyDescent="0.2">
      <c r="H6670" s="7"/>
      <c r="I6670" s="23"/>
    </row>
    <row r="6671" spans="8:9" x14ac:dyDescent="0.2">
      <c r="H6671" s="7"/>
      <c r="I6671" s="23"/>
    </row>
    <row r="6672" spans="8:9" x14ac:dyDescent="0.2">
      <c r="H6672" s="7"/>
      <c r="I6672" s="23"/>
    </row>
    <row r="6673" spans="8:9" x14ac:dyDescent="0.2">
      <c r="H6673" s="7"/>
      <c r="I6673" s="23"/>
    </row>
    <row r="6674" spans="8:9" x14ac:dyDescent="0.2">
      <c r="H6674" s="7"/>
      <c r="I6674" s="23"/>
    </row>
    <row r="6675" spans="8:9" x14ac:dyDescent="0.2">
      <c r="H6675" s="7"/>
      <c r="I6675" s="23"/>
    </row>
    <row r="6676" spans="8:9" x14ac:dyDescent="0.2">
      <c r="H6676" s="7"/>
      <c r="I6676" s="23"/>
    </row>
    <row r="6677" spans="8:9" x14ac:dyDescent="0.2">
      <c r="H6677" s="7"/>
      <c r="I6677" s="23"/>
    </row>
    <row r="6678" spans="8:9" x14ac:dyDescent="0.2">
      <c r="H6678" s="7"/>
      <c r="I6678" s="23"/>
    </row>
    <row r="6679" spans="8:9" x14ac:dyDescent="0.2">
      <c r="H6679" s="7"/>
      <c r="I6679" s="23"/>
    </row>
    <row r="6680" spans="8:9" x14ac:dyDescent="0.2">
      <c r="H6680" s="7"/>
      <c r="I6680" s="23"/>
    </row>
    <row r="6681" spans="8:9" x14ac:dyDescent="0.2">
      <c r="H6681" s="7"/>
      <c r="I6681" s="23"/>
    </row>
    <row r="6682" spans="8:9" x14ac:dyDescent="0.2">
      <c r="H6682" s="7"/>
      <c r="I6682" s="23"/>
    </row>
    <row r="6683" spans="8:9" x14ac:dyDescent="0.2">
      <c r="H6683" s="7"/>
      <c r="I6683" s="23"/>
    </row>
    <row r="6684" spans="8:9" x14ac:dyDescent="0.2">
      <c r="H6684" s="7"/>
      <c r="I6684" s="23"/>
    </row>
    <row r="6685" spans="8:9" x14ac:dyDescent="0.2">
      <c r="H6685" s="7"/>
      <c r="I6685" s="23"/>
    </row>
    <row r="6686" spans="8:9" x14ac:dyDescent="0.2">
      <c r="H6686" s="7"/>
      <c r="I6686" s="23"/>
    </row>
    <row r="6687" spans="8:9" x14ac:dyDescent="0.2">
      <c r="H6687" s="7"/>
      <c r="I6687" s="23"/>
    </row>
    <row r="6688" spans="8:9" x14ac:dyDescent="0.2">
      <c r="H6688" s="7"/>
      <c r="I6688" s="23"/>
    </row>
    <row r="6689" spans="8:9" x14ac:dyDescent="0.2">
      <c r="H6689" s="7"/>
      <c r="I6689" s="23"/>
    </row>
    <row r="6690" spans="8:9" x14ac:dyDescent="0.2">
      <c r="H6690" s="7"/>
      <c r="I6690" s="23"/>
    </row>
    <row r="6691" spans="8:9" x14ac:dyDescent="0.2">
      <c r="H6691" s="7"/>
      <c r="I6691" s="23"/>
    </row>
    <row r="6692" spans="8:9" x14ac:dyDescent="0.2">
      <c r="H6692" s="7"/>
      <c r="I6692" s="23"/>
    </row>
    <row r="6693" spans="8:9" x14ac:dyDescent="0.2">
      <c r="H6693" s="7"/>
      <c r="I6693" s="23"/>
    </row>
    <row r="6694" spans="8:9" x14ac:dyDescent="0.2">
      <c r="H6694" s="7"/>
      <c r="I6694" s="23"/>
    </row>
    <row r="6695" spans="8:9" x14ac:dyDescent="0.2">
      <c r="H6695" s="7"/>
      <c r="I6695" s="23"/>
    </row>
    <row r="6696" spans="8:9" x14ac:dyDescent="0.2">
      <c r="H6696" s="7"/>
      <c r="I6696" s="23"/>
    </row>
    <row r="6697" spans="8:9" x14ac:dyDescent="0.2">
      <c r="H6697" s="7"/>
      <c r="I6697" s="23"/>
    </row>
    <row r="6698" spans="8:9" x14ac:dyDescent="0.2">
      <c r="H6698" s="7"/>
      <c r="I6698" s="23"/>
    </row>
    <row r="6699" spans="8:9" x14ac:dyDescent="0.2">
      <c r="H6699" s="7"/>
      <c r="I6699" s="23"/>
    </row>
    <row r="6700" spans="8:9" x14ac:dyDescent="0.2">
      <c r="H6700" s="7"/>
      <c r="I6700" s="23"/>
    </row>
    <row r="6701" spans="8:9" x14ac:dyDescent="0.2">
      <c r="H6701" s="7"/>
      <c r="I6701" s="23"/>
    </row>
    <row r="6702" spans="8:9" x14ac:dyDescent="0.2">
      <c r="H6702" s="7"/>
      <c r="I6702" s="23"/>
    </row>
    <row r="6703" spans="8:9" x14ac:dyDescent="0.2">
      <c r="H6703" s="7"/>
      <c r="I6703" s="23"/>
    </row>
    <row r="6704" spans="8:9" x14ac:dyDescent="0.2">
      <c r="H6704" s="7"/>
      <c r="I6704" s="23"/>
    </row>
    <row r="6705" spans="8:9" x14ac:dyDescent="0.2">
      <c r="H6705" s="7"/>
      <c r="I6705" s="23"/>
    </row>
    <row r="6706" spans="8:9" x14ac:dyDescent="0.2">
      <c r="H6706" s="7"/>
      <c r="I6706" s="23"/>
    </row>
    <row r="6707" spans="8:9" x14ac:dyDescent="0.2">
      <c r="H6707" s="7"/>
      <c r="I6707" s="23"/>
    </row>
    <row r="6708" spans="8:9" x14ac:dyDescent="0.2">
      <c r="H6708" s="7"/>
      <c r="I6708" s="23"/>
    </row>
    <row r="6709" spans="8:9" x14ac:dyDescent="0.2">
      <c r="H6709" s="7"/>
      <c r="I6709" s="23"/>
    </row>
    <row r="6710" spans="8:9" x14ac:dyDescent="0.2">
      <c r="H6710" s="7"/>
      <c r="I6710" s="23"/>
    </row>
    <row r="6711" spans="8:9" x14ac:dyDescent="0.2">
      <c r="H6711" s="7"/>
      <c r="I6711" s="23"/>
    </row>
    <row r="6712" spans="8:9" x14ac:dyDescent="0.2">
      <c r="H6712" s="7"/>
      <c r="I6712" s="23"/>
    </row>
    <row r="6713" spans="8:9" x14ac:dyDescent="0.2">
      <c r="H6713" s="7"/>
      <c r="I6713" s="23"/>
    </row>
    <row r="6714" spans="8:9" x14ac:dyDescent="0.2">
      <c r="H6714" s="7"/>
      <c r="I6714" s="23"/>
    </row>
    <row r="6715" spans="8:9" x14ac:dyDescent="0.2">
      <c r="H6715" s="7"/>
      <c r="I6715" s="23"/>
    </row>
    <row r="6716" spans="8:9" x14ac:dyDescent="0.2">
      <c r="H6716" s="7"/>
      <c r="I6716" s="23"/>
    </row>
    <row r="6717" spans="8:9" x14ac:dyDescent="0.2">
      <c r="H6717" s="7"/>
      <c r="I6717" s="23"/>
    </row>
    <row r="6718" spans="8:9" x14ac:dyDescent="0.2">
      <c r="H6718" s="7"/>
      <c r="I6718" s="23"/>
    </row>
    <row r="6719" spans="8:9" x14ac:dyDescent="0.2">
      <c r="H6719" s="7"/>
      <c r="I6719" s="23"/>
    </row>
    <row r="6720" spans="8:9" x14ac:dyDescent="0.2">
      <c r="H6720" s="7"/>
      <c r="I6720" s="23"/>
    </row>
    <row r="6721" spans="8:9" x14ac:dyDescent="0.2">
      <c r="H6721" s="7"/>
      <c r="I6721" s="23"/>
    </row>
    <row r="6722" spans="8:9" x14ac:dyDescent="0.2">
      <c r="H6722" s="7"/>
      <c r="I6722" s="23"/>
    </row>
    <row r="6723" spans="8:9" x14ac:dyDescent="0.2">
      <c r="H6723" s="7"/>
      <c r="I6723" s="23"/>
    </row>
    <row r="6724" spans="8:9" x14ac:dyDescent="0.2">
      <c r="H6724" s="7"/>
      <c r="I6724" s="23"/>
    </row>
    <row r="6725" spans="8:9" x14ac:dyDescent="0.2">
      <c r="H6725" s="7"/>
      <c r="I6725" s="23"/>
    </row>
    <row r="6726" spans="8:9" x14ac:dyDescent="0.2">
      <c r="H6726" s="7"/>
      <c r="I6726" s="23"/>
    </row>
    <row r="6727" spans="8:9" x14ac:dyDescent="0.2">
      <c r="H6727" s="7"/>
      <c r="I6727" s="23"/>
    </row>
    <row r="6728" spans="8:9" x14ac:dyDescent="0.2">
      <c r="H6728" s="7"/>
      <c r="I6728" s="23"/>
    </row>
    <row r="6729" spans="8:9" x14ac:dyDescent="0.2">
      <c r="H6729" s="7"/>
      <c r="I6729" s="23"/>
    </row>
    <row r="6730" spans="8:9" x14ac:dyDescent="0.2">
      <c r="H6730" s="7"/>
      <c r="I6730" s="23"/>
    </row>
    <row r="6731" spans="8:9" x14ac:dyDescent="0.2">
      <c r="H6731" s="7"/>
      <c r="I6731" s="23"/>
    </row>
    <row r="6732" spans="8:9" x14ac:dyDescent="0.2">
      <c r="H6732" s="7"/>
      <c r="I6732" s="23"/>
    </row>
    <row r="6733" spans="8:9" x14ac:dyDescent="0.2">
      <c r="H6733" s="7"/>
      <c r="I6733" s="23"/>
    </row>
    <row r="6734" spans="8:9" x14ac:dyDescent="0.2">
      <c r="H6734" s="7"/>
      <c r="I6734" s="23"/>
    </row>
    <row r="6735" spans="8:9" x14ac:dyDescent="0.2">
      <c r="H6735" s="7"/>
      <c r="I6735" s="23"/>
    </row>
    <row r="6736" spans="8:9" x14ac:dyDescent="0.2">
      <c r="H6736" s="7"/>
      <c r="I6736" s="23"/>
    </row>
    <row r="6737" spans="8:9" x14ac:dyDescent="0.2">
      <c r="H6737" s="7"/>
      <c r="I6737" s="23"/>
    </row>
    <row r="6738" spans="8:9" x14ac:dyDescent="0.2">
      <c r="H6738" s="7"/>
      <c r="I6738" s="23"/>
    </row>
    <row r="6739" spans="8:9" x14ac:dyDescent="0.2">
      <c r="H6739" s="7"/>
      <c r="I6739" s="23"/>
    </row>
    <row r="6740" spans="8:9" x14ac:dyDescent="0.2">
      <c r="H6740" s="7"/>
      <c r="I6740" s="23"/>
    </row>
    <row r="6741" spans="8:9" x14ac:dyDescent="0.2">
      <c r="H6741" s="7"/>
      <c r="I6741" s="23"/>
    </row>
    <row r="6742" spans="8:9" x14ac:dyDescent="0.2">
      <c r="H6742" s="7"/>
      <c r="I6742" s="23"/>
    </row>
    <row r="6743" spans="8:9" x14ac:dyDescent="0.2">
      <c r="H6743" s="7"/>
      <c r="I6743" s="23"/>
    </row>
    <row r="6744" spans="8:9" x14ac:dyDescent="0.2">
      <c r="H6744" s="7"/>
      <c r="I6744" s="23"/>
    </row>
    <row r="6745" spans="8:9" x14ac:dyDescent="0.2">
      <c r="H6745" s="7"/>
      <c r="I6745" s="23"/>
    </row>
    <row r="6746" spans="8:9" x14ac:dyDescent="0.2">
      <c r="H6746" s="7"/>
      <c r="I6746" s="23"/>
    </row>
    <row r="6747" spans="8:9" x14ac:dyDescent="0.2">
      <c r="H6747" s="7"/>
      <c r="I6747" s="23"/>
    </row>
    <row r="6748" spans="8:9" x14ac:dyDescent="0.2">
      <c r="H6748" s="7"/>
      <c r="I6748" s="23"/>
    </row>
    <row r="6749" spans="8:9" x14ac:dyDescent="0.2">
      <c r="H6749" s="7"/>
      <c r="I6749" s="23"/>
    </row>
    <row r="6750" spans="8:9" x14ac:dyDescent="0.2">
      <c r="H6750" s="7"/>
      <c r="I6750" s="23"/>
    </row>
    <row r="6751" spans="8:9" x14ac:dyDescent="0.2">
      <c r="H6751" s="7"/>
      <c r="I6751" s="23"/>
    </row>
    <row r="6752" spans="8:9" x14ac:dyDescent="0.2">
      <c r="H6752" s="7"/>
      <c r="I6752" s="23"/>
    </row>
    <row r="6753" spans="8:9" x14ac:dyDescent="0.2">
      <c r="H6753" s="7"/>
      <c r="I6753" s="23"/>
    </row>
    <row r="6754" spans="8:9" x14ac:dyDescent="0.2">
      <c r="H6754" s="7"/>
      <c r="I6754" s="23"/>
    </row>
    <row r="6755" spans="8:9" x14ac:dyDescent="0.2">
      <c r="H6755" s="7"/>
      <c r="I6755" s="23"/>
    </row>
    <row r="6756" spans="8:9" x14ac:dyDescent="0.2">
      <c r="H6756" s="7"/>
      <c r="I6756" s="23"/>
    </row>
    <row r="6757" spans="8:9" x14ac:dyDescent="0.2">
      <c r="H6757" s="7"/>
      <c r="I6757" s="23"/>
    </row>
    <row r="6758" spans="8:9" x14ac:dyDescent="0.2">
      <c r="H6758" s="7"/>
      <c r="I6758" s="23"/>
    </row>
    <row r="6759" spans="8:9" x14ac:dyDescent="0.2">
      <c r="H6759" s="7"/>
      <c r="I6759" s="23"/>
    </row>
    <row r="6760" spans="8:9" x14ac:dyDescent="0.2">
      <c r="H6760" s="7"/>
      <c r="I6760" s="23"/>
    </row>
    <row r="6761" spans="8:9" x14ac:dyDescent="0.2">
      <c r="H6761" s="7"/>
      <c r="I6761" s="23"/>
    </row>
    <row r="6762" spans="8:9" x14ac:dyDescent="0.2">
      <c r="H6762" s="7"/>
      <c r="I6762" s="23"/>
    </row>
    <row r="6763" spans="8:9" x14ac:dyDescent="0.2">
      <c r="H6763" s="7"/>
      <c r="I6763" s="23"/>
    </row>
    <row r="6764" spans="8:9" x14ac:dyDescent="0.2">
      <c r="H6764" s="7"/>
      <c r="I6764" s="23"/>
    </row>
    <row r="6765" spans="8:9" x14ac:dyDescent="0.2">
      <c r="H6765" s="7"/>
      <c r="I6765" s="23"/>
    </row>
    <row r="6766" spans="8:9" x14ac:dyDescent="0.2">
      <c r="H6766" s="7"/>
      <c r="I6766" s="23"/>
    </row>
    <row r="6767" spans="8:9" x14ac:dyDescent="0.2">
      <c r="H6767" s="7"/>
      <c r="I6767" s="23"/>
    </row>
    <row r="6768" spans="8:9" x14ac:dyDescent="0.2">
      <c r="H6768" s="7"/>
      <c r="I6768" s="23"/>
    </row>
    <row r="6769" spans="8:9" x14ac:dyDescent="0.2">
      <c r="H6769" s="7"/>
      <c r="I6769" s="23"/>
    </row>
    <row r="6770" spans="8:9" x14ac:dyDescent="0.2">
      <c r="H6770" s="7"/>
      <c r="I6770" s="23"/>
    </row>
    <row r="6771" spans="8:9" x14ac:dyDescent="0.2">
      <c r="H6771" s="7"/>
      <c r="I6771" s="23"/>
    </row>
    <row r="6772" spans="8:9" x14ac:dyDescent="0.2">
      <c r="H6772" s="7"/>
      <c r="I6772" s="23"/>
    </row>
    <row r="6773" spans="8:9" x14ac:dyDescent="0.2">
      <c r="H6773" s="7"/>
      <c r="I6773" s="23"/>
    </row>
    <row r="6774" spans="8:9" x14ac:dyDescent="0.2">
      <c r="H6774" s="7"/>
      <c r="I6774" s="23"/>
    </row>
    <row r="6775" spans="8:9" x14ac:dyDescent="0.2">
      <c r="H6775" s="7"/>
      <c r="I6775" s="23"/>
    </row>
    <row r="6776" spans="8:9" x14ac:dyDescent="0.2">
      <c r="H6776" s="7"/>
      <c r="I6776" s="23"/>
    </row>
    <row r="6777" spans="8:9" x14ac:dyDescent="0.2">
      <c r="H6777" s="7"/>
      <c r="I6777" s="23"/>
    </row>
    <row r="6778" spans="8:9" x14ac:dyDescent="0.2">
      <c r="H6778" s="7"/>
      <c r="I6778" s="23"/>
    </row>
    <row r="6779" spans="8:9" x14ac:dyDescent="0.2">
      <c r="H6779" s="7"/>
      <c r="I6779" s="23"/>
    </row>
    <row r="6780" spans="8:9" x14ac:dyDescent="0.2">
      <c r="H6780" s="7"/>
      <c r="I6780" s="23"/>
    </row>
    <row r="6781" spans="8:9" x14ac:dyDescent="0.2">
      <c r="H6781" s="7"/>
      <c r="I6781" s="23"/>
    </row>
    <row r="6782" spans="8:9" x14ac:dyDescent="0.2">
      <c r="H6782" s="7"/>
      <c r="I6782" s="23"/>
    </row>
    <row r="6783" spans="8:9" x14ac:dyDescent="0.2">
      <c r="H6783" s="7"/>
      <c r="I6783" s="23"/>
    </row>
    <row r="6784" spans="8:9" x14ac:dyDescent="0.2">
      <c r="H6784" s="7"/>
      <c r="I6784" s="23"/>
    </row>
    <row r="6785" spans="8:9" x14ac:dyDescent="0.2">
      <c r="H6785" s="7"/>
      <c r="I6785" s="23"/>
    </row>
    <row r="6786" spans="8:9" x14ac:dyDescent="0.2">
      <c r="H6786" s="7"/>
      <c r="I6786" s="23"/>
    </row>
    <row r="6787" spans="8:9" x14ac:dyDescent="0.2">
      <c r="H6787" s="7"/>
      <c r="I6787" s="23"/>
    </row>
    <row r="6788" spans="8:9" x14ac:dyDescent="0.2">
      <c r="H6788" s="7"/>
      <c r="I6788" s="23"/>
    </row>
    <row r="6789" spans="8:9" x14ac:dyDescent="0.2">
      <c r="H6789" s="7"/>
      <c r="I6789" s="23"/>
    </row>
    <row r="6790" spans="8:9" x14ac:dyDescent="0.2">
      <c r="H6790" s="7"/>
      <c r="I6790" s="23"/>
    </row>
    <row r="6791" spans="8:9" x14ac:dyDescent="0.2">
      <c r="H6791" s="7"/>
      <c r="I6791" s="23"/>
    </row>
    <row r="6792" spans="8:9" x14ac:dyDescent="0.2">
      <c r="H6792" s="7"/>
      <c r="I6792" s="23"/>
    </row>
    <row r="6793" spans="8:9" x14ac:dyDescent="0.2">
      <c r="H6793" s="7"/>
      <c r="I6793" s="23"/>
    </row>
    <row r="6794" spans="8:9" x14ac:dyDescent="0.2">
      <c r="H6794" s="7"/>
      <c r="I6794" s="23"/>
    </row>
    <row r="6795" spans="8:9" x14ac:dyDescent="0.2">
      <c r="H6795" s="7"/>
      <c r="I6795" s="23"/>
    </row>
    <row r="6796" spans="8:9" x14ac:dyDescent="0.2">
      <c r="H6796" s="7"/>
      <c r="I6796" s="23"/>
    </row>
    <row r="6797" spans="8:9" x14ac:dyDescent="0.2">
      <c r="H6797" s="7"/>
      <c r="I6797" s="23"/>
    </row>
    <row r="6798" spans="8:9" x14ac:dyDescent="0.2">
      <c r="H6798" s="7"/>
      <c r="I6798" s="23"/>
    </row>
    <row r="6799" spans="8:9" x14ac:dyDescent="0.2">
      <c r="H6799" s="7"/>
      <c r="I6799" s="23"/>
    </row>
    <row r="6800" spans="8:9" x14ac:dyDescent="0.2">
      <c r="H6800" s="7"/>
      <c r="I6800" s="23"/>
    </row>
    <row r="6801" spans="8:9" x14ac:dyDescent="0.2">
      <c r="H6801" s="7"/>
      <c r="I6801" s="23"/>
    </row>
    <row r="6802" spans="8:9" x14ac:dyDescent="0.2">
      <c r="H6802" s="7"/>
      <c r="I6802" s="23"/>
    </row>
    <row r="6803" spans="8:9" x14ac:dyDescent="0.2">
      <c r="H6803" s="7"/>
      <c r="I6803" s="23"/>
    </row>
    <row r="6804" spans="8:9" x14ac:dyDescent="0.2">
      <c r="H6804" s="7"/>
      <c r="I6804" s="23"/>
    </row>
    <row r="6805" spans="8:9" x14ac:dyDescent="0.2">
      <c r="H6805" s="7"/>
      <c r="I6805" s="23"/>
    </row>
    <row r="6806" spans="8:9" x14ac:dyDescent="0.2">
      <c r="H6806" s="7"/>
      <c r="I6806" s="23"/>
    </row>
    <row r="6807" spans="8:9" x14ac:dyDescent="0.2">
      <c r="H6807" s="7"/>
      <c r="I6807" s="23"/>
    </row>
    <row r="6808" spans="8:9" x14ac:dyDescent="0.2">
      <c r="H6808" s="7"/>
      <c r="I6808" s="23"/>
    </row>
    <row r="6809" spans="8:9" x14ac:dyDescent="0.2">
      <c r="H6809" s="7"/>
      <c r="I6809" s="23"/>
    </row>
    <row r="6810" spans="8:9" x14ac:dyDescent="0.2">
      <c r="H6810" s="7"/>
      <c r="I6810" s="23"/>
    </row>
    <row r="6811" spans="8:9" x14ac:dyDescent="0.2">
      <c r="H6811" s="7"/>
      <c r="I6811" s="23"/>
    </row>
    <row r="6812" spans="8:9" x14ac:dyDescent="0.2">
      <c r="H6812" s="7"/>
      <c r="I6812" s="23"/>
    </row>
    <row r="6813" spans="8:9" x14ac:dyDescent="0.2">
      <c r="H6813" s="7"/>
      <c r="I6813" s="23"/>
    </row>
    <row r="6814" spans="8:9" x14ac:dyDescent="0.2">
      <c r="H6814" s="7"/>
      <c r="I6814" s="23"/>
    </row>
    <row r="6815" spans="8:9" x14ac:dyDescent="0.2">
      <c r="H6815" s="7"/>
      <c r="I6815" s="23"/>
    </row>
    <row r="6816" spans="8:9" x14ac:dyDescent="0.2">
      <c r="H6816" s="7"/>
      <c r="I6816" s="23"/>
    </row>
    <row r="6817" spans="8:9" x14ac:dyDescent="0.2">
      <c r="H6817" s="7"/>
      <c r="I6817" s="23"/>
    </row>
    <row r="6818" spans="8:9" x14ac:dyDescent="0.2">
      <c r="H6818" s="7"/>
      <c r="I6818" s="23"/>
    </row>
    <row r="6819" spans="8:9" x14ac:dyDescent="0.2">
      <c r="H6819" s="7"/>
      <c r="I6819" s="23"/>
    </row>
    <row r="6820" spans="8:9" x14ac:dyDescent="0.2">
      <c r="H6820" s="7"/>
      <c r="I6820" s="23"/>
    </row>
    <row r="6821" spans="8:9" x14ac:dyDescent="0.2">
      <c r="H6821" s="7"/>
      <c r="I6821" s="23"/>
    </row>
    <row r="6822" spans="8:9" x14ac:dyDescent="0.2">
      <c r="H6822" s="7"/>
      <c r="I6822" s="23"/>
    </row>
    <row r="6823" spans="8:9" x14ac:dyDescent="0.2">
      <c r="H6823" s="7"/>
      <c r="I6823" s="23"/>
    </row>
    <row r="6824" spans="8:9" x14ac:dyDescent="0.2">
      <c r="H6824" s="7"/>
      <c r="I6824" s="23"/>
    </row>
    <row r="6825" spans="8:9" x14ac:dyDescent="0.2">
      <c r="H6825" s="7"/>
      <c r="I6825" s="23"/>
    </row>
    <row r="6826" spans="8:9" x14ac:dyDescent="0.2">
      <c r="H6826" s="7"/>
      <c r="I6826" s="23"/>
    </row>
    <row r="6827" spans="8:9" x14ac:dyDescent="0.2">
      <c r="H6827" s="7"/>
      <c r="I6827" s="23"/>
    </row>
    <row r="6828" spans="8:9" x14ac:dyDescent="0.2">
      <c r="H6828" s="7"/>
      <c r="I6828" s="23"/>
    </row>
    <row r="6829" spans="8:9" x14ac:dyDescent="0.2">
      <c r="H6829" s="7"/>
      <c r="I6829" s="23"/>
    </row>
    <row r="6830" spans="8:9" x14ac:dyDescent="0.2">
      <c r="H6830" s="7"/>
      <c r="I6830" s="23"/>
    </row>
    <row r="6831" spans="8:9" x14ac:dyDescent="0.2">
      <c r="H6831" s="7"/>
      <c r="I6831" s="23"/>
    </row>
    <row r="6832" spans="8:9" x14ac:dyDescent="0.2">
      <c r="H6832" s="7"/>
      <c r="I6832" s="23"/>
    </row>
    <row r="6833" spans="8:9" x14ac:dyDescent="0.2">
      <c r="H6833" s="7"/>
      <c r="I6833" s="23"/>
    </row>
    <row r="6834" spans="8:9" x14ac:dyDescent="0.2">
      <c r="H6834" s="7"/>
      <c r="I6834" s="23"/>
    </row>
    <row r="6835" spans="8:9" x14ac:dyDescent="0.2">
      <c r="H6835" s="7"/>
      <c r="I6835" s="23"/>
    </row>
    <row r="6836" spans="8:9" x14ac:dyDescent="0.2">
      <c r="H6836" s="7"/>
      <c r="I6836" s="23"/>
    </row>
    <row r="6837" spans="8:9" x14ac:dyDescent="0.2">
      <c r="H6837" s="7"/>
      <c r="I6837" s="23"/>
    </row>
    <row r="6838" spans="8:9" x14ac:dyDescent="0.2">
      <c r="H6838" s="7"/>
      <c r="I6838" s="23"/>
    </row>
    <row r="6839" spans="8:9" x14ac:dyDescent="0.2">
      <c r="H6839" s="7"/>
      <c r="I6839" s="23"/>
    </row>
    <row r="6840" spans="8:9" x14ac:dyDescent="0.2">
      <c r="H6840" s="7"/>
      <c r="I6840" s="23"/>
    </row>
    <row r="6841" spans="8:9" x14ac:dyDescent="0.2">
      <c r="H6841" s="7"/>
      <c r="I6841" s="23"/>
    </row>
    <row r="6842" spans="8:9" x14ac:dyDescent="0.2">
      <c r="H6842" s="7"/>
      <c r="I6842" s="23"/>
    </row>
    <row r="6843" spans="8:9" x14ac:dyDescent="0.2">
      <c r="H6843" s="7"/>
      <c r="I6843" s="23"/>
    </row>
    <row r="6844" spans="8:9" x14ac:dyDescent="0.2">
      <c r="H6844" s="7"/>
      <c r="I6844" s="23"/>
    </row>
    <row r="6845" spans="8:9" x14ac:dyDescent="0.2">
      <c r="H6845" s="7"/>
      <c r="I6845" s="23"/>
    </row>
    <row r="6846" spans="8:9" x14ac:dyDescent="0.2">
      <c r="H6846" s="7"/>
      <c r="I6846" s="23"/>
    </row>
    <row r="6847" spans="8:9" x14ac:dyDescent="0.2">
      <c r="H6847" s="7"/>
      <c r="I6847" s="23"/>
    </row>
    <row r="6848" spans="8:9" x14ac:dyDescent="0.2">
      <c r="H6848" s="7"/>
      <c r="I6848" s="23"/>
    </row>
    <row r="6849" spans="8:9" x14ac:dyDescent="0.2">
      <c r="H6849" s="7"/>
      <c r="I6849" s="23"/>
    </row>
    <row r="6850" spans="8:9" x14ac:dyDescent="0.2">
      <c r="H6850" s="7"/>
      <c r="I6850" s="23"/>
    </row>
    <row r="6851" spans="8:9" x14ac:dyDescent="0.2">
      <c r="H6851" s="7"/>
      <c r="I6851" s="23"/>
    </row>
    <row r="6852" spans="8:9" x14ac:dyDescent="0.2">
      <c r="H6852" s="7"/>
      <c r="I6852" s="23"/>
    </row>
    <row r="6853" spans="8:9" x14ac:dyDescent="0.2">
      <c r="H6853" s="7"/>
      <c r="I6853" s="23"/>
    </row>
    <row r="6854" spans="8:9" x14ac:dyDescent="0.2">
      <c r="H6854" s="7"/>
      <c r="I6854" s="23"/>
    </row>
    <row r="6855" spans="8:9" x14ac:dyDescent="0.2">
      <c r="H6855" s="7"/>
      <c r="I6855" s="23"/>
    </row>
    <row r="6856" spans="8:9" x14ac:dyDescent="0.2">
      <c r="H6856" s="7"/>
      <c r="I6856" s="23"/>
    </row>
    <row r="6857" spans="8:9" x14ac:dyDescent="0.2">
      <c r="H6857" s="7"/>
      <c r="I6857" s="23"/>
    </row>
    <row r="6858" spans="8:9" x14ac:dyDescent="0.2">
      <c r="H6858" s="7"/>
      <c r="I6858" s="23"/>
    </row>
    <row r="6859" spans="8:9" x14ac:dyDescent="0.2">
      <c r="H6859" s="7"/>
      <c r="I6859" s="23"/>
    </row>
    <row r="6860" spans="8:9" x14ac:dyDescent="0.2">
      <c r="H6860" s="7"/>
      <c r="I6860" s="23"/>
    </row>
    <row r="6861" spans="8:9" x14ac:dyDescent="0.2">
      <c r="H6861" s="7"/>
      <c r="I6861" s="23"/>
    </row>
    <row r="6862" spans="8:9" x14ac:dyDescent="0.2">
      <c r="H6862" s="7"/>
      <c r="I6862" s="23"/>
    </row>
    <row r="6863" spans="8:9" x14ac:dyDescent="0.2">
      <c r="H6863" s="7"/>
      <c r="I6863" s="23"/>
    </row>
    <row r="6864" spans="8:9" x14ac:dyDescent="0.2">
      <c r="H6864" s="7"/>
      <c r="I6864" s="23"/>
    </row>
    <row r="6865" spans="8:9" x14ac:dyDescent="0.2">
      <c r="H6865" s="7"/>
      <c r="I6865" s="23"/>
    </row>
    <row r="6866" spans="8:9" x14ac:dyDescent="0.2">
      <c r="H6866" s="7"/>
      <c r="I6866" s="23"/>
    </row>
    <row r="6867" spans="8:9" x14ac:dyDescent="0.2">
      <c r="H6867" s="7"/>
      <c r="I6867" s="23"/>
    </row>
    <row r="6868" spans="8:9" x14ac:dyDescent="0.2">
      <c r="H6868" s="7"/>
      <c r="I6868" s="23"/>
    </row>
    <row r="6869" spans="8:9" x14ac:dyDescent="0.2">
      <c r="H6869" s="7"/>
      <c r="I6869" s="23"/>
    </row>
    <row r="6870" spans="8:9" x14ac:dyDescent="0.2">
      <c r="H6870" s="7"/>
      <c r="I6870" s="23"/>
    </row>
    <row r="6871" spans="8:9" x14ac:dyDescent="0.2">
      <c r="H6871" s="7"/>
      <c r="I6871" s="23"/>
    </row>
    <row r="6872" spans="8:9" x14ac:dyDescent="0.2">
      <c r="H6872" s="7"/>
      <c r="I6872" s="23"/>
    </row>
    <row r="6873" spans="8:9" x14ac:dyDescent="0.2">
      <c r="H6873" s="7"/>
      <c r="I6873" s="23"/>
    </row>
    <row r="6874" spans="8:9" x14ac:dyDescent="0.2">
      <c r="H6874" s="7"/>
      <c r="I6874" s="23"/>
    </row>
    <row r="6875" spans="8:9" x14ac:dyDescent="0.2">
      <c r="H6875" s="7"/>
      <c r="I6875" s="23"/>
    </row>
    <row r="6876" spans="8:9" x14ac:dyDescent="0.2">
      <c r="H6876" s="7"/>
      <c r="I6876" s="23"/>
    </row>
    <row r="6877" spans="8:9" x14ac:dyDescent="0.2">
      <c r="H6877" s="7"/>
      <c r="I6877" s="23"/>
    </row>
    <row r="6878" spans="8:9" x14ac:dyDescent="0.2">
      <c r="H6878" s="7"/>
      <c r="I6878" s="23"/>
    </row>
    <row r="6879" spans="8:9" x14ac:dyDescent="0.2">
      <c r="H6879" s="7"/>
      <c r="I6879" s="23"/>
    </row>
    <row r="6880" spans="8:9" x14ac:dyDescent="0.2">
      <c r="H6880" s="7"/>
      <c r="I6880" s="23"/>
    </row>
    <row r="6881" spans="8:9" x14ac:dyDescent="0.2">
      <c r="H6881" s="7"/>
      <c r="I6881" s="23"/>
    </row>
    <row r="6882" spans="8:9" x14ac:dyDescent="0.2">
      <c r="H6882" s="7"/>
      <c r="I6882" s="23"/>
    </row>
    <row r="6883" spans="8:9" x14ac:dyDescent="0.2">
      <c r="H6883" s="7"/>
      <c r="I6883" s="23"/>
    </row>
    <row r="6884" spans="8:9" x14ac:dyDescent="0.2">
      <c r="H6884" s="7"/>
      <c r="I6884" s="23"/>
    </row>
    <row r="6885" spans="8:9" x14ac:dyDescent="0.2">
      <c r="H6885" s="7"/>
      <c r="I6885" s="23"/>
    </row>
    <row r="6886" spans="8:9" x14ac:dyDescent="0.2">
      <c r="H6886" s="7"/>
      <c r="I6886" s="23"/>
    </row>
    <row r="6887" spans="8:9" x14ac:dyDescent="0.2">
      <c r="H6887" s="7"/>
      <c r="I6887" s="23"/>
    </row>
    <row r="6888" spans="8:9" x14ac:dyDescent="0.2">
      <c r="H6888" s="7"/>
      <c r="I6888" s="23"/>
    </row>
    <row r="6889" spans="8:9" x14ac:dyDescent="0.2">
      <c r="H6889" s="7"/>
      <c r="I6889" s="23"/>
    </row>
    <row r="6890" spans="8:9" x14ac:dyDescent="0.2">
      <c r="H6890" s="7"/>
      <c r="I6890" s="23"/>
    </row>
    <row r="6891" spans="8:9" x14ac:dyDescent="0.2">
      <c r="H6891" s="7"/>
      <c r="I6891" s="23"/>
    </row>
    <row r="6892" spans="8:9" x14ac:dyDescent="0.2">
      <c r="H6892" s="7"/>
      <c r="I6892" s="23"/>
    </row>
    <row r="6893" spans="8:9" x14ac:dyDescent="0.2">
      <c r="H6893" s="7"/>
      <c r="I6893" s="23"/>
    </row>
    <row r="6894" spans="8:9" x14ac:dyDescent="0.2">
      <c r="H6894" s="7"/>
      <c r="I6894" s="23"/>
    </row>
    <row r="6895" spans="8:9" x14ac:dyDescent="0.2">
      <c r="H6895" s="7"/>
      <c r="I6895" s="23"/>
    </row>
    <row r="6896" spans="8:9" x14ac:dyDescent="0.2">
      <c r="H6896" s="7"/>
      <c r="I6896" s="23"/>
    </row>
    <row r="6897" spans="8:9" x14ac:dyDescent="0.2">
      <c r="H6897" s="7"/>
      <c r="I6897" s="23"/>
    </row>
    <row r="6898" spans="8:9" x14ac:dyDescent="0.2">
      <c r="H6898" s="7"/>
      <c r="I6898" s="23"/>
    </row>
    <row r="6899" spans="8:9" x14ac:dyDescent="0.2">
      <c r="H6899" s="7"/>
      <c r="I6899" s="23"/>
    </row>
    <row r="6900" spans="8:9" x14ac:dyDescent="0.2">
      <c r="H6900" s="7"/>
      <c r="I6900" s="23"/>
    </row>
    <row r="6901" spans="8:9" x14ac:dyDescent="0.2">
      <c r="H6901" s="7"/>
      <c r="I6901" s="23"/>
    </row>
    <row r="6902" spans="8:9" x14ac:dyDescent="0.2">
      <c r="H6902" s="7"/>
      <c r="I6902" s="23"/>
    </row>
    <row r="6903" spans="8:9" x14ac:dyDescent="0.2">
      <c r="H6903" s="7"/>
      <c r="I6903" s="23"/>
    </row>
    <row r="6904" spans="8:9" x14ac:dyDescent="0.2">
      <c r="H6904" s="7"/>
      <c r="I6904" s="23"/>
    </row>
    <row r="6905" spans="8:9" x14ac:dyDescent="0.2">
      <c r="H6905" s="7"/>
      <c r="I6905" s="23"/>
    </row>
    <row r="6906" spans="8:9" x14ac:dyDescent="0.2">
      <c r="H6906" s="7"/>
      <c r="I6906" s="23"/>
    </row>
    <row r="6907" spans="8:9" x14ac:dyDescent="0.2">
      <c r="H6907" s="7"/>
      <c r="I6907" s="23"/>
    </row>
    <row r="6908" spans="8:9" x14ac:dyDescent="0.2">
      <c r="H6908" s="7"/>
      <c r="I6908" s="23"/>
    </row>
    <row r="6909" spans="8:9" x14ac:dyDescent="0.2">
      <c r="H6909" s="7"/>
      <c r="I6909" s="23"/>
    </row>
    <row r="6910" spans="8:9" x14ac:dyDescent="0.2">
      <c r="H6910" s="7"/>
      <c r="I6910" s="23"/>
    </row>
    <row r="6911" spans="8:9" x14ac:dyDescent="0.2">
      <c r="H6911" s="7"/>
      <c r="I6911" s="23"/>
    </row>
    <row r="6912" spans="8:9" x14ac:dyDescent="0.2">
      <c r="H6912" s="7"/>
      <c r="I6912" s="23"/>
    </row>
    <row r="6913" spans="8:9" x14ac:dyDescent="0.2">
      <c r="H6913" s="7"/>
      <c r="I6913" s="23"/>
    </row>
    <row r="6914" spans="8:9" x14ac:dyDescent="0.2">
      <c r="H6914" s="7"/>
      <c r="I6914" s="23"/>
    </row>
    <row r="6915" spans="8:9" x14ac:dyDescent="0.2">
      <c r="H6915" s="7"/>
      <c r="I6915" s="23"/>
    </row>
    <row r="6916" spans="8:9" x14ac:dyDescent="0.2">
      <c r="H6916" s="7"/>
      <c r="I6916" s="23"/>
    </row>
    <row r="6917" spans="8:9" x14ac:dyDescent="0.2">
      <c r="H6917" s="7"/>
      <c r="I6917" s="23"/>
    </row>
    <row r="6918" spans="8:9" x14ac:dyDescent="0.2">
      <c r="H6918" s="7"/>
      <c r="I6918" s="23"/>
    </row>
    <row r="6919" spans="8:9" x14ac:dyDescent="0.2">
      <c r="H6919" s="7"/>
      <c r="I6919" s="23"/>
    </row>
    <row r="6920" spans="8:9" x14ac:dyDescent="0.2">
      <c r="H6920" s="7"/>
      <c r="I6920" s="23"/>
    </row>
    <row r="6921" spans="8:9" x14ac:dyDescent="0.2">
      <c r="H6921" s="7"/>
      <c r="I6921" s="23"/>
    </row>
    <row r="6922" spans="8:9" x14ac:dyDescent="0.2">
      <c r="H6922" s="7"/>
      <c r="I6922" s="23"/>
    </row>
    <row r="6923" spans="8:9" x14ac:dyDescent="0.2">
      <c r="H6923" s="7"/>
      <c r="I6923" s="23"/>
    </row>
    <row r="6924" spans="8:9" x14ac:dyDescent="0.2">
      <c r="H6924" s="7"/>
      <c r="I6924" s="23"/>
    </row>
    <row r="6925" spans="8:9" x14ac:dyDescent="0.2">
      <c r="H6925" s="7"/>
      <c r="I6925" s="23"/>
    </row>
    <row r="6926" spans="8:9" x14ac:dyDescent="0.2">
      <c r="H6926" s="7"/>
      <c r="I6926" s="23"/>
    </row>
    <row r="6927" spans="8:9" x14ac:dyDescent="0.2">
      <c r="H6927" s="7"/>
      <c r="I6927" s="23"/>
    </row>
    <row r="6928" spans="8:9" x14ac:dyDescent="0.2">
      <c r="H6928" s="7"/>
      <c r="I6928" s="23"/>
    </row>
    <row r="6929" spans="8:9" x14ac:dyDescent="0.2">
      <c r="H6929" s="7"/>
      <c r="I6929" s="23"/>
    </row>
    <row r="6930" spans="8:9" x14ac:dyDescent="0.2">
      <c r="H6930" s="7"/>
      <c r="I6930" s="23"/>
    </row>
    <row r="6931" spans="8:9" x14ac:dyDescent="0.2">
      <c r="H6931" s="7"/>
      <c r="I6931" s="23"/>
    </row>
    <row r="6932" spans="8:9" x14ac:dyDescent="0.2">
      <c r="H6932" s="7"/>
      <c r="I6932" s="23"/>
    </row>
    <row r="6933" spans="8:9" x14ac:dyDescent="0.2">
      <c r="H6933" s="7"/>
      <c r="I6933" s="23"/>
    </row>
    <row r="6934" spans="8:9" x14ac:dyDescent="0.2">
      <c r="H6934" s="7"/>
      <c r="I6934" s="23"/>
    </row>
    <row r="6935" spans="8:9" x14ac:dyDescent="0.2">
      <c r="H6935" s="7"/>
      <c r="I6935" s="23"/>
    </row>
    <row r="6936" spans="8:9" x14ac:dyDescent="0.2">
      <c r="H6936" s="7"/>
      <c r="I6936" s="23"/>
    </row>
    <row r="6937" spans="8:9" x14ac:dyDescent="0.2">
      <c r="H6937" s="7"/>
      <c r="I6937" s="23"/>
    </row>
    <row r="6938" spans="8:9" x14ac:dyDescent="0.2">
      <c r="H6938" s="7"/>
      <c r="I6938" s="23"/>
    </row>
    <row r="6939" spans="8:9" x14ac:dyDescent="0.2">
      <c r="H6939" s="7"/>
      <c r="I6939" s="23"/>
    </row>
    <row r="6940" spans="8:9" x14ac:dyDescent="0.2">
      <c r="H6940" s="7"/>
      <c r="I6940" s="23"/>
    </row>
    <row r="6941" spans="8:9" x14ac:dyDescent="0.2">
      <c r="H6941" s="7"/>
      <c r="I6941" s="23"/>
    </row>
    <row r="6942" spans="8:9" x14ac:dyDescent="0.2">
      <c r="H6942" s="7"/>
      <c r="I6942" s="23"/>
    </row>
    <row r="6943" spans="8:9" x14ac:dyDescent="0.2">
      <c r="H6943" s="7"/>
      <c r="I6943" s="23"/>
    </row>
    <row r="6944" spans="8:9" x14ac:dyDescent="0.2">
      <c r="H6944" s="7"/>
      <c r="I6944" s="23"/>
    </row>
    <row r="6945" spans="8:9" x14ac:dyDescent="0.2">
      <c r="H6945" s="7"/>
      <c r="I6945" s="23"/>
    </row>
    <row r="6946" spans="8:9" x14ac:dyDescent="0.2">
      <c r="H6946" s="7"/>
      <c r="I6946" s="23"/>
    </row>
    <row r="6947" spans="8:9" x14ac:dyDescent="0.2">
      <c r="H6947" s="7"/>
      <c r="I6947" s="23"/>
    </row>
    <row r="6948" spans="8:9" x14ac:dyDescent="0.2">
      <c r="H6948" s="7"/>
      <c r="I6948" s="23"/>
    </row>
    <row r="6949" spans="8:9" x14ac:dyDescent="0.2">
      <c r="H6949" s="7"/>
      <c r="I6949" s="23"/>
    </row>
    <row r="6950" spans="8:9" x14ac:dyDescent="0.2">
      <c r="H6950" s="7"/>
      <c r="I6950" s="23"/>
    </row>
    <row r="6951" spans="8:9" x14ac:dyDescent="0.2">
      <c r="H6951" s="7"/>
      <c r="I6951" s="23"/>
    </row>
    <row r="6952" spans="8:9" x14ac:dyDescent="0.2">
      <c r="H6952" s="7"/>
      <c r="I6952" s="23"/>
    </row>
    <row r="6953" spans="8:9" x14ac:dyDescent="0.2">
      <c r="H6953" s="7"/>
      <c r="I6953" s="23"/>
    </row>
    <row r="6954" spans="8:9" x14ac:dyDescent="0.2">
      <c r="H6954" s="7"/>
      <c r="I6954" s="23"/>
    </row>
    <row r="6955" spans="8:9" x14ac:dyDescent="0.2">
      <c r="H6955" s="7"/>
      <c r="I6955" s="23"/>
    </row>
    <row r="6956" spans="8:9" x14ac:dyDescent="0.2">
      <c r="H6956" s="7"/>
      <c r="I6956" s="23"/>
    </row>
    <row r="6957" spans="8:9" x14ac:dyDescent="0.2">
      <c r="H6957" s="7"/>
      <c r="I6957" s="23"/>
    </row>
    <row r="6958" spans="8:9" x14ac:dyDescent="0.2">
      <c r="H6958" s="7"/>
      <c r="I6958" s="23"/>
    </row>
    <row r="6959" spans="8:9" x14ac:dyDescent="0.2">
      <c r="H6959" s="7"/>
      <c r="I6959" s="23"/>
    </row>
    <row r="6960" spans="8:9" x14ac:dyDescent="0.2">
      <c r="H6960" s="7"/>
      <c r="I6960" s="23"/>
    </row>
    <row r="6961" spans="8:9" x14ac:dyDescent="0.2">
      <c r="H6961" s="7"/>
      <c r="I6961" s="23"/>
    </row>
    <row r="6962" spans="8:9" x14ac:dyDescent="0.2">
      <c r="H6962" s="7"/>
      <c r="I6962" s="23"/>
    </row>
    <row r="6963" spans="8:9" x14ac:dyDescent="0.2">
      <c r="H6963" s="7"/>
      <c r="I6963" s="23"/>
    </row>
    <row r="6964" spans="8:9" x14ac:dyDescent="0.2">
      <c r="H6964" s="7"/>
      <c r="I6964" s="23"/>
    </row>
    <row r="6965" spans="8:9" x14ac:dyDescent="0.2">
      <c r="H6965" s="7"/>
      <c r="I6965" s="23"/>
    </row>
    <row r="6966" spans="8:9" x14ac:dyDescent="0.2">
      <c r="H6966" s="7"/>
      <c r="I6966" s="23"/>
    </row>
    <row r="6967" spans="8:9" x14ac:dyDescent="0.2">
      <c r="H6967" s="7"/>
      <c r="I6967" s="23"/>
    </row>
    <row r="6968" spans="8:9" x14ac:dyDescent="0.2">
      <c r="H6968" s="7"/>
      <c r="I6968" s="23"/>
    </row>
    <row r="6969" spans="8:9" x14ac:dyDescent="0.2">
      <c r="H6969" s="7"/>
      <c r="I6969" s="23"/>
    </row>
    <row r="6970" spans="8:9" x14ac:dyDescent="0.2">
      <c r="H6970" s="7"/>
      <c r="I6970" s="23"/>
    </row>
    <row r="6971" spans="8:9" x14ac:dyDescent="0.2">
      <c r="H6971" s="7"/>
      <c r="I6971" s="23"/>
    </row>
    <row r="6972" spans="8:9" x14ac:dyDescent="0.2">
      <c r="H6972" s="7"/>
      <c r="I6972" s="23"/>
    </row>
    <row r="6973" spans="8:9" x14ac:dyDescent="0.2">
      <c r="H6973" s="7"/>
      <c r="I6973" s="23"/>
    </row>
    <row r="6974" spans="8:9" x14ac:dyDescent="0.2">
      <c r="H6974" s="7"/>
      <c r="I6974" s="23"/>
    </row>
    <row r="6975" spans="8:9" x14ac:dyDescent="0.2">
      <c r="H6975" s="7"/>
      <c r="I6975" s="23"/>
    </row>
    <row r="6976" spans="8:9" x14ac:dyDescent="0.2">
      <c r="H6976" s="7"/>
      <c r="I6976" s="23"/>
    </row>
    <row r="6977" spans="8:9" x14ac:dyDescent="0.2">
      <c r="H6977" s="7"/>
      <c r="I6977" s="23"/>
    </row>
    <row r="6978" spans="8:9" x14ac:dyDescent="0.2">
      <c r="H6978" s="7"/>
      <c r="I6978" s="23"/>
    </row>
    <row r="6979" spans="8:9" x14ac:dyDescent="0.2">
      <c r="H6979" s="7"/>
      <c r="I6979" s="23"/>
    </row>
    <row r="6980" spans="8:9" x14ac:dyDescent="0.2">
      <c r="H6980" s="7"/>
      <c r="I6980" s="23"/>
    </row>
    <row r="6981" spans="8:9" x14ac:dyDescent="0.2">
      <c r="H6981" s="7"/>
      <c r="I6981" s="23"/>
    </row>
    <row r="6982" spans="8:9" x14ac:dyDescent="0.2">
      <c r="H6982" s="7"/>
      <c r="I6982" s="23"/>
    </row>
    <row r="6983" spans="8:9" x14ac:dyDescent="0.2">
      <c r="H6983" s="7"/>
      <c r="I6983" s="23"/>
    </row>
    <row r="6984" spans="8:9" x14ac:dyDescent="0.2">
      <c r="H6984" s="7"/>
      <c r="I6984" s="23"/>
    </row>
    <row r="6985" spans="8:9" x14ac:dyDescent="0.2">
      <c r="H6985" s="7"/>
      <c r="I6985" s="23"/>
    </row>
    <row r="6986" spans="8:9" x14ac:dyDescent="0.2">
      <c r="H6986" s="7"/>
      <c r="I6986" s="23"/>
    </row>
    <row r="6987" spans="8:9" x14ac:dyDescent="0.2">
      <c r="H6987" s="7"/>
      <c r="I6987" s="23"/>
    </row>
    <row r="6988" spans="8:9" x14ac:dyDescent="0.2">
      <c r="H6988" s="7"/>
      <c r="I6988" s="23"/>
    </row>
    <row r="6989" spans="8:9" x14ac:dyDescent="0.2">
      <c r="H6989" s="7"/>
      <c r="I6989" s="23"/>
    </row>
    <row r="6990" spans="8:9" x14ac:dyDescent="0.2">
      <c r="H6990" s="7"/>
      <c r="I6990" s="23"/>
    </row>
    <row r="6991" spans="8:9" x14ac:dyDescent="0.2">
      <c r="H6991" s="7"/>
      <c r="I6991" s="23"/>
    </row>
    <row r="6992" spans="8:9" x14ac:dyDescent="0.2">
      <c r="H6992" s="7"/>
      <c r="I6992" s="23"/>
    </row>
    <row r="6993" spans="8:9" x14ac:dyDescent="0.2">
      <c r="H6993" s="7"/>
      <c r="I6993" s="23"/>
    </row>
    <row r="6994" spans="8:9" x14ac:dyDescent="0.2">
      <c r="H6994" s="7"/>
      <c r="I6994" s="23"/>
    </row>
    <row r="6995" spans="8:9" x14ac:dyDescent="0.2">
      <c r="H6995" s="7"/>
      <c r="I6995" s="23"/>
    </row>
    <row r="6996" spans="8:9" x14ac:dyDescent="0.2">
      <c r="H6996" s="7"/>
      <c r="I6996" s="23"/>
    </row>
    <row r="6997" spans="8:9" x14ac:dyDescent="0.2">
      <c r="H6997" s="7"/>
      <c r="I6997" s="23"/>
    </row>
    <row r="6998" spans="8:9" x14ac:dyDescent="0.2">
      <c r="H6998" s="7"/>
      <c r="I6998" s="23"/>
    </row>
    <row r="6999" spans="8:9" x14ac:dyDescent="0.2">
      <c r="H6999" s="7"/>
      <c r="I6999" s="23"/>
    </row>
    <row r="7000" spans="8:9" x14ac:dyDescent="0.2">
      <c r="H7000" s="7"/>
      <c r="I7000" s="23"/>
    </row>
    <row r="7001" spans="8:9" x14ac:dyDescent="0.2">
      <c r="H7001" s="7"/>
      <c r="I7001" s="23"/>
    </row>
    <row r="7002" spans="8:9" x14ac:dyDescent="0.2">
      <c r="H7002" s="7"/>
      <c r="I7002" s="23"/>
    </row>
    <row r="7003" spans="8:9" x14ac:dyDescent="0.2">
      <c r="H7003" s="7"/>
      <c r="I7003" s="23"/>
    </row>
    <row r="7004" spans="8:9" x14ac:dyDescent="0.2">
      <c r="H7004" s="7"/>
      <c r="I7004" s="23"/>
    </row>
    <row r="7005" spans="8:9" x14ac:dyDescent="0.2">
      <c r="H7005" s="7"/>
      <c r="I7005" s="23"/>
    </row>
    <row r="7006" spans="8:9" x14ac:dyDescent="0.2">
      <c r="H7006" s="7"/>
      <c r="I7006" s="23"/>
    </row>
    <row r="7007" spans="8:9" x14ac:dyDescent="0.2">
      <c r="H7007" s="7"/>
      <c r="I7007" s="23"/>
    </row>
    <row r="7008" spans="8:9" x14ac:dyDescent="0.2">
      <c r="H7008" s="7"/>
      <c r="I7008" s="23"/>
    </row>
    <row r="7009" spans="8:9" x14ac:dyDescent="0.2">
      <c r="H7009" s="7"/>
      <c r="I7009" s="23"/>
    </row>
    <row r="7010" spans="8:9" x14ac:dyDescent="0.2">
      <c r="H7010" s="7"/>
      <c r="I7010" s="23"/>
    </row>
    <row r="7011" spans="8:9" x14ac:dyDescent="0.2">
      <c r="H7011" s="7"/>
      <c r="I7011" s="23"/>
    </row>
    <row r="7012" spans="8:9" x14ac:dyDescent="0.2">
      <c r="H7012" s="7"/>
      <c r="I7012" s="23"/>
    </row>
    <row r="7013" spans="8:9" x14ac:dyDescent="0.2">
      <c r="H7013" s="7"/>
      <c r="I7013" s="23"/>
    </row>
    <row r="7014" spans="8:9" x14ac:dyDescent="0.2">
      <c r="H7014" s="7"/>
      <c r="I7014" s="23"/>
    </row>
    <row r="7015" spans="8:9" x14ac:dyDescent="0.2">
      <c r="H7015" s="7"/>
      <c r="I7015" s="23"/>
    </row>
    <row r="7016" spans="8:9" x14ac:dyDescent="0.2">
      <c r="H7016" s="7"/>
      <c r="I7016" s="23"/>
    </row>
    <row r="7017" spans="8:9" x14ac:dyDescent="0.2">
      <c r="H7017" s="7"/>
      <c r="I7017" s="23"/>
    </row>
    <row r="7018" spans="8:9" x14ac:dyDescent="0.2">
      <c r="H7018" s="7"/>
      <c r="I7018" s="23"/>
    </row>
    <row r="7019" spans="8:9" x14ac:dyDescent="0.2">
      <c r="H7019" s="7"/>
      <c r="I7019" s="23"/>
    </row>
    <row r="7020" spans="8:9" x14ac:dyDescent="0.2">
      <c r="H7020" s="7"/>
      <c r="I7020" s="23"/>
    </row>
    <row r="7021" spans="8:9" x14ac:dyDescent="0.2">
      <c r="H7021" s="7"/>
      <c r="I7021" s="23"/>
    </row>
    <row r="7022" spans="8:9" x14ac:dyDescent="0.2">
      <c r="H7022" s="7"/>
      <c r="I7022" s="23"/>
    </row>
    <row r="7023" spans="8:9" x14ac:dyDescent="0.2">
      <c r="H7023" s="7"/>
      <c r="I7023" s="23"/>
    </row>
    <row r="7024" spans="8:9" x14ac:dyDescent="0.2">
      <c r="H7024" s="7"/>
      <c r="I7024" s="23"/>
    </row>
    <row r="7025" spans="8:9" x14ac:dyDescent="0.2">
      <c r="H7025" s="7"/>
      <c r="I7025" s="23"/>
    </row>
    <row r="7026" spans="8:9" x14ac:dyDescent="0.2">
      <c r="H7026" s="7"/>
      <c r="I7026" s="23"/>
    </row>
    <row r="7027" spans="8:9" x14ac:dyDescent="0.2">
      <c r="H7027" s="7"/>
      <c r="I7027" s="23"/>
    </row>
    <row r="7028" spans="8:9" x14ac:dyDescent="0.2">
      <c r="H7028" s="7"/>
      <c r="I7028" s="23"/>
    </row>
    <row r="7029" spans="8:9" x14ac:dyDescent="0.2">
      <c r="H7029" s="7"/>
      <c r="I7029" s="23"/>
    </row>
    <row r="7030" spans="8:9" x14ac:dyDescent="0.2">
      <c r="H7030" s="7"/>
      <c r="I7030" s="23"/>
    </row>
    <row r="7031" spans="8:9" x14ac:dyDescent="0.2">
      <c r="H7031" s="7"/>
      <c r="I7031" s="23"/>
    </row>
    <row r="7032" spans="8:9" x14ac:dyDescent="0.2">
      <c r="H7032" s="7"/>
      <c r="I7032" s="23"/>
    </row>
    <row r="7033" spans="8:9" x14ac:dyDescent="0.2">
      <c r="H7033" s="7"/>
      <c r="I7033" s="23"/>
    </row>
    <row r="7034" spans="8:9" x14ac:dyDescent="0.2">
      <c r="H7034" s="7"/>
      <c r="I7034" s="23"/>
    </row>
    <row r="7035" spans="8:9" x14ac:dyDescent="0.2">
      <c r="H7035" s="7"/>
      <c r="I7035" s="23"/>
    </row>
    <row r="7036" spans="8:9" x14ac:dyDescent="0.2">
      <c r="H7036" s="7"/>
      <c r="I7036" s="23"/>
    </row>
    <row r="7037" spans="8:9" x14ac:dyDescent="0.2">
      <c r="H7037" s="7"/>
      <c r="I7037" s="23"/>
    </row>
    <row r="7038" spans="8:9" x14ac:dyDescent="0.2">
      <c r="H7038" s="7"/>
      <c r="I7038" s="23"/>
    </row>
    <row r="7039" spans="8:9" x14ac:dyDescent="0.2">
      <c r="H7039" s="7"/>
      <c r="I7039" s="23"/>
    </row>
    <row r="7040" spans="8:9" x14ac:dyDescent="0.2">
      <c r="H7040" s="7"/>
      <c r="I7040" s="23"/>
    </row>
    <row r="7041" spans="8:9" x14ac:dyDescent="0.2">
      <c r="H7041" s="7"/>
      <c r="I7041" s="23"/>
    </row>
    <row r="7042" spans="8:9" x14ac:dyDescent="0.2">
      <c r="H7042" s="7"/>
      <c r="I7042" s="23"/>
    </row>
    <row r="7043" spans="8:9" x14ac:dyDescent="0.2">
      <c r="H7043" s="7"/>
      <c r="I7043" s="23"/>
    </row>
    <row r="7044" spans="8:9" x14ac:dyDescent="0.2">
      <c r="H7044" s="7"/>
      <c r="I7044" s="23"/>
    </row>
    <row r="7045" spans="8:9" x14ac:dyDescent="0.2">
      <c r="H7045" s="7"/>
      <c r="I7045" s="23"/>
    </row>
    <row r="7046" spans="8:9" x14ac:dyDescent="0.2">
      <c r="H7046" s="7"/>
      <c r="I7046" s="23"/>
    </row>
    <row r="7047" spans="8:9" x14ac:dyDescent="0.2">
      <c r="H7047" s="7"/>
      <c r="I7047" s="23"/>
    </row>
    <row r="7048" spans="8:9" x14ac:dyDescent="0.2">
      <c r="H7048" s="7"/>
      <c r="I7048" s="23"/>
    </row>
    <row r="7049" spans="8:9" x14ac:dyDescent="0.2">
      <c r="H7049" s="7"/>
      <c r="I7049" s="23"/>
    </row>
    <row r="7050" spans="8:9" x14ac:dyDescent="0.2">
      <c r="H7050" s="7"/>
      <c r="I7050" s="23"/>
    </row>
    <row r="7051" spans="8:9" x14ac:dyDescent="0.2">
      <c r="H7051" s="7"/>
      <c r="I7051" s="23"/>
    </row>
    <row r="7052" spans="8:9" x14ac:dyDescent="0.2">
      <c r="H7052" s="7"/>
      <c r="I7052" s="23"/>
    </row>
    <row r="7053" spans="8:9" x14ac:dyDescent="0.2">
      <c r="H7053" s="7"/>
      <c r="I7053" s="23"/>
    </row>
    <row r="7054" spans="8:9" x14ac:dyDescent="0.2">
      <c r="H7054" s="7"/>
      <c r="I7054" s="23"/>
    </row>
    <row r="7055" spans="8:9" x14ac:dyDescent="0.2">
      <c r="H7055" s="7"/>
      <c r="I7055" s="23"/>
    </row>
    <row r="7056" spans="8:9" x14ac:dyDescent="0.2">
      <c r="H7056" s="7"/>
      <c r="I7056" s="23"/>
    </row>
    <row r="7057" spans="8:9" x14ac:dyDescent="0.2">
      <c r="H7057" s="7"/>
      <c r="I7057" s="23"/>
    </row>
    <row r="7058" spans="8:9" x14ac:dyDescent="0.2">
      <c r="H7058" s="7"/>
      <c r="I7058" s="23"/>
    </row>
    <row r="7059" spans="8:9" x14ac:dyDescent="0.2">
      <c r="H7059" s="7"/>
      <c r="I7059" s="23"/>
    </row>
    <row r="7060" spans="8:9" x14ac:dyDescent="0.2">
      <c r="H7060" s="7"/>
      <c r="I7060" s="23"/>
    </row>
    <row r="7061" spans="8:9" x14ac:dyDescent="0.2">
      <c r="H7061" s="7"/>
      <c r="I7061" s="23"/>
    </row>
    <row r="7062" spans="8:9" x14ac:dyDescent="0.2">
      <c r="H7062" s="7"/>
      <c r="I7062" s="23"/>
    </row>
    <row r="7063" spans="8:9" x14ac:dyDescent="0.2">
      <c r="H7063" s="7"/>
      <c r="I7063" s="23"/>
    </row>
    <row r="7064" spans="8:9" x14ac:dyDescent="0.2">
      <c r="H7064" s="7"/>
      <c r="I7064" s="23"/>
    </row>
    <row r="7065" spans="8:9" x14ac:dyDescent="0.2">
      <c r="H7065" s="7"/>
      <c r="I7065" s="23"/>
    </row>
    <row r="7066" spans="8:9" x14ac:dyDescent="0.2">
      <c r="H7066" s="7"/>
      <c r="I7066" s="23"/>
    </row>
    <row r="7067" spans="8:9" x14ac:dyDescent="0.2">
      <c r="H7067" s="7"/>
      <c r="I7067" s="23"/>
    </row>
    <row r="7068" spans="8:9" x14ac:dyDescent="0.2">
      <c r="H7068" s="7"/>
      <c r="I7068" s="23"/>
    </row>
    <row r="7069" spans="8:9" x14ac:dyDescent="0.2">
      <c r="H7069" s="7"/>
      <c r="I7069" s="23"/>
    </row>
    <row r="7070" spans="8:9" x14ac:dyDescent="0.2">
      <c r="H7070" s="7"/>
      <c r="I7070" s="23"/>
    </row>
    <row r="7071" spans="8:9" x14ac:dyDescent="0.2">
      <c r="H7071" s="7"/>
      <c r="I7071" s="23"/>
    </row>
    <row r="7072" spans="8:9" x14ac:dyDescent="0.2">
      <c r="H7072" s="7"/>
      <c r="I7072" s="23"/>
    </row>
    <row r="7073" spans="8:9" x14ac:dyDescent="0.2">
      <c r="H7073" s="7"/>
      <c r="I7073" s="23"/>
    </row>
    <row r="7074" spans="8:9" x14ac:dyDescent="0.2">
      <c r="H7074" s="7"/>
      <c r="I7074" s="23"/>
    </row>
    <row r="7075" spans="8:9" x14ac:dyDescent="0.2">
      <c r="H7075" s="7"/>
      <c r="I7075" s="23"/>
    </row>
    <row r="7076" spans="8:9" x14ac:dyDescent="0.2">
      <c r="H7076" s="7"/>
      <c r="I7076" s="23"/>
    </row>
    <row r="7077" spans="8:9" x14ac:dyDescent="0.2">
      <c r="H7077" s="7"/>
      <c r="I7077" s="23"/>
    </row>
    <row r="7078" spans="8:9" x14ac:dyDescent="0.2">
      <c r="H7078" s="7"/>
      <c r="I7078" s="23"/>
    </row>
    <row r="7079" spans="8:9" x14ac:dyDescent="0.2">
      <c r="H7079" s="7"/>
      <c r="I7079" s="23"/>
    </row>
    <row r="7080" spans="8:9" x14ac:dyDescent="0.2">
      <c r="H7080" s="7"/>
      <c r="I7080" s="23"/>
    </row>
    <row r="7081" spans="8:9" x14ac:dyDescent="0.2">
      <c r="H7081" s="7"/>
      <c r="I7081" s="23"/>
    </row>
    <row r="7082" spans="8:9" x14ac:dyDescent="0.2">
      <c r="H7082" s="7"/>
      <c r="I7082" s="23"/>
    </row>
    <row r="7083" spans="8:9" x14ac:dyDescent="0.2">
      <c r="H7083" s="7"/>
      <c r="I7083" s="23"/>
    </row>
    <row r="7084" spans="8:9" x14ac:dyDescent="0.2">
      <c r="H7084" s="7"/>
      <c r="I7084" s="23"/>
    </row>
    <row r="7085" spans="8:9" x14ac:dyDescent="0.2">
      <c r="H7085" s="7"/>
      <c r="I7085" s="23"/>
    </row>
    <row r="7086" spans="8:9" x14ac:dyDescent="0.2">
      <c r="H7086" s="7"/>
      <c r="I7086" s="23"/>
    </row>
    <row r="7087" spans="8:9" x14ac:dyDescent="0.2">
      <c r="H7087" s="7"/>
      <c r="I7087" s="23"/>
    </row>
    <row r="7088" spans="8:9" x14ac:dyDescent="0.2">
      <c r="H7088" s="7"/>
      <c r="I7088" s="23"/>
    </row>
    <row r="7089" spans="8:9" x14ac:dyDescent="0.2">
      <c r="H7089" s="7"/>
      <c r="I7089" s="23"/>
    </row>
    <row r="7090" spans="8:9" x14ac:dyDescent="0.2">
      <c r="H7090" s="7"/>
      <c r="I7090" s="23"/>
    </row>
    <row r="7091" spans="8:9" x14ac:dyDescent="0.2">
      <c r="H7091" s="7"/>
      <c r="I7091" s="23"/>
    </row>
    <row r="7092" spans="8:9" x14ac:dyDescent="0.2">
      <c r="H7092" s="7"/>
      <c r="I7092" s="23"/>
    </row>
    <row r="7093" spans="8:9" x14ac:dyDescent="0.2">
      <c r="H7093" s="7"/>
      <c r="I7093" s="23"/>
    </row>
    <row r="7094" spans="8:9" x14ac:dyDescent="0.2">
      <c r="H7094" s="7"/>
      <c r="I7094" s="23"/>
    </row>
    <row r="7095" spans="8:9" x14ac:dyDescent="0.2">
      <c r="H7095" s="7"/>
      <c r="I7095" s="23"/>
    </row>
    <row r="7096" spans="8:9" x14ac:dyDescent="0.2">
      <c r="H7096" s="7"/>
      <c r="I7096" s="23"/>
    </row>
    <row r="7097" spans="8:9" x14ac:dyDescent="0.2">
      <c r="H7097" s="7"/>
      <c r="I7097" s="23"/>
    </row>
    <row r="7098" spans="8:9" x14ac:dyDescent="0.2">
      <c r="H7098" s="7"/>
      <c r="I7098" s="23"/>
    </row>
    <row r="7099" spans="8:9" x14ac:dyDescent="0.2">
      <c r="H7099" s="7"/>
      <c r="I7099" s="23"/>
    </row>
    <row r="7100" spans="8:9" x14ac:dyDescent="0.2">
      <c r="H7100" s="7"/>
      <c r="I7100" s="23"/>
    </row>
    <row r="7101" spans="8:9" x14ac:dyDescent="0.2">
      <c r="H7101" s="7"/>
      <c r="I7101" s="23"/>
    </row>
    <row r="7102" spans="8:9" x14ac:dyDescent="0.2">
      <c r="H7102" s="7"/>
      <c r="I7102" s="23"/>
    </row>
    <row r="7103" spans="8:9" x14ac:dyDescent="0.2">
      <c r="H7103" s="7"/>
      <c r="I7103" s="23"/>
    </row>
    <row r="7104" spans="8:9" x14ac:dyDescent="0.2">
      <c r="H7104" s="7"/>
      <c r="I7104" s="23"/>
    </row>
    <row r="7105" spans="8:9" x14ac:dyDescent="0.2">
      <c r="H7105" s="7"/>
      <c r="I7105" s="23"/>
    </row>
    <row r="7106" spans="8:9" x14ac:dyDescent="0.2">
      <c r="H7106" s="7"/>
      <c r="I7106" s="23"/>
    </row>
    <row r="7107" spans="8:9" x14ac:dyDescent="0.2">
      <c r="H7107" s="7"/>
      <c r="I7107" s="23"/>
    </row>
    <row r="7108" spans="8:9" x14ac:dyDescent="0.2">
      <c r="H7108" s="7"/>
      <c r="I7108" s="23"/>
    </row>
    <row r="7109" spans="8:9" x14ac:dyDescent="0.2">
      <c r="H7109" s="7"/>
      <c r="I7109" s="23"/>
    </row>
    <row r="7110" spans="8:9" x14ac:dyDescent="0.2">
      <c r="H7110" s="7"/>
      <c r="I7110" s="23"/>
    </row>
    <row r="7111" spans="8:9" x14ac:dyDescent="0.2">
      <c r="H7111" s="7"/>
      <c r="I7111" s="23"/>
    </row>
    <row r="7112" spans="8:9" x14ac:dyDescent="0.2">
      <c r="H7112" s="7"/>
      <c r="I7112" s="23"/>
    </row>
    <row r="7113" spans="8:9" x14ac:dyDescent="0.2">
      <c r="H7113" s="7"/>
      <c r="I7113" s="23"/>
    </row>
    <row r="7114" spans="8:9" x14ac:dyDescent="0.2">
      <c r="H7114" s="7"/>
      <c r="I7114" s="23"/>
    </row>
    <row r="7115" spans="8:9" x14ac:dyDescent="0.2">
      <c r="H7115" s="7"/>
      <c r="I7115" s="23"/>
    </row>
    <row r="7116" spans="8:9" x14ac:dyDescent="0.2">
      <c r="H7116" s="7"/>
      <c r="I7116" s="23"/>
    </row>
    <row r="7117" spans="8:9" x14ac:dyDescent="0.2">
      <c r="H7117" s="7"/>
      <c r="I7117" s="23"/>
    </row>
    <row r="7118" spans="8:9" x14ac:dyDescent="0.2">
      <c r="H7118" s="7"/>
      <c r="I7118" s="23"/>
    </row>
    <row r="7119" spans="8:9" x14ac:dyDescent="0.2">
      <c r="H7119" s="7"/>
      <c r="I7119" s="23"/>
    </row>
    <row r="7120" spans="8:9" x14ac:dyDescent="0.2">
      <c r="H7120" s="7"/>
      <c r="I7120" s="23"/>
    </row>
    <row r="7121" spans="8:9" x14ac:dyDescent="0.2">
      <c r="H7121" s="7"/>
      <c r="I7121" s="23"/>
    </row>
    <row r="7122" spans="8:9" x14ac:dyDescent="0.2">
      <c r="H7122" s="7"/>
      <c r="I7122" s="23"/>
    </row>
    <row r="7123" spans="8:9" x14ac:dyDescent="0.2">
      <c r="H7123" s="7"/>
      <c r="I7123" s="23"/>
    </row>
    <row r="7124" spans="8:9" x14ac:dyDescent="0.2">
      <c r="H7124" s="7"/>
      <c r="I7124" s="23"/>
    </row>
    <row r="7125" spans="8:9" x14ac:dyDescent="0.2">
      <c r="H7125" s="7"/>
      <c r="I7125" s="23"/>
    </row>
    <row r="7126" spans="8:9" x14ac:dyDescent="0.2">
      <c r="H7126" s="7"/>
      <c r="I7126" s="23"/>
    </row>
    <row r="7127" spans="8:9" x14ac:dyDescent="0.2">
      <c r="H7127" s="7"/>
      <c r="I7127" s="23"/>
    </row>
    <row r="7128" spans="8:9" x14ac:dyDescent="0.2">
      <c r="H7128" s="7"/>
      <c r="I7128" s="23"/>
    </row>
    <row r="7129" spans="8:9" x14ac:dyDescent="0.2">
      <c r="H7129" s="7"/>
      <c r="I7129" s="23"/>
    </row>
    <row r="7130" spans="8:9" x14ac:dyDescent="0.2">
      <c r="H7130" s="7"/>
      <c r="I7130" s="23"/>
    </row>
    <row r="7131" spans="8:9" x14ac:dyDescent="0.2">
      <c r="H7131" s="7"/>
      <c r="I7131" s="23"/>
    </row>
    <row r="7132" spans="8:9" x14ac:dyDescent="0.2">
      <c r="H7132" s="7"/>
      <c r="I7132" s="23"/>
    </row>
    <row r="7133" spans="8:9" x14ac:dyDescent="0.2">
      <c r="H7133" s="7"/>
      <c r="I7133" s="23"/>
    </row>
    <row r="7134" spans="8:9" x14ac:dyDescent="0.2">
      <c r="H7134" s="7"/>
      <c r="I7134" s="23"/>
    </row>
    <row r="7135" spans="8:9" x14ac:dyDescent="0.2">
      <c r="H7135" s="7"/>
      <c r="I7135" s="23"/>
    </row>
    <row r="7136" spans="8:9" x14ac:dyDescent="0.2">
      <c r="H7136" s="7"/>
      <c r="I7136" s="23"/>
    </row>
    <row r="7137" spans="8:9" x14ac:dyDescent="0.2">
      <c r="H7137" s="7"/>
      <c r="I7137" s="23"/>
    </row>
    <row r="7138" spans="8:9" x14ac:dyDescent="0.2">
      <c r="H7138" s="7"/>
      <c r="I7138" s="23"/>
    </row>
    <row r="7139" spans="8:9" x14ac:dyDescent="0.2">
      <c r="H7139" s="7"/>
      <c r="I7139" s="23"/>
    </row>
    <row r="7140" spans="8:9" x14ac:dyDescent="0.2">
      <c r="H7140" s="7"/>
      <c r="I7140" s="23"/>
    </row>
    <row r="7141" spans="8:9" x14ac:dyDescent="0.2">
      <c r="H7141" s="7"/>
      <c r="I7141" s="23"/>
    </row>
    <row r="7142" spans="8:9" x14ac:dyDescent="0.2">
      <c r="H7142" s="7"/>
      <c r="I7142" s="23"/>
    </row>
    <row r="7143" spans="8:9" x14ac:dyDescent="0.2">
      <c r="H7143" s="7"/>
      <c r="I7143" s="23"/>
    </row>
    <row r="7144" spans="8:9" x14ac:dyDescent="0.2">
      <c r="H7144" s="7"/>
      <c r="I7144" s="23"/>
    </row>
    <row r="7145" spans="8:9" x14ac:dyDescent="0.2">
      <c r="H7145" s="7"/>
      <c r="I7145" s="23"/>
    </row>
    <row r="7146" spans="8:9" x14ac:dyDescent="0.2">
      <c r="H7146" s="7"/>
      <c r="I7146" s="23"/>
    </row>
    <row r="7147" spans="8:9" x14ac:dyDescent="0.2">
      <c r="H7147" s="7"/>
      <c r="I7147" s="23"/>
    </row>
    <row r="7148" spans="8:9" x14ac:dyDescent="0.2">
      <c r="H7148" s="7"/>
      <c r="I7148" s="23"/>
    </row>
    <row r="7149" spans="8:9" x14ac:dyDescent="0.2">
      <c r="H7149" s="7"/>
      <c r="I7149" s="23"/>
    </row>
    <row r="7150" spans="8:9" x14ac:dyDescent="0.2">
      <c r="H7150" s="7"/>
      <c r="I7150" s="23"/>
    </row>
    <row r="7151" spans="8:9" x14ac:dyDescent="0.2">
      <c r="H7151" s="7"/>
      <c r="I7151" s="23"/>
    </row>
    <row r="7152" spans="8:9" x14ac:dyDescent="0.2">
      <c r="H7152" s="7"/>
      <c r="I7152" s="23"/>
    </row>
    <row r="7153" spans="8:9" x14ac:dyDescent="0.2">
      <c r="H7153" s="7"/>
      <c r="I7153" s="23"/>
    </row>
    <row r="7154" spans="8:9" x14ac:dyDescent="0.2">
      <c r="H7154" s="7"/>
      <c r="I7154" s="23"/>
    </row>
    <row r="7155" spans="8:9" x14ac:dyDescent="0.2">
      <c r="H7155" s="7"/>
      <c r="I7155" s="23"/>
    </row>
    <row r="7156" spans="8:9" x14ac:dyDescent="0.2">
      <c r="H7156" s="7"/>
      <c r="I7156" s="23"/>
    </row>
    <row r="7157" spans="8:9" x14ac:dyDescent="0.2">
      <c r="H7157" s="7"/>
      <c r="I7157" s="23"/>
    </row>
    <row r="7158" spans="8:9" x14ac:dyDescent="0.2">
      <c r="H7158" s="7"/>
      <c r="I7158" s="23"/>
    </row>
    <row r="7159" spans="8:9" x14ac:dyDescent="0.2">
      <c r="H7159" s="7"/>
      <c r="I7159" s="23"/>
    </row>
    <row r="7160" spans="8:9" x14ac:dyDescent="0.2">
      <c r="H7160" s="7"/>
      <c r="I7160" s="23"/>
    </row>
    <row r="7161" spans="8:9" x14ac:dyDescent="0.2">
      <c r="H7161" s="7"/>
      <c r="I7161" s="23"/>
    </row>
    <row r="7162" spans="8:9" x14ac:dyDescent="0.2">
      <c r="H7162" s="7"/>
      <c r="I7162" s="23"/>
    </row>
    <row r="7163" spans="8:9" x14ac:dyDescent="0.2">
      <c r="H7163" s="7"/>
      <c r="I7163" s="23"/>
    </row>
    <row r="7164" spans="8:9" x14ac:dyDescent="0.2">
      <c r="H7164" s="7"/>
      <c r="I7164" s="23"/>
    </row>
    <row r="7165" spans="8:9" x14ac:dyDescent="0.2">
      <c r="H7165" s="7"/>
      <c r="I7165" s="23"/>
    </row>
    <row r="7166" spans="8:9" x14ac:dyDescent="0.2">
      <c r="H7166" s="7"/>
      <c r="I7166" s="23"/>
    </row>
    <row r="7167" spans="8:9" x14ac:dyDescent="0.2">
      <c r="H7167" s="7"/>
      <c r="I7167" s="23"/>
    </row>
    <row r="7168" spans="8:9" x14ac:dyDescent="0.2">
      <c r="H7168" s="7"/>
      <c r="I7168" s="23"/>
    </row>
    <row r="7169" spans="8:9" x14ac:dyDescent="0.2">
      <c r="H7169" s="7"/>
      <c r="I7169" s="23"/>
    </row>
    <row r="7170" spans="8:9" x14ac:dyDescent="0.2">
      <c r="H7170" s="7"/>
      <c r="I7170" s="23"/>
    </row>
    <row r="7171" spans="8:9" x14ac:dyDescent="0.2">
      <c r="H7171" s="7"/>
      <c r="I7171" s="23"/>
    </row>
    <row r="7172" spans="8:9" x14ac:dyDescent="0.2">
      <c r="H7172" s="7"/>
      <c r="I7172" s="23"/>
    </row>
    <row r="7173" spans="8:9" x14ac:dyDescent="0.2">
      <c r="H7173" s="7"/>
      <c r="I7173" s="23"/>
    </row>
    <row r="7174" spans="8:9" x14ac:dyDescent="0.2">
      <c r="H7174" s="7"/>
      <c r="I7174" s="23"/>
    </row>
    <row r="7175" spans="8:9" x14ac:dyDescent="0.2">
      <c r="H7175" s="7"/>
      <c r="I7175" s="23"/>
    </row>
    <row r="7176" spans="8:9" x14ac:dyDescent="0.2">
      <c r="H7176" s="7"/>
      <c r="I7176" s="23"/>
    </row>
    <row r="7177" spans="8:9" x14ac:dyDescent="0.2">
      <c r="H7177" s="7"/>
      <c r="I7177" s="23"/>
    </row>
    <row r="7178" spans="8:9" x14ac:dyDescent="0.2">
      <c r="H7178" s="7"/>
      <c r="I7178" s="23"/>
    </row>
    <row r="7179" spans="8:9" x14ac:dyDescent="0.2">
      <c r="H7179" s="7"/>
      <c r="I7179" s="23"/>
    </row>
    <row r="7180" spans="8:9" x14ac:dyDescent="0.2">
      <c r="H7180" s="7"/>
      <c r="I7180" s="23"/>
    </row>
    <row r="7181" spans="8:9" x14ac:dyDescent="0.2">
      <c r="H7181" s="7"/>
      <c r="I7181" s="23"/>
    </row>
    <row r="7182" spans="8:9" x14ac:dyDescent="0.2">
      <c r="H7182" s="7"/>
      <c r="I7182" s="23"/>
    </row>
    <row r="7183" spans="8:9" x14ac:dyDescent="0.2">
      <c r="H7183" s="7"/>
      <c r="I7183" s="23"/>
    </row>
    <row r="7184" spans="8:9" x14ac:dyDescent="0.2">
      <c r="H7184" s="7"/>
      <c r="I7184" s="23"/>
    </row>
    <row r="7185" spans="8:9" x14ac:dyDescent="0.2">
      <c r="H7185" s="7"/>
      <c r="I7185" s="23"/>
    </row>
    <row r="7186" spans="8:9" x14ac:dyDescent="0.2">
      <c r="H7186" s="7"/>
      <c r="I7186" s="23"/>
    </row>
    <row r="7187" spans="8:9" x14ac:dyDescent="0.2">
      <c r="H7187" s="7"/>
      <c r="I7187" s="23"/>
    </row>
    <row r="7188" spans="8:9" x14ac:dyDescent="0.2">
      <c r="H7188" s="7"/>
      <c r="I7188" s="23"/>
    </row>
    <row r="7189" spans="8:9" x14ac:dyDescent="0.2">
      <c r="H7189" s="7"/>
      <c r="I7189" s="23"/>
    </row>
    <row r="7190" spans="8:9" x14ac:dyDescent="0.2">
      <c r="H7190" s="7"/>
      <c r="I7190" s="23"/>
    </row>
    <row r="7191" spans="8:9" x14ac:dyDescent="0.2">
      <c r="H7191" s="7"/>
      <c r="I7191" s="23"/>
    </row>
    <row r="7192" spans="8:9" x14ac:dyDescent="0.2">
      <c r="H7192" s="7"/>
      <c r="I7192" s="23"/>
    </row>
    <row r="7193" spans="8:9" x14ac:dyDescent="0.2">
      <c r="H7193" s="7"/>
      <c r="I7193" s="23"/>
    </row>
    <row r="7194" spans="8:9" x14ac:dyDescent="0.2">
      <c r="H7194" s="7"/>
      <c r="I7194" s="23"/>
    </row>
    <row r="7195" spans="8:9" x14ac:dyDescent="0.2">
      <c r="H7195" s="7"/>
      <c r="I7195" s="23"/>
    </row>
    <row r="7196" spans="8:9" x14ac:dyDescent="0.2">
      <c r="H7196" s="7"/>
      <c r="I7196" s="23"/>
    </row>
    <row r="7197" spans="8:9" x14ac:dyDescent="0.2">
      <c r="H7197" s="7"/>
      <c r="I7197" s="23"/>
    </row>
    <row r="7198" spans="8:9" x14ac:dyDescent="0.2">
      <c r="H7198" s="7"/>
      <c r="I7198" s="23"/>
    </row>
    <row r="7199" spans="8:9" x14ac:dyDescent="0.2">
      <c r="H7199" s="7"/>
      <c r="I7199" s="23"/>
    </row>
    <row r="7200" spans="8:9" x14ac:dyDescent="0.2">
      <c r="H7200" s="7"/>
      <c r="I7200" s="23"/>
    </row>
    <row r="7201" spans="8:9" x14ac:dyDescent="0.2">
      <c r="H7201" s="7"/>
      <c r="I7201" s="23"/>
    </row>
    <row r="7202" spans="8:9" x14ac:dyDescent="0.2">
      <c r="H7202" s="7"/>
      <c r="I7202" s="23"/>
    </row>
    <row r="7203" spans="8:9" x14ac:dyDescent="0.2">
      <c r="H7203" s="7"/>
      <c r="I7203" s="23"/>
    </row>
    <row r="7204" spans="8:9" x14ac:dyDescent="0.2">
      <c r="H7204" s="7"/>
      <c r="I7204" s="23"/>
    </row>
    <row r="7205" spans="8:9" x14ac:dyDescent="0.2">
      <c r="H7205" s="7"/>
      <c r="I7205" s="23"/>
    </row>
    <row r="7206" spans="8:9" x14ac:dyDescent="0.2">
      <c r="H7206" s="7"/>
      <c r="I7206" s="23"/>
    </row>
    <row r="7207" spans="8:9" x14ac:dyDescent="0.2">
      <c r="H7207" s="7"/>
      <c r="I7207" s="23"/>
    </row>
    <row r="7208" spans="8:9" x14ac:dyDescent="0.2">
      <c r="H7208" s="7"/>
      <c r="I7208" s="23"/>
    </row>
    <row r="7209" spans="8:9" x14ac:dyDescent="0.2">
      <c r="H7209" s="7"/>
      <c r="I7209" s="23"/>
    </row>
    <row r="7210" spans="8:9" x14ac:dyDescent="0.2">
      <c r="H7210" s="7"/>
      <c r="I7210" s="23"/>
    </row>
    <row r="7211" spans="8:9" x14ac:dyDescent="0.2">
      <c r="H7211" s="7"/>
      <c r="I7211" s="23"/>
    </row>
    <row r="7212" spans="8:9" x14ac:dyDescent="0.2">
      <c r="H7212" s="7"/>
      <c r="I7212" s="23"/>
    </row>
    <row r="7213" spans="8:9" x14ac:dyDescent="0.2">
      <c r="H7213" s="7"/>
      <c r="I7213" s="23"/>
    </row>
    <row r="7214" spans="8:9" x14ac:dyDescent="0.2">
      <c r="H7214" s="7"/>
      <c r="I7214" s="23"/>
    </row>
    <row r="7215" spans="8:9" x14ac:dyDescent="0.2">
      <c r="H7215" s="7"/>
      <c r="I7215" s="23"/>
    </row>
    <row r="7216" spans="8:9" x14ac:dyDescent="0.2">
      <c r="H7216" s="7"/>
      <c r="I7216" s="23"/>
    </row>
    <row r="7217" spans="8:9" x14ac:dyDescent="0.2">
      <c r="H7217" s="7"/>
      <c r="I7217" s="23"/>
    </row>
    <row r="7218" spans="8:9" x14ac:dyDescent="0.2">
      <c r="H7218" s="7"/>
      <c r="I7218" s="23"/>
    </row>
    <row r="7219" spans="8:9" x14ac:dyDescent="0.2">
      <c r="H7219" s="7"/>
      <c r="I7219" s="23"/>
    </row>
    <row r="7220" spans="8:9" x14ac:dyDescent="0.2">
      <c r="H7220" s="7"/>
      <c r="I7220" s="23"/>
    </row>
    <row r="7221" spans="8:9" x14ac:dyDescent="0.2">
      <c r="H7221" s="7"/>
      <c r="I7221" s="23"/>
    </row>
    <row r="7222" spans="8:9" x14ac:dyDescent="0.2">
      <c r="H7222" s="7"/>
      <c r="I7222" s="23"/>
    </row>
    <row r="7223" spans="8:9" x14ac:dyDescent="0.2">
      <c r="H7223" s="7"/>
      <c r="I7223" s="23"/>
    </row>
    <row r="7224" spans="8:9" x14ac:dyDescent="0.2">
      <c r="H7224" s="7"/>
      <c r="I7224" s="23"/>
    </row>
    <row r="7225" spans="8:9" x14ac:dyDescent="0.2">
      <c r="H7225" s="7"/>
      <c r="I7225" s="23"/>
    </row>
    <row r="7226" spans="8:9" x14ac:dyDescent="0.2">
      <c r="H7226" s="7"/>
      <c r="I7226" s="23"/>
    </row>
    <row r="7227" spans="8:9" x14ac:dyDescent="0.2">
      <c r="H7227" s="7"/>
      <c r="I7227" s="23"/>
    </row>
    <row r="7228" spans="8:9" x14ac:dyDescent="0.2">
      <c r="H7228" s="7"/>
      <c r="I7228" s="23"/>
    </row>
    <row r="7229" spans="8:9" x14ac:dyDescent="0.2">
      <c r="H7229" s="7"/>
      <c r="I7229" s="23"/>
    </row>
    <row r="7230" spans="8:9" x14ac:dyDescent="0.2">
      <c r="H7230" s="7"/>
      <c r="I7230" s="23"/>
    </row>
    <row r="7231" spans="8:9" x14ac:dyDescent="0.2">
      <c r="H7231" s="7"/>
      <c r="I7231" s="23"/>
    </row>
    <row r="7232" spans="8:9" x14ac:dyDescent="0.2">
      <c r="H7232" s="7"/>
      <c r="I7232" s="23"/>
    </row>
    <row r="7233" spans="8:9" x14ac:dyDescent="0.2">
      <c r="H7233" s="7"/>
      <c r="I7233" s="23"/>
    </row>
    <row r="7234" spans="8:9" x14ac:dyDescent="0.2">
      <c r="H7234" s="7"/>
      <c r="I7234" s="23"/>
    </row>
    <row r="7235" spans="8:9" x14ac:dyDescent="0.2">
      <c r="H7235" s="7"/>
      <c r="I7235" s="23"/>
    </row>
    <row r="7236" spans="8:9" x14ac:dyDescent="0.2">
      <c r="H7236" s="7"/>
      <c r="I7236" s="23"/>
    </row>
    <row r="7237" spans="8:9" x14ac:dyDescent="0.2">
      <c r="H7237" s="7"/>
      <c r="I7237" s="23"/>
    </row>
    <row r="7238" spans="8:9" x14ac:dyDescent="0.2">
      <c r="H7238" s="7"/>
      <c r="I7238" s="23"/>
    </row>
    <row r="7239" spans="8:9" x14ac:dyDescent="0.2">
      <c r="H7239" s="7"/>
      <c r="I7239" s="23"/>
    </row>
    <row r="7240" spans="8:9" x14ac:dyDescent="0.2">
      <c r="H7240" s="7"/>
      <c r="I7240" s="23"/>
    </row>
    <row r="7241" spans="8:9" x14ac:dyDescent="0.2">
      <c r="H7241" s="7"/>
      <c r="I7241" s="23"/>
    </row>
    <row r="7242" spans="8:9" x14ac:dyDescent="0.2">
      <c r="H7242" s="7"/>
      <c r="I7242" s="23"/>
    </row>
    <row r="7243" spans="8:9" x14ac:dyDescent="0.2">
      <c r="H7243" s="7"/>
      <c r="I7243" s="23"/>
    </row>
    <row r="7244" spans="8:9" x14ac:dyDescent="0.2">
      <c r="H7244" s="7"/>
      <c r="I7244" s="23"/>
    </row>
    <row r="7245" spans="8:9" x14ac:dyDescent="0.2">
      <c r="H7245" s="7"/>
      <c r="I7245" s="23"/>
    </row>
    <row r="7246" spans="8:9" x14ac:dyDescent="0.2">
      <c r="H7246" s="7"/>
      <c r="I7246" s="23"/>
    </row>
    <row r="7247" spans="8:9" x14ac:dyDescent="0.2">
      <c r="H7247" s="7"/>
      <c r="I7247" s="23"/>
    </row>
    <row r="7248" spans="8:9" x14ac:dyDescent="0.2">
      <c r="H7248" s="7"/>
      <c r="I7248" s="23"/>
    </row>
    <row r="7249" spans="8:9" x14ac:dyDescent="0.2">
      <c r="H7249" s="7"/>
      <c r="I7249" s="23"/>
    </row>
    <row r="7250" spans="8:9" x14ac:dyDescent="0.2">
      <c r="H7250" s="7"/>
      <c r="I7250" s="23"/>
    </row>
    <row r="7251" spans="8:9" x14ac:dyDescent="0.2">
      <c r="H7251" s="7"/>
      <c r="I7251" s="23"/>
    </row>
    <row r="7252" spans="8:9" x14ac:dyDescent="0.2">
      <c r="H7252" s="7"/>
      <c r="I7252" s="23"/>
    </row>
    <row r="7253" spans="8:9" x14ac:dyDescent="0.2">
      <c r="H7253" s="7"/>
      <c r="I7253" s="23"/>
    </row>
    <row r="7254" spans="8:9" x14ac:dyDescent="0.2">
      <c r="H7254" s="7"/>
      <c r="I7254" s="23"/>
    </row>
    <row r="7255" spans="8:9" x14ac:dyDescent="0.2">
      <c r="H7255" s="7"/>
      <c r="I7255" s="23"/>
    </row>
    <row r="7256" spans="8:9" x14ac:dyDescent="0.2">
      <c r="H7256" s="7"/>
      <c r="I7256" s="23"/>
    </row>
    <row r="7257" spans="8:9" x14ac:dyDescent="0.2">
      <c r="H7257" s="7"/>
      <c r="I7257" s="23"/>
    </row>
    <row r="7258" spans="8:9" x14ac:dyDescent="0.2">
      <c r="H7258" s="7"/>
      <c r="I7258" s="23"/>
    </row>
    <row r="7259" spans="8:9" x14ac:dyDescent="0.2">
      <c r="H7259" s="7"/>
      <c r="I7259" s="23"/>
    </row>
    <row r="7260" spans="8:9" x14ac:dyDescent="0.2">
      <c r="H7260" s="7"/>
      <c r="I7260" s="23"/>
    </row>
    <row r="7261" spans="8:9" x14ac:dyDescent="0.2">
      <c r="H7261" s="7"/>
      <c r="I7261" s="23"/>
    </row>
    <row r="7262" spans="8:9" x14ac:dyDescent="0.2">
      <c r="H7262" s="7"/>
      <c r="I7262" s="23"/>
    </row>
    <row r="7263" spans="8:9" x14ac:dyDescent="0.2">
      <c r="H7263" s="7"/>
      <c r="I7263" s="23"/>
    </row>
    <row r="7264" spans="8:9" x14ac:dyDescent="0.2">
      <c r="H7264" s="7"/>
      <c r="I7264" s="23"/>
    </row>
    <row r="7265" spans="8:9" x14ac:dyDescent="0.2">
      <c r="H7265" s="7"/>
      <c r="I7265" s="23"/>
    </row>
    <row r="7266" spans="8:9" x14ac:dyDescent="0.2">
      <c r="H7266" s="7"/>
      <c r="I7266" s="23"/>
    </row>
    <row r="7267" spans="8:9" x14ac:dyDescent="0.2">
      <c r="H7267" s="7"/>
      <c r="I7267" s="23"/>
    </row>
    <row r="7268" spans="8:9" x14ac:dyDescent="0.2">
      <c r="H7268" s="7"/>
      <c r="I7268" s="23"/>
    </row>
    <row r="7269" spans="8:9" x14ac:dyDescent="0.2">
      <c r="H7269" s="7"/>
      <c r="I7269" s="23"/>
    </row>
    <row r="7270" spans="8:9" x14ac:dyDescent="0.2">
      <c r="H7270" s="7"/>
      <c r="I7270" s="23"/>
    </row>
    <row r="7271" spans="8:9" x14ac:dyDescent="0.2">
      <c r="H7271" s="7"/>
      <c r="I7271" s="23"/>
    </row>
    <row r="7272" spans="8:9" x14ac:dyDescent="0.2">
      <c r="H7272" s="7"/>
      <c r="I7272" s="23"/>
    </row>
    <row r="7273" spans="8:9" x14ac:dyDescent="0.2">
      <c r="H7273" s="7"/>
      <c r="I7273" s="23"/>
    </row>
    <row r="7274" spans="8:9" x14ac:dyDescent="0.2">
      <c r="H7274" s="7"/>
      <c r="I7274" s="23"/>
    </row>
    <row r="7275" spans="8:9" x14ac:dyDescent="0.2">
      <c r="H7275" s="7"/>
      <c r="I7275" s="23"/>
    </row>
    <row r="7276" spans="8:9" x14ac:dyDescent="0.2">
      <c r="H7276" s="7"/>
      <c r="I7276" s="23"/>
    </row>
    <row r="7277" spans="8:9" x14ac:dyDescent="0.2">
      <c r="H7277" s="7"/>
      <c r="I7277" s="23"/>
    </row>
    <row r="7278" spans="8:9" x14ac:dyDescent="0.2">
      <c r="H7278" s="7"/>
      <c r="I7278" s="23"/>
    </row>
    <row r="7279" spans="8:9" x14ac:dyDescent="0.2">
      <c r="H7279" s="7"/>
      <c r="I7279" s="23"/>
    </row>
    <row r="7280" spans="8:9" x14ac:dyDescent="0.2">
      <c r="H7280" s="7"/>
      <c r="I7280" s="23"/>
    </row>
    <row r="7281" spans="8:9" x14ac:dyDescent="0.2">
      <c r="H7281" s="7"/>
      <c r="I7281" s="23"/>
    </row>
    <row r="7282" spans="8:9" x14ac:dyDescent="0.2">
      <c r="H7282" s="7"/>
      <c r="I7282" s="23"/>
    </row>
    <row r="7283" spans="8:9" x14ac:dyDescent="0.2">
      <c r="H7283" s="7"/>
      <c r="I7283" s="23"/>
    </row>
    <row r="7284" spans="8:9" x14ac:dyDescent="0.2">
      <c r="H7284" s="7"/>
      <c r="I7284" s="23"/>
    </row>
    <row r="7285" spans="8:9" x14ac:dyDescent="0.2">
      <c r="H7285" s="7"/>
      <c r="I7285" s="23"/>
    </row>
    <row r="7286" spans="8:9" x14ac:dyDescent="0.2">
      <c r="H7286" s="7"/>
      <c r="I7286" s="23"/>
    </row>
    <row r="7287" spans="8:9" x14ac:dyDescent="0.2">
      <c r="H7287" s="7"/>
      <c r="I7287" s="23"/>
    </row>
    <row r="7288" spans="8:9" x14ac:dyDescent="0.2">
      <c r="H7288" s="7"/>
      <c r="I7288" s="23"/>
    </row>
    <row r="7289" spans="8:9" x14ac:dyDescent="0.2">
      <c r="H7289" s="7"/>
      <c r="I7289" s="23"/>
    </row>
    <row r="7290" spans="8:9" x14ac:dyDescent="0.2">
      <c r="H7290" s="7"/>
      <c r="I7290" s="23"/>
    </row>
    <row r="7291" spans="8:9" x14ac:dyDescent="0.2">
      <c r="H7291" s="7"/>
      <c r="I7291" s="23"/>
    </row>
    <row r="7292" spans="8:9" x14ac:dyDescent="0.2">
      <c r="H7292" s="7"/>
      <c r="I7292" s="23"/>
    </row>
    <row r="7293" spans="8:9" x14ac:dyDescent="0.2">
      <c r="H7293" s="7"/>
      <c r="I7293" s="23"/>
    </row>
    <row r="7294" spans="8:9" x14ac:dyDescent="0.2">
      <c r="H7294" s="7"/>
      <c r="I7294" s="23"/>
    </row>
    <row r="7295" spans="8:9" x14ac:dyDescent="0.2">
      <c r="H7295" s="7"/>
      <c r="I7295" s="23"/>
    </row>
    <row r="7296" spans="8:9" x14ac:dyDescent="0.2">
      <c r="H7296" s="7"/>
      <c r="I7296" s="23"/>
    </row>
    <row r="7297" spans="8:9" x14ac:dyDescent="0.2">
      <c r="H7297" s="7"/>
      <c r="I7297" s="23"/>
    </row>
    <row r="7298" spans="8:9" x14ac:dyDescent="0.2">
      <c r="H7298" s="7"/>
      <c r="I7298" s="23"/>
    </row>
    <row r="7299" spans="8:9" x14ac:dyDescent="0.2">
      <c r="H7299" s="7"/>
      <c r="I7299" s="23"/>
    </row>
    <row r="7300" spans="8:9" x14ac:dyDescent="0.2">
      <c r="H7300" s="7"/>
      <c r="I7300" s="23"/>
    </row>
    <row r="7301" spans="8:9" x14ac:dyDescent="0.2">
      <c r="H7301" s="7"/>
      <c r="I7301" s="23"/>
    </row>
    <row r="7302" spans="8:9" x14ac:dyDescent="0.2">
      <c r="H7302" s="7"/>
      <c r="I7302" s="23"/>
    </row>
    <row r="7303" spans="8:9" x14ac:dyDescent="0.2">
      <c r="H7303" s="7"/>
      <c r="I7303" s="23"/>
    </row>
    <row r="7304" spans="8:9" x14ac:dyDescent="0.2">
      <c r="H7304" s="7"/>
      <c r="I7304" s="23"/>
    </row>
    <row r="7305" spans="8:9" x14ac:dyDescent="0.2">
      <c r="H7305" s="7"/>
      <c r="I7305" s="23"/>
    </row>
    <row r="7306" spans="8:9" x14ac:dyDescent="0.2">
      <c r="H7306" s="7"/>
      <c r="I7306" s="23"/>
    </row>
    <row r="7307" spans="8:9" x14ac:dyDescent="0.2">
      <c r="H7307" s="7"/>
      <c r="I7307" s="23"/>
    </row>
    <row r="7308" spans="8:9" x14ac:dyDescent="0.2">
      <c r="H7308" s="7"/>
      <c r="I7308" s="23"/>
    </row>
    <row r="7309" spans="8:9" x14ac:dyDescent="0.2">
      <c r="H7309" s="7"/>
      <c r="I7309" s="23"/>
    </row>
    <row r="7310" spans="8:9" x14ac:dyDescent="0.2">
      <c r="H7310" s="7"/>
      <c r="I7310" s="23"/>
    </row>
    <row r="7311" spans="8:9" x14ac:dyDescent="0.2">
      <c r="H7311" s="7"/>
      <c r="I7311" s="23"/>
    </row>
    <row r="7312" spans="8:9" x14ac:dyDescent="0.2">
      <c r="H7312" s="7"/>
      <c r="I7312" s="23"/>
    </row>
    <row r="7313" spans="8:9" x14ac:dyDescent="0.2">
      <c r="H7313" s="7"/>
      <c r="I7313" s="23"/>
    </row>
    <row r="7314" spans="8:9" x14ac:dyDescent="0.2">
      <c r="H7314" s="7"/>
      <c r="I7314" s="23"/>
    </row>
    <row r="7315" spans="8:9" x14ac:dyDescent="0.2">
      <c r="H7315" s="7"/>
      <c r="I7315" s="23"/>
    </row>
    <row r="7316" spans="8:9" x14ac:dyDescent="0.2">
      <c r="H7316" s="7"/>
      <c r="I7316" s="23"/>
    </row>
    <row r="7317" spans="8:9" x14ac:dyDescent="0.2">
      <c r="H7317" s="7"/>
      <c r="I7317" s="23"/>
    </row>
    <row r="7318" spans="8:9" x14ac:dyDescent="0.2">
      <c r="H7318" s="7"/>
      <c r="I7318" s="23"/>
    </row>
    <row r="7319" spans="8:9" x14ac:dyDescent="0.2">
      <c r="H7319" s="7"/>
      <c r="I7319" s="23"/>
    </row>
    <row r="7320" spans="8:9" x14ac:dyDescent="0.2">
      <c r="H7320" s="7"/>
      <c r="I7320" s="23"/>
    </row>
    <row r="7321" spans="8:9" x14ac:dyDescent="0.2">
      <c r="H7321" s="7"/>
      <c r="I7321" s="23"/>
    </row>
    <row r="7322" spans="8:9" x14ac:dyDescent="0.2">
      <c r="H7322" s="7"/>
      <c r="I7322" s="23"/>
    </row>
    <row r="7323" spans="8:9" x14ac:dyDescent="0.2">
      <c r="H7323" s="7"/>
      <c r="I7323" s="23"/>
    </row>
    <row r="7324" spans="8:9" x14ac:dyDescent="0.2">
      <c r="H7324" s="7"/>
      <c r="I7324" s="23"/>
    </row>
    <row r="7325" spans="8:9" x14ac:dyDescent="0.2">
      <c r="H7325" s="7"/>
      <c r="I7325" s="23"/>
    </row>
    <row r="7326" spans="8:9" x14ac:dyDescent="0.2">
      <c r="H7326" s="7"/>
      <c r="I7326" s="23"/>
    </row>
    <row r="7327" spans="8:9" x14ac:dyDescent="0.2">
      <c r="H7327" s="7"/>
      <c r="I7327" s="23"/>
    </row>
    <row r="7328" spans="8:9" x14ac:dyDescent="0.2">
      <c r="H7328" s="7"/>
      <c r="I7328" s="23"/>
    </row>
    <row r="7329" spans="8:9" x14ac:dyDescent="0.2">
      <c r="H7329" s="7"/>
      <c r="I7329" s="23"/>
    </row>
    <row r="7330" spans="8:9" x14ac:dyDescent="0.2">
      <c r="H7330" s="7"/>
      <c r="I7330" s="23"/>
    </row>
    <row r="7331" spans="8:9" x14ac:dyDescent="0.2">
      <c r="H7331" s="7"/>
      <c r="I7331" s="23"/>
    </row>
    <row r="7332" spans="8:9" x14ac:dyDescent="0.2">
      <c r="H7332" s="7"/>
      <c r="I7332" s="23"/>
    </row>
    <row r="7333" spans="8:9" x14ac:dyDescent="0.2">
      <c r="H7333" s="7"/>
      <c r="I7333" s="23"/>
    </row>
    <row r="7334" spans="8:9" x14ac:dyDescent="0.2">
      <c r="H7334" s="7"/>
      <c r="I7334" s="23"/>
    </row>
    <row r="7335" spans="8:9" x14ac:dyDescent="0.2">
      <c r="H7335" s="7"/>
      <c r="I7335" s="23"/>
    </row>
    <row r="7336" spans="8:9" x14ac:dyDescent="0.2">
      <c r="H7336" s="7"/>
      <c r="I7336" s="23"/>
    </row>
    <row r="7337" spans="8:9" x14ac:dyDescent="0.2">
      <c r="H7337" s="7"/>
      <c r="I7337" s="23"/>
    </row>
    <row r="7338" spans="8:9" x14ac:dyDescent="0.2">
      <c r="H7338" s="7"/>
      <c r="I7338" s="23"/>
    </row>
    <row r="7339" spans="8:9" x14ac:dyDescent="0.2">
      <c r="H7339" s="7"/>
      <c r="I7339" s="23"/>
    </row>
    <row r="7340" spans="8:9" x14ac:dyDescent="0.2">
      <c r="H7340" s="7"/>
      <c r="I7340" s="23"/>
    </row>
    <row r="7341" spans="8:9" x14ac:dyDescent="0.2">
      <c r="H7341" s="7"/>
      <c r="I7341" s="23"/>
    </row>
    <row r="7342" spans="8:9" x14ac:dyDescent="0.2">
      <c r="H7342" s="7"/>
      <c r="I7342" s="23"/>
    </row>
    <row r="7343" spans="8:9" x14ac:dyDescent="0.2">
      <c r="H7343" s="7"/>
      <c r="I7343" s="23"/>
    </row>
    <row r="7344" spans="8:9" x14ac:dyDescent="0.2">
      <c r="H7344" s="7"/>
      <c r="I7344" s="23"/>
    </row>
    <row r="7345" spans="8:9" x14ac:dyDescent="0.2">
      <c r="H7345" s="7"/>
      <c r="I7345" s="23"/>
    </row>
    <row r="7346" spans="8:9" x14ac:dyDescent="0.2">
      <c r="H7346" s="7"/>
      <c r="I7346" s="23"/>
    </row>
    <row r="7347" spans="8:9" x14ac:dyDescent="0.2">
      <c r="H7347" s="7"/>
      <c r="I7347" s="23"/>
    </row>
    <row r="7348" spans="8:9" x14ac:dyDescent="0.2">
      <c r="H7348" s="7"/>
      <c r="I7348" s="23"/>
    </row>
    <row r="7349" spans="8:9" x14ac:dyDescent="0.2">
      <c r="H7349" s="7"/>
      <c r="I7349" s="23"/>
    </row>
    <row r="7350" spans="8:9" x14ac:dyDescent="0.2">
      <c r="H7350" s="7"/>
      <c r="I7350" s="23"/>
    </row>
    <row r="7351" spans="8:9" x14ac:dyDescent="0.2">
      <c r="H7351" s="7"/>
      <c r="I7351" s="23"/>
    </row>
    <row r="7352" spans="8:9" x14ac:dyDescent="0.2">
      <c r="H7352" s="7"/>
      <c r="I7352" s="23"/>
    </row>
    <row r="7353" spans="8:9" x14ac:dyDescent="0.2">
      <c r="H7353" s="7"/>
      <c r="I7353" s="23"/>
    </row>
    <row r="7354" spans="8:9" x14ac:dyDescent="0.2">
      <c r="H7354" s="7"/>
      <c r="I7354" s="23"/>
    </row>
    <row r="7355" spans="8:9" x14ac:dyDescent="0.2">
      <c r="H7355" s="7"/>
      <c r="I7355" s="23"/>
    </row>
    <row r="7356" spans="8:9" x14ac:dyDescent="0.2">
      <c r="H7356" s="7"/>
      <c r="I7356" s="23"/>
    </row>
    <row r="7357" spans="8:9" x14ac:dyDescent="0.2">
      <c r="H7357" s="7"/>
      <c r="I7357" s="23"/>
    </row>
    <row r="7358" spans="8:9" x14ac:dyDescent="0.2">
      <c r="H7358" s="7"/>
      <c r="I7358" s="23"/>
    </row>
    <row r="7359" spans="8:9" x14ac:dyDescent="0.2">
      <c r="H7359" s="7"/>
      <c r="I7359" s="23"/>
    </row>
    <row r="7360" spans="8:9" x14ac:dyDescent="0.2">
      <c r="H7360" s="7"/>
      <c r="I7360" s="23"/>
    </row>
    <row r="7361" spans="8:9" x14ac:dyDescent="0.2">
      <c r="H7361" s="7"/>
      <c r="I7361" s="23"/>
    </row>
    <row r="7362" spans="8:9" x14ac:dyDescent="0.2">
      <c r="H7362" s="7"/>
      <c r="I7362" s="23"/>
    </row>
    <row r="7363" spans="8:9" x14ac:dyDescent="0.2">
      <c r="H7363" s="7"/>
      <c r="I7363" s="23"/>
    </row>
    <row r="7364" spans="8:9" x14ac:dyDescent="0.2">
      <c r="H7364" s="7"/>
      <c r="I7364" s="23"/>
    </row>
    <row r="7365" spans="8:9" x14ac:dyDescent="0.2">
      <c r="H7365" s="7"/>
      <c r="I7365" s="23"/>
    </row>
    <row r="7366" spans="8:9" x14ac:dyDescent="0.2">
      <c r="H7366" s="7"/>
      <c r="I7366" s="23"/>
    </row>
    <row r="7367" spans="8:9" x14ac:dyDescent="0.2">
      <c r="H7367" s="7"/>
      <c r="I7367" s="23"/>
    </row>
    <row r="7368" spans="8:9" x14ac:dyDescent="0.2">
      <c r="H7368" s="7"/>
      <c r="I7368" s="23"/>
    </row>
    <row r="7369" spans="8:9" x14ac:dyDescent="0.2">
      <c r="H7369" s="7"/>
      <c r="I7369" s="23"/>
    </row>
    <row r="7370" spans="8:9" x14ac:dyDescent="0.2">
      <c r="H7370" s="7"/>
      <c r="I7370" s="23"/>
    </row>
    <row r="7371" spans="8:9" x14ac:dyDescent="0.2">
      <c r="H7371" s="7"/>
      <c r="I7371" s="23"/>
    </row>
    <row r="7372" spans="8:9" x14ac:dyDescent="0.2">
      <c r="H7372" s="7"/>
      <c r="I7372" s="23"/>
    </row>
    <row r="7373" spans="8:9" x14ac:dyDescent="0.2">
      <c r="H7373" s="7"/>
      <c r="I7373" s="23"/>
    </row>
    <row r="7374" spans="8:9" x14ac:dyDescent="0.2">
      <c r="H7374" s="7"/>
      <c r="I7374" s="23"/>
    </row>
    <row r="7375" spans="8:9" x14ac:dyDescent="0.2">
      <c r="H7375" s="7"/>
      <c r="I7375" s="23"/>
    </row>
    <row r="7376" spans="8:9" x14ac:dyDescent="0.2">
      <c r="H7376" s="7"/>
      <c r="I7376" s="23"/>
    </row>
    <row r="7377" spans="8:9" x14ac:dyDescent="0.2">
      <c r="H7377" s="7"/>
      <c r="I7377" s="23"/>
    </row>
    <row r="7378" spans="8:9" x14ac:dyDescent="0.2">
      <c r="H7378" s="7"/>
      <c r="I7378" s="23"/>
    </row>
    <row r="7379" spans="8:9" x14ac:dyDescent="0.2">
      <c r="H7379" s="7"/>
      <c r="I7379" s="23"/>
    </row>
    <row r="7380" spans="8:9" x14ac:dyDescent="0.2">
      <c r="H7380" s="7"/>
      <c r="I7380" s="23"/>
    </row>
    <row r="7381" spans="8:9" x14ac:dyDescent="0.2">
      <c r="H7381" s="7"/>
      <c r="I7381" s="23"/>
    </row>
    <row r="7382" spans="8:9" x14ac:dyDescent="0.2">
      <c r="H7382" s="7"/>
      <c r="I7382" s="23"/>
    </row>
    <row r="7383" spans="8:9" x14ac:dyDescent="0.2">
      <c r="H7383" s="7"/>
      <c r="I7383" s="23"/>
    </row>
    <row r="7384" spans="8:9" x14ac:dyDescent="0.2">
      <c r="H7384" s="7"/>
      <c r="I7384" s="23"/>
    </row>
    <row r="7385" spans="8:9" x14ac:dyDescent="0.2">
      <c r="H7385" s="7"/>
      <c r="I7385" s="23"/>
    </row>
    <row r="7386" spans="8:9" x14ac:dyDescent="0.2">
      <c r="H7386" s="7"/>
      <c r="I7386" s="23"/>
    </row>
    <row r="7387" spans="8:9" x14ac:dyDescent="0.2">
      <c r="H7387" s="7"/>
      <c r="I7387" s="23"/>
    </row>
    <row r="7388" spans="8:9" x14ac:dyDescent="0.2">
      <c r="H7388" s="7"/>
      <c r="I7388" s="23"/>
    </row>
    <row r="7389" spans="8:9" x14ac:dyDescent="0.2">
      <c r="H7389" s="7"/>
      <c r="I7389" s="23"/>
    </row>
    <row r="7390" spans="8:9" x14ac:dyDescent="0.2">
      <c r="H7390" s="7"/>
      <c r="I7390" s="23"/>
    </row>
    <row r="7391" spans="8:9" x14ac:dyDescent="0.2">
      <c r="H7391" s="7"/>
      <c r="I7391" s="23"/>
    </row>
    <row r="7392" spans="8:9" x14ac:dyDescent="0.2">
      <c r="H7392" s="7"/>
      <c r="I7392" s="23"/>
    </row>
    <row r="7393" spans="8:9" x14ac:dyDescent="0.2">
      <c r="H7393" s="7"/>
      <c r="I7393" s="23"/>
    </row>
    <row r="7394" spans="8:9" x14ac:dyDescent="0.2">
      <c r="H7394" s="7"/>
      <c r="I7394" s="23"/>
    </row>
    <row r="7395" spans="8:9" x14ac:dyDescent="0.2">
      <c r="H7395" s="7"/>
      <c r="I7395" s="23"/>
    </row>
    <row r="7396" spans="8:9" x14ac:dyDescent="0.2">
      <c r="H7396" s="7"/>
      <c r="I7396" s="23"/>
    </row>
    <row r="7397" spans="8:9" x14ac:dyDescent="0.2">
      <c r="H7397" s="7"/>
      <c r="I7397" s="23"/>
    </row>
    <row r="7398" spans="8:9" x14ac:dyDescent="0.2">
      <c r="H7398" s="7"/>
      <c r="I7398" s="23"/>
    </row>
    <row r="7399" spans="8:9" x14ac:dyDescent="0.2">
      <c r="H7399" s="7"/>
      <c r="I7399" s="23"/>
    </row>
    <row r="7400" spans="8:9" x14ac:dyDescent="0.2">
      <c r="H7400" s="7"/>
      <c r="I7400" s="23"/>
    </row>
    <row r="7401" spans="8:9" x14ac:dyDescent="0.2">
      <c r="H7401" s="7"/>
      <c r="I7401" s="23"/>
    </row>
    <row r="7402" spans="8:9" x14ac:dyDescent="0.2">
      <c r="H7402" s="7"/>
      <c r="I7402" s="23"/>
    </row>
    <row r="7403" spans="8:9" x14ac:dyDescent="0.2">
      <c r="H7403" s="7"/>
      <c r="I7403" s="23"/>
    </row>
    <row r="7404" spans="8:9" x14ac:dyDescent="0.2">
      <c r="H7404" s="7"/>
      <c r="I7404" s="23"/>
    </row>
    <row r="7405" spans="8:9" x14ac:dyDescent="0.2">
      <c r="H7405" s="7"/>
      <c r="I7405" s="23"/>
    </row>
    <row r="7406" spans="8:9" x14ac:dyDescent="0.2">
      <c r="H7406" s="7"/>
      <c r="I7406" s="23"/>
    </row>
    <row r="7407" spans="8:9" x14ac:dyDescent="0.2">
      <c r="H7407" s="7"/>
      <c r="I7407" s="23"/>
    </row>
    <row r="7408" spans="8:9" x14ac:dyDescent="0.2">
      <c r="H7408" s="7"/>
      <c r="I7408" s="23"/>
    </row>
    <row r="7409" spans="8:9" x14ac:dyDescent="0.2">
      <c r="H7409" s="7"/>
      <c r="I7409" s="23"/>
    </row>
    <row r="7410" spans="8:9" x14ac:dyDescent="0.2">
      <c r="H7410" s="7"/>
      <c r="I7410" s="23"/>
    </row>
    <row r="7411" spans="8:9" x14ac:dyDescent="0.2">
      <c r="H7411" s="7"/>
      <c r="I7411" s="23"/>
    </row>
    <row r="7412" spans="8:9" x14ac:dyDescent="0.2">
      <c r="H7412" s="7"/>
      <c r="I7412" s="23"/>
    </row>
    <row r="7413" spans="8:9" x14ac:dyDescent="0.2">
      <c r="H7413" s="7"/>
      <c r="I7413" s="23"/>
    </row>
    <row r="7414" spans="8:9" x14ac:dyDescent="0.2">
      <c r="H7414" s="7"/>
      <c r="I7414" s="23"/>
    </row>
    <row r="7415" spans="8:9" x14ac:dyDescent="0.2">
      <c r="H7415" s="7"/>
      <c r="I7415" s="23"/>
    </row>
    <row r="7416" spans="8:9" x14ac:dyDescent="0.2">
      <c r="H7416" s="7"/>
      <c r="I7416" s="23"/>
    </row>
    <row r="7417" spans="8:9" x14ac:dyDescent="0.2">
      <c r="H7417" s="7"/>
      <c r="I7417" s="23"/>
    </row>
    <row r="7418" spans="8:9" x14ac:dyDescent="0.2">
      <c r="H7418" s="7"/>
      <c r="I7418" s="23"/>
    </row>
    <row r="7419" spans="8:9" x14ac:dyDescent="0.2">
      <c r="H7419" s="7"/>
      <c r="I7419" s="23"/>
    </row>
    <row r="7420" spans="8:9" x14ac:dyDescent="0.2">
      <c r="H7420" s="7"/>
      <c r="I7420" s="23"/>
    </row>
    <row r="7421" spans="8:9" x14ac:dyDescent="0.2">
      <c r="H7421" s="7"/>
      <c r="I7421" s="23"/>
    </row>
    <row r="7422" spans="8:9" x14ac:dyDescent="0.2">
      <c r="H7422" s="7"/>
      <c r="I7422" s="23"/>
    </row>
    <row r="7423" spans="8:9" x14ac:dyDescent="0.2">
      <c r="H7423" s="7"/>
      <c r="I7423" s="23"/>
    </row>
    <row r="7424" spans="8:9" x14ac:dyDescent="0.2">
      <c r="H7424" s="7"/>
      <c r="I7424" s="23"/>
    </row>
    <row r="7425" spans="8:9" x14ac:dyDescent="0.2">
      <c r="H7425" s="7"/>
      <c r="I7425" s="23"/>
    </row>
    <row r="7426" spans="8:9" x14ac:dyDescent="0.2">
      <c r="H7426" s="7"/>
      <c r="I7426" s="23"/>
    </row>
    <row r="7427" spans="8:9" x14ac:dyDescent="0.2">
      <c r="H7427" s="7"/>
      <c r="I7427" s="23"/>
    </row>
    <row r="7428" spans="8:9" x14ac:dyDescent="0.2">
      <c r="H7428" s="7"/>
      <c r="I7428" s="23"/>
    </row>
    <row r="7429" spans="8:9" x14ac:dyDescent="0.2">
      <c r="H7429" s="7"/>
      <c r="I7429" s="23"/>
    </row>
    <row r="7430" spans="8:9" x14ac:dyDescent="0.2">
      <c r="H7430" s="7"/>
      <c r="I7430" s="23"/>
    </row>
    <row r="7431" spans="8:9" x14ac:dyDescent="0.2">
      <c r="H7431" s="7"/>
      <c r="I7431" s="23"/>
    </row>
    <row r="7432" spans="8:9" x14ac:dyDescent="0.2">
      <c r="H7432" s="7"/>
      <c r="I7432" s="23"/>
    </row>
    <row r="7433" spans="8:9" x14ac:dyDescent="0.2">
      <c r="H7433" s="7"/>
      <c r="I7433" s="23"/>
    </row>
    <row r="7434" spans="8:9" x14ac:dyDescent="0.2">
      <c r="H7434" s="7"/>
      <c r="I7434" s="23"/>
    </row>
    <row r="7435" spans="8:9" x14ac:dyDescent="0.2">
      <c r="H7435" s="7"/>
      <c r="I7435" s="23"/>
    </row>
    <row r="7436" spans="8:9" x14ac:dyDescent="0.2">
      <c r="H7436" s="7"/>
      <c r="I7436" s="23"/>
    </row>
    <row r="7437" spans="8:9" x14ac:dyDescent="0.2">
      <c r="H7437" s="7"/>
      <c r="I7437" s="23"/>
    </row>
    <row r="7438" spans="8:9" x14ac:dyDescent="0.2">
      <c r="H7438" s="7"/>
      <c r="I7438" s="23"/>
    </row>
    <row r="7439" spans="8:9" x14ac:dyDescent="0.2">
      <c r="H7439" s="7"/>
      <c r="I7439" s="23"/>
    </row>
    <row r="7440" spans="8:9" x14ac:dyDescent="0.2">
      <c r="H7440" s="7"/>
      <c r="I7440" s="23"/>
    </row>
    <row r="7441" spans="8:9" x14ac:dyDescent="0.2">
      <c r="H7441" s="7"/>
      <c r="I7441" s="23"/>
    </row>
    <row r="7442" spans="8:9" x14ac:dyDescent="0.2">
      <c r="H7442" s="7"/>
      <c r="I7442" s="23"/>
    </row>
    <row r="7443" spans="8:9" x14ac:dyDescent="0.2">
      <c r="H7443" s="7"/>
      <c r="I7443" s="23"/>
    </row>
    <row r="7444" spans="8:9" x14ac:dyDescent="0.2">
      <c r="H7444" s="7"/>
      <c r="I7444" s="23"/>
    </row>
    <row r="7445" spans="8:9" x14ac:dyDescent="0.2">
      <c r="H7445" s="7"/>
      <c r="I7445" s="23"/>
    </row>
    <row r="7446" spans="8:9" x14ac:dyDescent="0.2">
      <c r="H7446" s="7"/>
      <c r="I7446" s="23"/>
    </row>
    <row r="7447" spans="8:9" x14ac:dyDescent="0.2">
      <c r="H7447" s="7"/>
      <c r="I7447" s="23"/>
    </row>
    <row r="7448" spans="8:9" x14ac:dyDescent="0.2">
      <c r="H7448" s="7"/>
      <c r="I7448" s="23"/>
    </row>
    <row r="7449" spans="8:9" x14ac:dyDescent="0.2">
      <c r="H7449" s="7"/>
      <c r="I7449" s="23"/>
    </row>
    <row r="7450" spans="8:9" x14ac:dyDescent="0.2">
      <c r="H7450" s="7"/>
      <c r="I7450" s="23"/>
    </row>
    <row r="7451" spans="8:9" x14ac:dyDescent="0.2">
      <c r="H7451" s="7"/>
      <c r="I7451" s="23"/>
    </row>
    <row r="7452" spans="8:9" x14ac:dyDescent="0.2">
      <c r="H7452" s="7"/>
      <c r="I7452" s="23"/>
    </row>
    <row r="7453" spans="8:9" x14ac:dyDescent="0.2">
      <c r="H7453" s="7"/>
      <c r="I7453" s="23"/>
    </row>
    <row r="7454" spans="8:9" x14ac:dyDescent="0.2">
      <c r="H7454" s="7"/>
      <c r="I7454" s="23"/>
    </row>
    <row r="7455" spans="8:9" x14ac:dyDescent="0.2">
      <c r="H7455" s="7"/>
      <c r="I7455" s="23"/>
    </row>
    <row r="7456" spans="8:9" x14ac:dyDescent="0.2">
      <c r="H7456" s="7"/>
      <c r="I7456" s="23"/>
    </row>
    <row r="7457" spans="8:9" x14ac:dyDescent="0.2">
      <c r="H7457" s="7"/>
      <c r="I7457" s="23"/>
    </row>
    <row r="7458" spans="8:9" x14ac:dyDescent="0.2">
      <c r="H7458" s="7"/>
      <c r="I7458" s="23"/>
    </row>
    <row r="7459" spans="8:9" x14ac:dyDescent="0.2">
      <c r="H7459" s="7"/>
      <c r="I7459" s="23"/>
    </row>
    <row r="7460" spans="8:9" x14ac:dyDescent="0.2">
      <c r="H7460" s="7"/>
      <c r="I7460" s="23"/>
    </row>
    <row r="7461" spans="8:9" x14ac:dyDescent="0.2">
      <c r="H7461" s="7"/>
      <c r="I7461" s="23"/>
    </row>
    <row r="7462" spans="8:9" x14ac:dyDescent="0.2">
      <c r="H7462" s="7"/>
      <c r="I7462" s="23"/>
    </row>
    <row r="7463" spans="8:9" x14ac:dyDescent="0.2">
      <c r="H7463" s="7"/>
      <c r="I7463" s="23"/>
    </row>
    <row r="7464" spans="8:9" x14ac:dyDescent="0.2">
      <c r="H7464" s="7"/>
      <c r="I7464" s="23"/>
    </row>
    <row r="7465" spans="8:9" x14ac:dyDescent="0.2">
      <c r="H7465" s="7"/>
      <c r="I7465" s="23"/>
    </row>
    <row r="7466" spans="8:9" x14ac:dyDescent="0.2">
      <c r="H7466" s="7"/>
      <c r="I7466" s="23"/>
    </row>
    <row r="7467" spans="8:9" x14ac:dyDescent="0.2">
      <c r="H7467" s="7"/>
      <c r="I7467" s="23"/>
    </row>
    <row r="7468" spans="8:9" x14ac:dyDescent="0.2">
      <c r="H7468" s="7"/>
      <c r="I7468" s="23"/>
    </row>
    <row r="7469" spans="8:9" x14ac:dyDescent="0.2">
      <c r="H7469" s="7"/>
      <c r="I7469" s="23"/>
    </row>
    <row r="7470" spans="8:9" x14ac:dyDescent="0.2">
      <c r="H7470" s="7"/>
      <c r="I7470" s="23"/>
    </row>
    <row r="7471" spans="8:9" x14ac:dyDescent="0.2">
      <c r="H7471" s="7"/>
      <c r="I7471" s="23"/>
    </row>
    <row r="7472" spans="8:9" x14ac:dyDescent="0.2">
      <c r="H7472" s="7"/>
      <c r="I7472" s="23"/>
    </row>
    <row r="7473" spans="8:9" x14ac:dyDescent="0.2">
      <c r="H7473" s="7"/>
      <c r="I7473" s="23"/>
    </row>
    <row r="7474" spans="8:9" x14ac:dyDescent="0.2">
      <c r="H7474" s="7"/>
      <c r="I7474" s="23"/>
    </row>
    <row r="7475" spans="8:9" x14ac:dyDescent="0.2">
      <c r="H7475" s="7"/>
      <c r="I7475" s="23"/>
    </row>
    <row r="7476" spans="8:9" x14ac:dyDescent="0.2">
      <c r="H7476" s="7"/>
      <c r="I7476" s="23"/>
    </row>
    <row r="7477" spans="8:9" x14ac:dyDescent="0.2">
      <c r="H7477" s="7"/>
      <c r="I7477" s="23"/>
    </row>
    <row r="7478" spans="8:9" x14ac:dyDescent="0.2">
      <c r="H7478" s="7"/>
      <c r="I7478" s="23"/>
    </row>
    <row r="7479" spans="8:9" x14ac:dyDescent="0.2">
      <c r="H7479" s="7"/>
      <c r="I7479" s="23"/>
    </row>
    <row r="7480" spans="8:9" x14ac:dyDescent="0.2">
      <c r="H7480" s="7"/>
      <c r="I7480" s="23"/>
    </row>
    <row r="7481" spans="8:9" x14ac:dyDescent="0.2">
      <c r="H7481" s="7"/>
      <c r="I7481" s="23"/>
    </row>
    <row r="7482" spans="8:9" x14ac:dyDescent="0.2">
      <c r="H7482" s="7"/>
      <c r="I7482" s="23"/>
    </row>
    <row r="7483" spans="8:9" x14ac:dyDescent="0.2">
      <c r="H7483" s="7"/>
      <c r="I7483" s="23"/>
    </row>
    <row r="7484" spans="8:9" x14ac:dyDescent="0.2">
      <c r="H7484" s="7"/>
      <c r="I7484" s="23"/>
    </row>
    <row r="7485" spans="8:9" x14ac:dyDescent="0.2">
      <c r="H7485" s="7"/>
      <c r="I7485" s="23"/>
    </row>
    <row r="7486" spans="8:9" x14ac:dyDescent="0.2">
      <c r="H7486" s="7"/>
      <c r="I7486" s="23"/>
    </row>
    <row r="7487" spans="8:9" x14ac:dyDescent="0.2">
      <c r="H7487" s="7"/>
      <c r="I7487" s="23"/>
    </row>
    <row r="7488" spans="8:9" x14ac:dyDescent="0.2">
      <c r="H7488" s="7"/>
      <c r="I7488" s="23"/>
    </row>
    <row r="7489" spans="8:9" x14ac:dyDescent="0.2">
      <c r="H7489" s="7"/>
      <c r="I7489" s="23"/>
    </row>
    <row r="7490" spans="8:9" x14ac:dyDescent="0.2">
      <c r="H7490" s="7"/>
      <c r="I7490" s="23"/>
    </row>
    <row r="7491" spans="8:9" x14ac:dyDescent="0.2">
      <c r="H7491" s="7"/>
      <c r="I7491" s="23"/>
    </row>
    <row r="7492" spans="8:9" x14ac:dyDescent="0.2">
      <c r="H7492" s="7"/>
      <c r="I7492" s="23"/>
    </row>
    <row r="7493" spans="8:9" x14ac:dyDescent="0.2">
      <c r="H7493" s="7"/>
      <c r="I7493" s="23"/>
    </row>
    <row r="7494" spans="8:9" x14ac:dyDescent="0.2">
      <c r="H7494" s="7"/>
      <c r="I7494" s="23"/>
    </row>
    <row r="7495" spans="8:9" x14ac:dyDescent="0.2">
      <c r="H7495" s="7"/>
      <c r="I7495" s="23"/>
    </row>
    <row r="7496" spans="8:9" x14ac:dyDescent="0.2">
      <c r="H7496" s="7"/>
      <c r="I7496" s="23"/>
    </row>
    <row r="7497" spans="8:9" x14ac:dyDescent="0.2">
      <c r="H7497" s="7"/>
      <c r="I7497" s="23"/>
    </row>
    <row r="7498" spans="8:9" x14ac:dyDescent="0.2">
      <c r="H7498" s="7"/>
      <c r="I7498" s="23"/>
    </row>
    <row r="7499" spans="8:9" x14ac:dyDescent="0.2">
      <c r="H7499" s="7"/>
      <c r="I7499" s="23"/>
    </row>
    <row r="7500" spans="8:9" x14ac:dyDescent="0.2">
      <c r="H7500" s="7"/>
      <c r="I7500" s="23"/>
    </row>
    <row r="7501" spans="8:9" x14ac:dyDescent="0.2">
      <c r="H7501" s="7"/>
      <c r="I7501" s="23"/>
    </row>
    <row r="7502" spans="8:9" x14ac:dyDescent="0.2">
      <c r="H7502" s="7"/>
      <c r="I7502" s="23"/>
    </row>
    <row r="7503" spans="8:9" x14ac:dyDescent="0.2">
      <c r="H7503" s="7"/>
      <c r="I7503" s="23"/>
    </row>
    <row r="7504" spans="8:9" x14ac:dyDescent="0.2">
      <c r="H7504" s="7"/>
      <c r="I7504" s="23"/>
    </row>
    <row r="7505" spans="8:9" x14ac:dyDescent="0.2">
      <c r="H7505" s="7"/>
      <c r="I7505" s="23"/>
    </row>
    <row r="7506" spans="8:9" x14ac:dyDescent="0.2">
      <c r="H7506" s="7"/>
      <c r="I7506" s="23"/>
    </row>
    <row r="7507" spans="8:9" x14ac:dyDescent="0.2">
      <c r="H7507" s="7"/>
      <c r="I7507" s="23"/>
    </row>
    <row r="7508" spans="8:9" x14ac:dyDescent="0.2">
      <c r="H7508" s="7"/>
      <c r="I7508" s="23"/>
    </row>
    <row r="7509" spans="8:9" x14ac:dyDescent="0.2">
      <c r="H7509" s="7"/>
      <c r="I7509" s="23"/>
    </row>
    <row r="7510" spans="8:9" x14ac:dyDescent="0.2">
      <c r="H7510" s="7"/>
      <c r="I7510" s="23"/>
    </row>
    <row r="7511" spans="8:9" x14ac:dyDescent="0.2">
      <c r="H7511" s="7"/>
      <c r="I7511" s="23"/>
    </row>
    <row r="7512" spans="8:9" x14ac:dyDescent="0.2">
      <c r="H7512" s="7"/>
      <c r="I7512" s="23"/>
    </row>
    <row r="7513" spans="8:9" x14ac:dyDescent="0.2">
      <c r="H7513" s="7"/>
      <c r="I7513" s="23"/>
    </row>
    <row r="7514" spans="8:9" x14ac:dyDescent="0.2">
      <c r="H7514" s="7"/>
      <c r="I7514" s="23"/>
    </row>
    <row r="7515" spans="8:9" x14ac:dyDescent="0.2">
      <c r="H7515" s="7"/>
      <c r="I7515" s="23"/>
    </row>
    <row r="7516" spans="8:9" x14ac:dyDescent="0.2">
      <c r="H7516" s="7"/>
      <c r="I7516" s="23"/>
    </row>
    <row r="7517" spans="8:9" x14ac:dyDescent="0.2">
      <c r="H7517" s="7"/>
      <c r="I7517" s="23"/>
    </row>
    <row r="7518" spans="8:9" x14ac:dyDescent="0.2">
      <c r="H7518" s="7"/>
      <c r="I7518" s="23"/>
    </row>
    <row r="7519" spans="8:9" x14ac:dyDescent="0.2">
      <c r="H7519" s="7"/>
      <c r="I7519" s="23"/>
    </row>
    <row r="7520" spans="8:9" x14ac:dyDescent="0.2">
      <c r="H7520" s="7"/>
      <c r="I7520" s="23"/>
    </row>
    <row r="7521" spans="8:9" x14ac:dyDescent="0.2">
      <c r="H7521" s="7"/>
      <c r="I7521" s="23"/>
    </row>
    <row r="7522" spans="8:9" x14ac:dyDescent="0.2">
      <c r="H7522" s="7"/>
      <c r="I7522" s="23"/>
    </row>
    <row r="7523" spans="8:9" x14ac:dyDescent="0.2">
      <c r="H7523" s="7"/>
      <c r="I7523" s="23"/>
    </row>
    <row r="7524" spans="8:9" x14ac:dyDescent="0.2">
      <c r="H7524" s="7"/>
      <c r="I7524" s="23"/>
    </row>
    <row r="7525" spans="8:9" x14ac:dyDescent="0.2">
      <c r="H7525" s="7"/>
      <c r="I7525" s="23"/>
    </row>
    <row r="7526" spans="8:9" x14ac:dyDescent="0.2">
      <c r="H7526" s="7"/>
      <c r="I7526" s="23"/>
    </row>
    <row r="7527" spans="8:9" x14ac:dyDescent="0.2">
      <c r="H7527" s="7"/>
      <c r="I7527" s="23"/>
    </row>
    <row r="7528" spans="8:9" x14ac:dyDescent="0.2">
      <c r="H7528" s="7"/>
      <c r="I7528" s="23"/>
    </row>
    <row r="7529" spans="8:9" x14ac:dyDescent="0.2">
      <c r="H7529" s="7"/>
      <c r="I7529" s="23"/>
    </row>
    <row r="7530" spans="8:9" x14ac:dyDescent="0.2">
      <c r="H7530" s="7"/>
      <c r="I7530" s="23"/>
    </row>
    <row r="7531" spans="8:9" x14ac:dyDescent="0.2">
      <c r="H7531" s="7"/>
      <c r="I7531" s="23"/>
    </row>
    <row r="7532" spans="8:9" x14ac:dyDescent="0.2">
      <c r="H7532" s="7"/>
      <c r="I7532" s="23"/>
    </row>
    <row r="7533" spans="8:9" x14ac:dyDescent="0.2">
      <c r="H7533" s="7"/>
      <c r="I7533" s="23"/>
    </row>
    <row r="7534" spans="8:9" x14ac:dyDescent="0.2">
      <c r="H7534" s="7"/>
      <c r="I7534" s="23"/>
    </row>
    <row r="7535" spans="8:9" x14ac:dyDescent="0.2">
      <c r="H7535" s="7"/>
      <c r="I7535" s="23"/>
    </row>
    <row r="7536" spans="8:9" x14ac:dyDescent="0.2">
      <c r="H7536" s="7"/>
      <c r="I7536" s="23"/>
    </row>
    <row r="7537" spans="8:9" x14ac:dyDescent="0.2">
      <c r="H7537" s="7"/>
      <c r="I7537" s="23"/>
    </row>
    <row r="7538" spans="8:9" x14ac:dyDescent="0.2">
      <c r="H7538" s="7"/>
      <c r="I7538" s="23"/>
    </row>
    <row r="7539" spans="8:9" x14ac:dyDescent="0.2">
      <c r="H7539" s="7"/>
      <c r="I7539" s="23"/>
    </row>
    <row r="7540" spans="8:9" x14ac:dyDescent="0.2">
      <c r="H7540" s="7"/>
      <c r="I7540" s="23"/>
    </row>
    <row r="7541" spans="8:9" x14ac:dyDescent="0.2">
      <c r="H7541" s="7"/>
      <c r="I7541" s="23"/>
    </row>
    <row r="7542" spans="8:9" x14ac:dyDescent="0.2">
      <c r="H7542" s="7"/>
      <c r="I7542" s="23"/>
    </row>
    <row r="7543" spans="8:9" x14ac:dyDescent="0.2">
      <c r="H7543" s="7"/>
      <c r="I7543" s="23"/>
    </row>
    <row r="7544" spans="8:9" x14ac:dyDescent="0.2">
      <c r="H7544" s="7"/>
      <c r="I7544" s="23"/>
    </row>
    <row r="7545" spans="8:9" x14ac:dyDescent="0.2">
      <c r="H7545" s="7"/>
      <c r="I7545" s="23"/>
    </row>
    <row r="7546" spans="8:9" x14ac:dyDescent="0.2">
      <c r="H7546" s="7"/>
      <c r="I7546" s="23"/>
    </row>
    <row r="7547" spans="8:9" x14ac:dyDescent="0.2">
      <c r="H7547" s="7"/>
      <c r="I7547" s="23"/>
    </row>
    <row r="7548" spans="8:9" x14ac:dyDescent="0.2">
      <c r="H7548" s="7"/>
      <c r="I7548" s="23"/>
    </row>
    <row r="7549" spans="8:9" x14ac:dyDescent="0.2">
      <c r="H7549" s="7"/>
      <c r="I7549" s="23"/>
    </row>
    <row r="7550" spans="8:9" x14ac:dyDescent="0.2">
      <c r="H7550" s="7"/>
      <c r="I7550" s="23"/>
    </row>
    <row r="7551" spans="8:9" x14ac:dyDescent="0.2">
      <c r="H7551" s="7"/>
      <c r="I7551" s="23"/>
    </row>
    <row r="7552" spans="8:9" x14ac:dyDescent="0.2">
      <c r="H7552" s="7"/>
      <c r="I7552" s="23"/>
    </row>
    <row r="7553" spans="8:9" x14ac:dyDescent="0.2">
      <c r="H7553" s="7"/>
      <c r="I7553" s="23"/>
    </row>
    <row r="7554" spans="8:9" x14ac:dyDescent="0.2">
      <c r="H7554" s="7"/>
      <c r="I7554" s="23"/>
    </row>
    <row r="7555" spans="8:9" x14ac:dyDescent="0.2">
      <c r="H7555" s="7"/>
      <c r="I7555" s="23"/>
    </row>
    <row r="7556" spans="8:9" x14ac:dyDescent="0.2">
      <c r="H7556" s="7"/>
      <c r="I7556" s="23"/>
    </row>
    <row r="7557" spans="8:9" x14ac:dyDescent="0.2">
      <c r="H7557" s="7"/>
      <c r="I7557" s="23"/>
    </row>
    <row r="7558" spans="8:9" x14ac:dyDescent="0.2">
      <c r="H7558" s="7"/>
      <c r="I7558" s="23"/>
    </row>
    <row r="7559" spans="8:9" x14ac:dyDescent="0.2">
      <c r="H7559" s="7"/>
      <c r="I7559" s="23"/>
    </row>
    <row r="7560" spans="8:9" x14ac:dyDescent="0.2">
      <c r="H7560" s="7"/>
      <c r="I7560" s="23"/>
    </row>
    <row r="7561" spans="8:9" x14ac:dyDescent="0.2">
      <c r="H7561" s="7"/>
      <c r="I7561" s="23"/>
    </row>
    <row r="7562" spans="8:9" x14ac:dyDescent="0.2">
      <c r="H7562" s="7"/>
      <c r="I7562" s="23"/>
    </row>
    <row r="7563" spans="8:9" x14ac:dyDescent="0.2">
      <c r="H7563" s="7"/>
      <c r="I7563" s="23"/>
    </row>
    <row r="7564" spans="8:9" x14ac:dyDescent="0.2">
      <c r="H7564" s="7"/>
      <c r="I7564" s="23"/>
    </row>
    <row r="7565" spans="8:9" x14ac:dyDescent="0.2">
      <c r="H7565" s="7"/>
      <c r="I7565" s="23"/>
    </row>
    <row r="7566" spans="8:9" x14ac:dyDescent="0.2">
      <c r="H7566" s="7"/>
      <c r="I7566" s="23"/>
    </row>
    <row r="7567" spans="8:9" x14ac:dyDescent="0.2">
      <c r="H7567" s="7"/>
      <c r="I7567" s="23"/>
    </row>
    <row r="7568" spans="8:9" x14ac:dyDescent="0.2">
      <c r="H7568" s="7"/>
      <c r="I7568" s="23"/>
    </row>
    <row r="7569" spans="8:9" x14ac:dyDescent="0.2">
      <c r="H7569" s="7"/>
      <c r="I7569" s="23"/>
    </row>
    <row r="7570" spans="8:9" x14ac:dyDescent="0.2">
      <c r="H7570" s="7"/>
      <c r="I7570" s="23"/>
    </row>
    <row r="7571" spans="8:9" x14ac:dyDescent="0.2">
      <c r="H7571" s="7"/>
      <c r="I7571" s="23"/>
    </row>
    <row r="7572" spans="8:9" x14ac:dyDescent="0.2">
      <c r="H7572" s="7"/>
      <c r="I7572" s="23"/>
    </row>
    <row r="7573" spans="8:9" x14ac:dyDescent="0.2">
      <c r="H7573" s="7"/>
      <c r="I7573" s="23"/>
    </row>
    <row r="7574" spans="8:9" x14ac:dyDescent="0.2">
      <c r="H7574" s="7"/>
      <c r="I7574" s="23"/>
    </row>
    <row r="7575" spans="8:9" x14ac:dyDescent="0.2">
      <c r="H7575" s="7"/>
      <c r="I7575" s="23"/>
    </row>
    <row r="7576" spans="8:9" x14ac:dyDescent="0.2">
      <c r="H7576" s="7"/>
      <c r="I7576" s="23"/>
    </row>
    <row r="7577" spans="8:9" x14ac:dyDescent="0.2">
      <c r="H7577" s="7"/>
      <c r="I7577" s="23"/>
    </row>
    <row r="7578" spans="8:9" x14ac:dyDescent="0.2">
      <c r="H7578" s="7"/>
      <c r="I7578" s="23"/>
    </row>
    <row r="7579" spans="8:9" x14ac:dyDescent="0.2">
      <c r="H7579" s="7"/>
      <c r="I7579" s="23"/>
    </row>
    <row r="7580" spans="8:9" x14ac:dyDescent="0.2">
      <c r="H7580" s="7"/>
      <c r="I7580" s="23"/>
    </row>
    <row r="7581" spans="8:9" x14ac:dyDescent="0.2">
      <c r="H7581" s="7"/>
      <c r="I7581" s="23"/>
    </row>
    <row r="7582" spans="8:9" x14ac:dyDescent="0.2">
      <c r="H7582" s="7"/>
      <c r="I7582" s="23"/>
    </row>
    <row r="7583" spans="8:9" x14ac:dyDescent="0.2">
      <c r="H7583" s="7"/>
      <c r="I7583" s="23"/>
    </row>
    <row r="7584" spans="8:9" x14ac:dyDescent="0.2">
      <c r="H7584" s="7"/>
      <c r="I7584" s="23"/>
    </row>
    <row r="7585" spans="8:9" x14ac:dyDescent="0.2">
      <c r="H7585" s="7"/>
      <c r="I7585" s="23"/>
    </row>
    <row r="7586" spans="8:9" x14ac:dyDescent="0.2">
      <c r="H7586" s="7"/>
      <c r="I7586" s="23"/>
    </row>
    <row r="7587" spans="8:9" x14ac:dyDescent="0.2">
      <c r="H7587" s="7"/>
      <c r="I7587" s="23"/>
    </row>
    <row r="7588" spans="8:9" x14ac:dyDescent="0.2">
      <c r="H7588" s="7"/>
      <c r="I7588" s="23"/>
    </row>
    <row r="7589" spans="8:9" x14ac:dyDescent="0.2">
      <c r="H7589" s="7"/>
      <c r="I7589" s="23"/>
    </row>
    <row r="7590" spans="8:9" x14ac:dyDescent="0.2">
      <c r="H7590" s="7"/>
      <c r="I7590" s="23"/>
    </row>
    <row r="7591" spans="8:9" x14ac:dyDescent="0.2">
      <c r="H7591" s="7"/>
      <c r="I7591" s="23"/>
    </row>
    <row r="7592" spans="8:9" x14ac:dyDescent="0.2">
      <c r="H7592" s="7"/>
      <c r="I7592" s="23"/>
    </row>
    <row r="7593" spans="8:9" x14ac:dyDescent="0.2">
      <c r="H7593" s="7"/>
      <c r="I7593" s="23"/>
    </row>
    <row r="7594" spans="8:9" x14ac:dyDescent="0.2">
      <c r="H7594" s="7"/>
      <c r="I7594" s="23"/>
    </row>
    <row r="7595" spans="8:9" x14ac:dyDescent="0.2">
      <c r="H7595" s="7"/>
      <c r="I7595" s="23"/>
    </row>
    <row r="7596" spans="8:9" x14ac:dyDescent="0.2">
      <c r="H7596" s="7"/>
      <c r="I7596" s="23"/>
    </row>
    <row r="7597" spans="8:9" x14ac:dyDescent="0.2">
      <c r="H7597" s="7"/>
      <c r="I7597" s="23"/>
    </row>
    <row r="7598" spans="8:9" x14ac:dyDescent="0.2">
      <c r="H7598" s="7"/>
      <c r="I7598" s="23"/>
    </row>
    <row r="7599" spans="8:9" x14ac:dyDescent="0.2">
      <c r="H7599" s="7"/>
      <c r="I7599" s="23"/>
    </row>
    <row r="7600" spans="8:9" x14ac:dyDescent="0.2">
      <c r="H7600" s="7"/>
      <c r="I7600" s="23"/>
    </row>
    <row r="7601" spans="8:9" x14ac:dyDescent="0.2">
      <c r="H7601" s="7"/>
      <c r="I7601" s="23"/>
    </row>
    <row r="7602" spans="8:9" x14ac:dyDescent="0.2">
      <c r="H7602" s="7"/>
      <c r="I7602" s="23"/>
    </row>
    <row r="7603" spans="8:9" x14ac:dyDescent="0.2">
      <c r="H7603" s="7"/>
      <c r="I7603" s="23"/>
    </row>
    <row r="7604" spans="8:9" x14ac:dyDescent="0.2">
      <c r="H7604" s="7"/>
      <c r="I7604" s="23"/>
    </row>
    <row r="7605" spans="8:9" x14ac:dyDescent="0.2">
      <c r="H7605" s="7"/>
      <c r="I7605" s="23"/>
    </row>
    <row r="7606" spans="8:9" x14ac:dyDescent="0.2">
      <c r="H7606" s="7"/>
      <c r="I7606" s="23"/>
    </row>
    <row r="7607" spans="8:9" x14ac:dyDescent="0.2">
      <c r="H7607" s="7"/>
      <c r="I7607" s="23"/>
    </row>
    <row r="7608" spans="8:9" x14ac:dyDescent="0.2">
      <c r="H7608" s="7"/>
      <c r="I7608" s="23"/>
    </row>
    <row r="7609" spans="8:9" x14ac:dyDescent="0.2">
      <c r="H7609" s="7"/>
      <c r="I7609" s="23"/>
    </row>
    <row r="7610" spans="8:9" x14ac:dyDescent="0.2">
      <c r="H7610" s="7"/>
      <c r="I7610" s="23"/>
    </row>
    <row r="7611" spans="8:9" x14ac:dyDescent="0.2">
      <c r="H7611" s="7"/>
      <c r="I7611" s="23"/>
    </row>
    <row r="7612" spans="8:9" x14ac:dyDescent="0.2">
      <c r="H7612" s="7"/>
      <c r="I7612" s="23"/>
    </row>
    <row r="7613" spans="8:9" x14ac:dyDescent="0.2">
      <c r="H7613" s="7"/>
      <c r="I7613" s="23"/>
    </row>
    <row r="7614" spans="8:9" x14ac:dyDescent="0.2">
      <c r="H7614" s="7"/>
      <c r="I7614" s="23"/>
    </row>
    <row r="7615" spans="8:9" x14ac:dyDescent="0.2">
      <c r="H7615" s="7"/>
      <c r="I7615" s="23"/>
    </row>
    <row r="7616" spans="8:9" x14ac:dyDescent="0.2">
      <c r="H7616" s="7"/>
      <c r="I7616" s="23"/>
    </row>
    <row r="7617" spans="8:9" x14ac:dyDescent="0.2">
      <c r="H7617" s="7"/>
      <c r="I7617" s="23"/>
    </row>
    <row r="7618" spans="8:9" x14ac:dyDescent="0.2">
      <c r="H7618" s="7"/>
      <c r="I7618" s="23"/>
    </row>
    <row r="7619" spans="8:9" x14ac:dyDescent="0.2">
      <c r="H7619" s="7"/>
      <c r="I7619" s="23"/>
    </row>
    <row r="7620" spans="8:9" x14ac:dyDescent="0.2">
      <c r="H7620" s="7"/>
      <c r="I7620" s="23"/>
    </row>
    <row r="7621" spans="8:9" x14ac:dyDescent="0.2">
      <c r="H7621" s="7"/>
      <c r="I7621" s="23"/>
    </row>
    <row r="7622" spans="8:9" x14ac:dyDescent="0.2">
      <c r="H7622" s="7"/>
      <c r="I7622" s="23"/>
    </row>
    <row r="7623" spans="8:9" x14ac:dyDescent="0.2">
      <c r="H7623" s="7"/>
      <c r="I7623" s="23"/>
    </row>
    <row r="7624" spans="8:9" x14ac:dyDescent="0.2">
      <c r="H7624" s="7"/>
      <c r="I7624" s="23"/>
    </row>
    <row r="7625" spans="8:9" x14ac:dyDescent="0.2">
      <c r="H7625" s="7"/>
      <c r="I7625" s="23"/>
    </row>
    <row r="7626" spans="8:9" x14ac:dyDescent="0.2">
      <c r="H7626" s="7"/>
      <c r="I7626" s="23"/>
    </row>
    <row r="7627" spans="8:9" x14ac:dyDescent="0.2">
      <c r="H7627" s="7"/>
      <c r="I7627" s="23"/>
    </row>
    <row r="7628" spans="8:9" x14ac:dyDescent="0.2">
      <c r="H7628" s="7"/>
      <c r="I7628" s="23"/>
    </row>
    <row r="7629" spans="8:9" x14ac:dyDescent="0.2">
      <c r="H7629" s="7"/>
      <c r="I7629" s="23"/>
    </row>
    <row r="7630" spans="8:9" x14ac:dyDescent="0.2">
      <c r="H7630" s="7"/>
      <c r="I7630" s="23"/>
    </row>
    <row r="7631" spans="8:9" x14ac:dyDescent="0.2">
      <c r="H7631" s="7"/>
      <c r="I7631" s="23"/>
    </row>
    <row r="7632" spans="8:9" x14ac:dyDescent="0.2">
      <c r="H7632" s="7"/>
      <c r="I7632" s="23"/>
    </row>
    <row r="7633" spans="8:9" x14ac:dyDescent="0.2">
      <c r="H7633" s="7"/>
      <c r="I7633" s="23"/>
    </row>
    <row r="7634" spans="8:9" x14ac:dyDescent="0.2">
      <c r="H7634" s="7"/>
      <c r="I7634" s="23"/>
    </row>
    <row r="7635" spans="8:9" x14ac:dyDescent="0.2">
      <c r="H7635" s="7"/>
      <c r="I7635" s="23"/>
    </row>
    <row r="7636" spans="8:9" x14ac:dyDescent="0.2">
      <c r="H7636" s="7"/>
      <c r="I7636" s="23"/>
    </row>
    <row r="7637" spans="8:9" x14ac:dyDescent="0.2">
      <c r="H7637" s="7"/>
      <c r="I7637" s="23"/>
    </row>
    <row r="7638" spans="8:9" x14ac:dyDescent="0.2">
      <c r="H7638" s="7"/>
      <c r="I7638" s="23"/>
    </row>
    <row r="7639" spans="8:9" x14ac:dyDescent="0.2">
      <c r="H7639" s="7"/>
      <c r="I7639" s="23"/>
    </row>
    <row r="7640" spans="8:9" x14ac:dyDescent="0.2">
      <c r="H7640" s="7"/>
      <c r="I7640" s="23"/>
    </row>
    <row r="7641" spans="8:9" x14ac:dyDescent="0.2">
      <c r="H7641" s="7"/>
      <c r="I7641" s="23"/>
    </row>
    <row r="7642" spans="8:9" x14ac:dyDescent="0.2">
      <c r="H7642" s="7"/>
      <c r="I7642" s="23"/>
    </row>
    <row r="7643" spans="8:9" x14ac:dyDescent="0.2">
      <c r="H7643" s="7"/>
      <c r="I7643" s="23"/>
    </row>
    <row r="7644" spans="8:9" x14ac:dyDescent="0.2">
      <c r="H7644" s="7"/>
      <c r="I7644" s="23"/>
    </row>
    <row r="7645" spans="8:9" x14ac:dyDescent="0.2">
      <c r="H7645" s="7"/>
      <c r="I7645" s="23"/>
    </row>
    <row r="7646" spans="8:9" x14ac:dyDescent="0.2">
      <c r="H7646" s="7"/>
      <c r="I7646" s="23"/>
    </row>
    <row r="7647" spans="8:9" x14ac:dyDescent="0.2">
      <c r="H7647" s="7"/>
      <c r="I7647" s="23"/>
    </row>
    <row r="7648" spans="8:9" x14ac:dyDescent="0.2">
      <c r="H7648" s="7"/>
      <c r="I7648" s="23"/>
    </row>
    <row r="7649" spans="8:9" x14ac:dyDescent="0.2">
      <c r="H7649" s="7"/>
      <c r="I7649" s="23"/>
    </row>
    <row r="7650" spans="8:9" x14ac:dyDescent="0.2">
      <c r="H7650" s="7"/>
      <c r="I7650" s="23"/>
    </row>
    <row r="7651" spans="8:9" x14ac:dyDescent="0.2">
      <c r="H7651" s="7"/>
      <c r="I7651" s="23"/>
    </row>
    <row r="7652" spans="8:9" x14ac:dyDescent="0.2">
      <c r="H7652" s="7"/>
      <c r="I7652" s="23"/>
    </row>
    <row r="7653" spans="8:9" x14ac:dyDescent="0.2">
      <c r="H7653" s="7"/>
      <c r="I7653" s="23"/>
    </row>
    <row r="7654" spans="8:9" x14ac:dyDescent="0.2">
      <c r="H7654" s="7"/>
      <c r="I7654" s="23"/>
    </row>
    <row r="7655" spans="8:9" x14ac:dyDescent="0.2">
      <c r="H7655" s="7"/>
      <c r="I7655" s="23"/>
    </row>
    <row r="7656" spans="8:9" x14ac:dyDescent="0.2">
      <c r="H7656" s="7"/>
      <c r="I7656" s="23"/>
    </row>
    <row r="7657" spans="8:9" x14ac:dyDescent="0.2">
      <c r="H7657" s="7"/>
      <c r="I7657" s="23"/>
    </row>
    <row r="7658" spans="8:9" x14ac:dyDescent="0.2">
      <c r="H7658" s="7"/>
      <c r="I7658" s="23"/>
    </row>
    <row r="7659" spans="8:9" x14ac:dyDescent="0.2">
      <c r="H7659" s="7"/>
      <c r="I7659" s="23"/>
    </row>
    <row r="7660" spans="8:9" x14ac:dyDescent="0.2">
      <c r="H7660" s="7"/>
      <c r="I7660" s="23"/>
    </row>
    <row r="7661" spans="8:9" x14ac:dyDescent="0.2">
      <c r="H7661" s="7"/>
      <c r="I7661" s="23"/>
    </row>
    <row r="7662" spans="8:9" x14ac:dyDescent="0.2">
      <c r="H7662" s="7"/>
      <c r="I7662" s="23"/>
    </row>
    <row r="7663" spans="8:9" x14ac:dyDescent="0.2">
      <c r="H7663" s="7"/>
      <c r="I7663" s="23"/>
    </row>
    <row r="7664" spans="8:9" x14ac:dyDescent="0.2">
      <c r="H7664" s="7"/>
      <c r="I7664" s="23"/>
    </row>
    <row r="7665" spans="8:9" x14ac:dyDescent="0.2">
      <c r="H7665" s="7"/>
      <c r="I7665" s="23"/>
    </row>
    <row r="7666" spans="8:9" x14ac:dyDescent="0.2">
      <c r="H7666" s="7"/>
      <c r="I7666" s="23"/>
    </row>
    <row r="7667" spans="8:9" x14ac:dyDescent="0.2">
      <c r="H7667" s="7"/>
      <c r="I7667" s="23"/>
    </row>
    <row r="7668" spans="8:9" x14ac:dyDescent="0.2">
      <c r="H7668" s="7"/>
      <c r="I7668" s="23"/>
    </row>
    <row r="7669" spans="8:9" x14ac:dyDescent="0.2">
      <c r="H7669" s="7"/>
      <c r="I7669" s="23"/>
    </row>
    <row r="7670" spans="8:9" x14ac:dyDescent="0.2">
      <c r="H7670" s="7"/>
      <c r="I7670" s="23"/>
    </row>
    <row r="7671" spans="8:9" x14ac:dyDescent="0.2">
      <c r="H7671" s="7"/>
      <c r="I7671" s="23"/>
    </row>
    <row r="7672" spans="8:9" x14ac:dyDescent="0.2">
      <c r="H7672" s="7"/>
      <c r="I7672" s="23"/>
    </row>
    <row r="7673" spans="8:9" x14ac:dyDescent="0.2">
      <c r="H7673" s="7"/>
      <c r="I7673" s="23"/>
    </row>
    <row r="7674" spans="8:9" x14ac:dyDescent="0.2">
      <c r="H7674" s="7"/>
      <c r="I7674" s="23"/>
    </row>
    <row r="7675" spans="8:9" x14ac:dyDescent="0.2">
      <c r="H7675" s="7"/>
      <c r="I7675" s="23"/>
    </row>
    <row r="7676" spans="8:9" x14ac:dyDescent="0.2">
      <c r="H7676" s="7"/>
      <c r="I7676" s="23"/>
    </row>
    <row r="7677" spans="8:9" x14ac:dyDescent="0.2">
      <c r="H7677" s="7"/>
      <c r="I7677" s="23"/>
    </row>
    <row r="7678" spans="8:9" x14ac:dyDescent="0.2">
      <c r="H7678" s="7"/>
      <c r="I7678" s="23"/>
    </row>
    <row r="7679" spans="8:9" x14ac:dyDescent="0.2">
      <c r="H7679" s="7"/>
      <c r="I7679" s="23"/>
    </row>
    <row r="7680" spans="8:9" x14ac:dyDescent="0.2">
      <c r="H7680" s="7"/>
      <c r="I7680" s="23"/>
    </row>
    <row r="7681" spans="8:9" x14ac:dyDescent="0.2">
      <c r="H7681" s="7"/>
      <c r="I7681" s="23"/>
    </row>
    <row r="7682" spans="8:9" x14ac:dyDescent="0.2">
      <c r="H7682" s="7"/>
      <c r="I7682" s="23"/>
    </row>
    <row r="7683" spans="8:9" x14ac:dyDescent="0.2">
      <c r="H7683" s="7"/>
      <c r="I7683" s="23"/>
    </row>
    <row r="7684" spans="8:9" x14ac:dyDescent="0.2">
      <c r="H7684" s="7"/>
      <c r="I7684" s="23"/>
    </row>
    <row r="7685" spans="8:9" x14ac:dyDescent="0.2">
      <c r="H7685" s="7"/>
      <c r="I7685" s="23"/>
    </row>
    <row r="7686" spans="8:9" x14ac:dyDescent="0.2">
      <c r="H7686" s="7"/>
      <c r="I7686" s="23"/>
    </row>
    <row r="7687" spans="8:9" x14ac:dyDescent="0.2">
      <c r="H7687" s="7"/>
      <c r="I7687" s="23"/>
    </row>
    <row r="7688" spans="8:9" x14ac:dyDescent="0.2">
      <c r="H7688" s="7"/>
      <c r="I7688" s="23"/>
    </row>
    <row r="7689" spans="8:9" x14ac:dyDescent="0.2">
      <c r="H7689" s="7"/>
      <c r="I7689" s="23"/>
    </row>
    <row r="7690" spans="8:9" x14ac:dyDescent="0.2">
      <c r="H7690" s="7"/>
      <c r="I7690" s="23"/>
    </row>
    <row r="7691" spans="8:9" x14ac:dyDescent="0.2">
      <c r="H7691" s="7"/>
      <c r="I7691" s="23"/>
    </row>
    <row r="7692" spans="8:9" x14ac:dyDescent="0.2">
      <c r="H7692" s="7"/>
      <c r="I7692" s="23"/>
    </row>
    <row r="7693" spans="8:9" x14ac:dyDescent="0.2">
      <c r="H7693" s="7"/>
      <c r="I7693" s="23"/>
    </row>
    <row r="7694" spans="8:9" x14ac:dyDescent="0.2">
      <c r="H7694" s="7"/>
      <c r="I7694" s="23"/>
    </row>
    <row r="7695" spans="8:9" x14ac:dyDescent="0.2">
      <c r="H7695" s="7"/>
      <c r="I7695" s="23"/>
    </row>
    <row r="7696" spans="8:9" x14ac:dyDescent="0.2">
      <c r="H7696" s="7"/>
      <c r="I7696" s="23"/>
    </row>
    <row r="7697" spans="8:9" x14ac:dyDescent="0.2">
      <c r="H7697" s="7"/>
      <c r="I7697" s="23"/>
    </row>
    <row r="7698" spans="8:9" x14ac:dyDescent="0.2">
      <c r="H7698" s="7"/>
      <c r="I7698" s="23"/>
    </row>
    <row r="7699" spans="8:9" x14ac:dyDescent="0.2">
      <c r="H7699" s="7"/>
      <c r="I7699" s="23"/>
    </row>
    <row r="7700" spans="8:9" x14ac:dyDescent="0.2">
      <c r="H7700" s="7"/>
      <c r="I7700" s="23"/>
    </row>
    <row r="7701" spans="8:9" x14ac:dyDescent="0.2">
      <c r="H7701" s="7"/>
      <c r="I7701" s="23"/>
    </row>
    <row r="7702" spans="8:9" x14ac:dyDescent="0.2">
      <c r="H7702" s="7"/>
      <c r="I7702" s="23"/>
    </row>
    <row r="7703" spans="8:9" x14ac:dyDescent="0.2">
      <c r="H7703" s="7"/>
      <c r="I7703" s="23"/>
    </row>
    <row r="7704" spans="8:9" x14ac:dyDescent="0.2">
      <c r="H7704" s="7"/>
      <c r="I7704" s="23"/>
    </row>
    <row r="7705" spans="8:9" x14ac:dyDescent="0.2">
      <c r="H7705" s="7"/>
      <c r="I7705" s="23"/>
    </row>
    <row r="7706" spans="8:9" x14ac:dyDescent="0.2">
      <c r="H7706" s="7"/>
      <c r="I7706" s="23"/>
    </row>
    <row r="7707" spans="8:9" x14ac:dyDescent="0.2">
      <c r="H7707" s="7"/>
      <c r="I7707" s="23"/>
    </row>
    <row r="7708" spans="8:9" x14ac:dyDescent="0.2">
      <c r="H7708" s="7"/>
      <c r="I7708" s="23"/>
    </row>
    <row r="7709" spans="8:9" x14ac:dyDescent="0.2">
      <c r="H7709" s="7"/>
      <c r="I7709" s="23"/>
    </row>
    <row r="7710" spans="8:9" x14ac:dyDescent="0.2">
      <c r="H7710" s="7"/>
      <c r="I7710" s="23"/>
    </row>
    <row r="7711" spans="8:9" x14ac:dyDescent="0.2">
      <c r="H7711" s="7"/>
      <c r="I7711" s="23"/>
    </row>
    <row r="7712" spans="8:9" x14ac:dyDescent="0.2">
      <c r="H7712" s="7"/>
      <c r="I7712" s="23"/>
    </row>
    <row r="7713" spans="8:9" x14ac:dyDescent="0.2">
      <c r="H7713" s="7"/>
      <c r="I7713" s="23"/>
    </row>
    <row r="7714" spans="8:9" x14ac:dyDescent="0.2">
      <c r="H7714" s="7"/>
      <c r="I7714" s="23"/>
    </row>
    <row r="7715" spans="8:9" x14ac:dyDescent="0.2">
      <c r="H7715" s="7"/>
      <c r="I7715" s="23"/>
    </row>
    <row r="7716" spans="8:9" x14ac:dyDescent="0.2">
      <c r="H7716" s="7"/>
      <c r="I7716" s="23"/>
    </row>
    <row r="7717" spans="8:9" x14ac:dyDescent="0.2">
      <c r="H7717" s="7"/>
      <c r="I7717" s="23"/>
    </row>
    <row r="7718" spans="8:9" x14ac:dyDescent="0.2">
      <c r="H7718" s="7"/>
      <c r="I7718" s="23"/>
    </row>
    <row r="7719" spans="8:9" x14ac:dyDescent="0.2">
      <c r="H7719" s="7"/>
      <c r="I7719" s="23"/>
    </row>
    <row r="7720" spans="8:9" x14ac:dyDescent="0.2">
      <c r="H7720" s="7"/>
      <c r="I7720" s="23"/>
    </row>
    <row r="7721" spans="8:9" x14ac:dyDescent="0.2">
      <c r="H7721" s="7"/>
      <c r="I7721" s="23"/>
    </row>
    <row r="7722" spans="8:9" x14ac:dyDescent="0.2">
      <c r="H7722" s="7"/>
      <c r="I7722" s="23"/>
    </row>
    <row r="7723" spans="8:9" x14ac:dyDescent="0.2">
      <c r="H7723" s="7"/>
      <c r="I7723" s="23"/>
    </row>
    <row r="7724" spans="8:9" x14ac:dyDescent="0.2">
      <c r="H7724" s="7"/>
      <c r="I7724" s="23"/>
    </row>
    <row r="7725" spans="8:9" x14ac:dyDescent="0.2">
      <c r="H7725" s="7"/>
      <c r="I7725" s="23"/>
    </row>
    <row r="7726" spans="8:9" x14ac:dyDescent="0.2">
      <c r="H7726" s="7"/>
      <c r="I7726" s="23"/>
    </row>
    <row r="7727" spans="8:9" x14ac:dyDescent="0.2">
      <c r="H7727" s="7"/>
      <c r="I7727" s="23"/>
    </row>
    <row r="7728" spans="8:9" x14ac:dyDescent="0.2">
      <c r="H7728" s="7"/>
      <c r="I7728" s="23"/>
    </row>
    <row r="7729" spans="8:9" x14ac:dyDescent="0.2">
      <c r="H7729" s="7"/>
      <c r="I7729" s="23"/>
    </row>
    <row r="7730" spans="8:9" x14ac:dyDescent="0.2">
      <c r="H7730" s="7"/>
      <c r="I7730" s="23"/>
    </row>
    <row r="7731" spans="8:9" x14ac:dyDescent="0.2">
      <c r="H7731" s="7"/>
      <c r="I7731" s="23"/>
    </row>
    <row r="7732" spans="8:9" x14ac:dyDescent="0.2">
      <c r="H7732" s="7"/>
      <c r="I7732" s="23"/>
    </row>
    <row r="7733" spans="8:9" x14ac:dyDescent="0.2">
      <c r="H7733" s="7"/>
      <c r="I7733" s="23"/>
    </row>
    <row r="7734" spans="8:9" x14ac:dyDescent="0.2">
      <c r="H7734" s="7"/>
      <c r="I7734" s="23"/>
    </row>
    <row r="7735" spans="8:9" x14ac:dyDescent="0.2">
      <c r="H7735" s="7"/>
      <c r="I7735" s="23"/>
    </row>
    <row r="7736" spans="8:9" x14ac:dyDescent="0.2">
      <c r="H7736" s="7"/>
      <c r="I7736" s="23"/>
    </row>
    <row r="7737" spans="8:9" x14ac:dyDescent="0.2">
      <c r="H7737" s="7"/>
      <c r="I7737" s="23"/>
    </row>
    <row r="7738" spans="8:9" x14ac:dyDescent="0.2">
      <c r="H7738" s="7"/>
      <c r="I7738" s="23"/>
    </row>
    <row r="7739" spans="8:9" x14ac:dyDescent="0.2">
      <c r="H7739" s="7"/>
      <c r="I7739" s="23"/>
    </row>
    <row r="7740" spans="8:9" x14ac:dyDescent="0.2">
      <c r="H7740" s="7"/>
      <c r="I7740" s="23"/>
    </row>
    <row r="7741" spans="8:9" x14ac:dyDescent="0.2">
      <c r="H7741" s="7"/>
      <c r="I7741" s="23"/>
    </row>
    <row r="7742" spans="8:9" x14ac:dyDescent="0.2">
      <c r="H7742" s="7"/>
      <c r="I7742" s="23"/>
    </row>
    <row r="7743" spans="8:9" x14ac:dyDescent="0.2">
      <c r="H7743" s="7"/>
      <c r="I7743" s="23"/>
    </row>
    <row r="7744" spans="8:9" x14ac:dyDescent="0.2">
      <c r="H7744" s="7"/>
      <c r="I7744" s="23"/>
    </row>
    <row r="7745" spans="8:9" x14ac:dyDescent="0.2">
      <c r="H7745" s="7"/>
      <c r="I7745" s="23"/>
    </row>
    <row r="7746" spans="8:9" x14ac:dyDescent="0.2">
      <c r="H7746" s="7"/>
      <c r="I7746" s="23"/>
    </row>
    <row r="7747" spans="8:9" x14ac:dyDescent="0.2">
      <c r="H7747" s="7"/>
      <c r="I7747" s="23"/>
    </row>
    <row r="7748" spans="8:9" x14ac:dyDescent="0.2">
      <c r="H7748" s="7"/>
      <c r="I7748" s="23"/>
    </row>
    <row r="7749" spans="8:9" x14ac:dyDescent="0.2">
      <c r="H7749" s="7"/>
      <c r="I7749" s="23"/>
    </row>
    <row r="7750" spans="8:9" x14ac:dyDescent="0.2">
      <c r="H7750" s="7"/>
      <c r="I7750" s="23"/>
    </row>
    <row r="7751" spans="8:9" x14ac:dyDescent="0.2">
      <c r="H7751" s="7"/>
      <c r="I7751" s="23"/>
    </row>
    <row r="7752" spans="8:9" x14ac:dyDescent="0.2">
      <c r="H7752" s="7"/>
      <c r="I7752" s="23"/>
    </row>
    <row r="7753" spans="8:9" x14ac:dyDescent="0.2">
      <c r="H7753" s="7"/>
      <c r="I7753" s="23"/>
    </row>
    <row r="7754" spans="8:9" x14ac:dyDescent="0.2">
      <c r="H7754" s="7"/>
      <c r="I7754" s="23"/>
    </row>
    <row r="7755" spans="8:9" x14ac:dyDescent="0.2">
      <c r="H7755" s="7"/>
      <c r="I7755" s="23"/>
    </row>
    <row r="7756" spans="8:9" x14ac:dyDescent="0.2">
      <c r="H7756" s="7"/>
      <c r="I7756" s="23"/>
    </row>
    <row r="7757" spans="8:9" x14ac:dyDescent="0.2">
      <c r="H7757" s="7"/>
      <c r="I7757" s="23"/>
    </row>
    <row r="7758" spans="8:9" x14ac:dyDescent="0.2">
      <c r="H7758" s="7"/>
      <c r="I7758" s="23"/>
    </row>
    <row r="7759" spans="8:9" x14ac:dyDescent="0.2">
      <c r="H7759" s="7"/>
      <c r="I7759" s="23"/>
    </row>
    <row r="7760" spans="8:9" x14ac:dyDescent="0.2">
      <c r="H7760" s="7"/>
      <c r="I7760" s="23"/>
    </row>
    <row r="7761" spans="8:9" x14ac:dyDescent="0.2">
      <c r="H7761" s="7"/>
      <c r="I7761" s="23"/>
    </row>
    <row r="7762" spans="8:9" x14ac:dyDescent="0.2">
      <c r="H7762" s="7"/>
      <c r="I7762" s="23"/>
    </row>
    <row r="7763" spans="8:9" x14ac:dyDescent="0.2">
      <c r="H7763" s="7"/>
      <c r="I7763" s="23"/>
    </row>
    <row r="7764" spans="8:9" x14ac:dyDescent="0.2">
      <c r="H7764" s="7"/>
      <c r="I7764" s="23"/>
    </row>
    <row r="7765" spans="8:9" x14ac:dyDescent="0.2">
      <c r="H7765" s="7"/>
      <c r="I7765" s="23"/>
    </row>
    <row r="7766" spans="8:9" x14ac:dyDescent="0.2">
      <c r="H7766" s="7"/>
      <c r="I7766" s="23"/>
    </row>
    <row r="7767" spans="8:9" x14ac:dyDescent="0.2">
      <c r="H7767" s="7"/>
      <c r="I7767" s="23"/>
    </row>
    <row r="7768" spans="8:9" x14ac:dyDescent="0.2">
      <c r="H7768" s="7"/>
      <c r="I7768" s="23"/>
    </row>
    <row r="7769" spans="8:9" x14ac:dyDescent="0.2">
      <c r="H7769" s="7"/>
      <c r="I7769" s="23"/>
    </row>
    <row r="7770" spans="8:9" x14ac:dyDescent="0.2">
      <c r="H7770" s="7"/>
      <c r="I7770" s="23"/>
    </row>
    <row r="7771" spans="8:9" x14ac:dyDescent="0.2">
      <c r="H7771" s="7"/>
      <c r="I7771" s="23"/>
    </row>
    <row r="7772" spans="8:9" x14ac:dyDescent="0.2">
      <c r="H7772" s="7"/>
      <c r="I7772" s="23"/>
    </row>
    <row r="7773" spans="8:9" x14ac:dyDescent="0.2">
      <c r="H7773" s="7"/>
      <c r="I7773" s="23"/>
    </row>
    <row r="7774" spans="8:9" x14ac:dyDescent="0.2">
      <c r="H7774" s="7"/>
      <c r="I7774" s="23"/>
    </row>
    <row r="7775" spans="8:9" x14ac:dyDescent="0.2">
      <c r="H7775" s="7"/>
      <c r="I7775" s="23"/>
    </row>
    <row r="7776" spans="8:9" x14ac:dyDescent="0.2">
      <c r="H7776" s="7"/>
      <c r="I7776" s="23"/>
    </row>
    <row r="7777" spans="8:9" x14ac:dyDescent="0.2">
      <c r="H7777" s="7"/>
      <c r="I7777" s="23"/>
    </row>
    <row r="7778" spans="8:9" x14ac:dyDescent="0.2">
      <c r="H7778" s="7"/>
      <c r="I7778" s="23"/>
    </row>
    <row r="7779" spans="8:9" x14ac:dyDescent="0.2">
      <c r="H7779" s="7"/>
      <c r="I7779" s="23"/>
    </row>
    <row r="7780" spans="8:9" x14ac:dyDescent="0.2">
      <c r="H7780" s="7"/>
      <c r="I7780" s="23"/>
    </row>
    <row r="7781" spans="8:9" x14ac:dyDescent="0.2">
      <c r="H7781" s="7"/>
      <c r="I7781" s="23"/>
    </row>
    <row r="7782" spans="8:9" x14ac:dyDescent="0.2">
      <c r="H7782" s="7"/>
      <c r="I7782" s="23"/>
    </row>
    <row r="7783" spans="8:9" x14ac:dyDescent="0.2">
      <c r="H7783" s="7"/>
      <c r="I7783" s="23"/>
    </row>
    <row r="7784" spans="8:9" x14ac:dyDescent="0.2">
      <c r="H7784" s="7"/>
      <c r="I7784" s="23"/>
    </row>
    <row r="7785" spans="8:9" x14ac:dyDescent="0.2">
      <c r="H7785" s="7"/>
      <c r="I7785" s="23"/>
    </row>
    <row r="7786" spans="8:9" x14ac:dyDescent="0.2">
      <c r="H7786" s="7"/>
      <c r="I7786" s="23"/>
    </row>
    <row r="7787" spans="8:9" x14ac:dyDescent="0.2">
      <c r="H7787" s="7"/>
      <c r="I7787" s="23"/>
    </row>
    <row r="7788" spans="8:9" x14ac:dyDescent="0.2">
      <c r="H7788" s="7"/>
      <c r="I7788" s="23"/>
    </row>
    <row r="7789" spans="8:9" x14ac:dyDescent="0.2">
      <c r="H7789" s="7"/>
      <c r="I7789" s="23"/>
    </row>
    <row r="7790" spans="8:9" x14ac:dyDescent="0.2">
      <c r="H7790" s="7"/>
      <c r="I7790" s="23"/>
    </row>
    <row r="7791" spans="8:9" x14ac:dyDescent="0.2">
      <c r="H7791" s="7"/>
      <c r="I7791" s="23"/>
    </row>
    <row r="7792" spans="8:9" x14ac:dyDescent="0.2">
      <c r="H7792" s="7"/>
      <c r="I7792" s="23"/>
    </row>
    <row r="7793" spans="8:9" x14ac:dyDescent="0.2">
      <c r="H7793" s="7"/>
      <c r="I7793" s="23"/>
    </row>
    <row r="7794" spans="8:9" x14ac:dyDescent="0.2">
      <c r="H7794" s="7"/>
      <c r="I7794" s="23"/>
    </row>
    <row r="7795" spans="8:9" x14ac:dyDescent="0.2">
      <c r="H7795" s="7"/>
      <c r="I7795" s="23"/>
    </row>
    <row r="7796" spans="8:9" x14ac:dyDescent="0.2">
      <c r="H7796" s="7"/>
      <c r="I7796" s="23"/>
    </row>
    <row r="7797" spans="8:9" x14ac:dyDescent="0.2">
      <c r="H7797" s="7"/>
      <c r="I7797" s="23"/>
    </row>
    <row r="7798" spans="8:9" x14ac:dyDescent="0.2">
      <c r="H7798" s="7"/>
      <c r="I7798" s="23"/>
    </row>
    <row r="7799" spans="8:9" x14ac:dyDescent="0.2">
      <c r="H7799" s="7"/>
      <c r="I7799" s="23"/>
    </row>
    <row r="7800" spans="8:9" x14ac:dyDescent="0.2">
      <c r="H7800" s="7"/>
      <c r="I7800" s="23"/>
    </row>
    <row r="7801" spans="8:9" x14ac:dyDescent="0.2">
      <c r="H7801" s="7"/>
      <c r="I7801" s="23"/>
    </row>
    <row r="7802" spans="8:9" x14ac:dyDescent="0.2">
      <c r="H7802" s="7"/>
      <c r="I7802" s="23"/>
    </row>
    <row r="7803" spans="8:9" x14ac:dyDescent="0.2">
      <c r="H7803" s="7"/>
      <c r="I7803" s="23"/>
    </row>
    <row r="7804" spans="8:9" x14ac:dyDescent="0.2">
      <c r="H7804" s="7"/>
      <c r="I7804" s="23"/>
    </row>
    <row r="7805" spans="8:9" x14ac:dyDescent="0.2">
      <c r="H7805" s="7"/>
      <c r="I7805" s="23"/>
    </row>
    <row r="7806" spans="8:9" x14ac:dyDescent="0.2">
      <c r="H7806" s="7"/>
      <c r="I7806" s="23"/>
    </row>
    <row r="7807" spans="8:9" x14ac:dyDescent="0.2">
      <c r="H7807" s="7"/>
      <c r="I7807" s="23"/>
    </row>
    <row r="7808" spans="8:9" x14ac:dyDescent="0.2">
      <c r="H7808" s="7"/>
      <c r="I7808" s="23"/>
    </row>
    <row r="7809" spans="8:9" x14ac:dyDescent="0.2">
      <c r="H7809" s="7"/>
      <c r="I7809" s="23"/>
    </row>
    <row r="7810" spans="8:9" x14ac:dyDescent="0.2">
      <c r="H7810" s="7"/>
      <c r="I7810" s="23"/>
    </row>
    <row r="7811" spans="8:9" x14ac:dyDescent="0.2">
      <c r="H7811" s="7"/>
      <c r="I7811" s="23"/>
    </row>
    <row r="7812" spans="8:9" x14ac:dyDescent="0.2">
      <c r="H7812" s="7"/>
      <c r="I7812" s="23"/>
    </row>
    <row r="7813" spans="8:9" x14ac:dyDescent="0.2">
      <c r="H7813" s="7"/>
      <c r="I7813" s="23"/>
    </row>
    <row r="7814" spans="8:9" x14ac:dyDescent="0.2">
      <c r="H7814" s="7"/>
      <c r="I7814" s="23"/>
    </row>
    <row r="7815" spans="8:9" x14ac:dyDescent="0.2">
      <c r="H7815" s="7"/>
      <c r="I7815" s="23"/>
    </row>
    <row r="7816" spans="8:9" x14ac:dyDescent="0.2">
      <c r="H7816" s="7"/>
      <c r="I7816" s="23"/>
    </row>
    <row r="7817" spans="8:9" x14ac:dyDescent="0.2">
      <c r="H7817" s="7"/>
      <c r="I7817" s="23"/>
    </row>
    <row r="7818" spans="8:9" x14ac:dyDescent="0.2">
      <c r="H7818" s="7"/>
      <c r="I7818" s="23"/>
    </row>
    <row r="7819" spans="8:9" x14ac:dyDescent="0.2">
      <c r="H7819" s="7"/>
      <c r="I7819" s="23"/>
    </row>
    <row r="7820" spans="8:9" x14ac:dyDescent="0.2">
      <c r="H7820" s="7"/>
      <c r="I7820" s="23"/>
    </row>
    <row r="7821" spans="8:9" x14ac:dyDescent="0.2">
      <c r="H7821" s="7"/>
      <c r="I7821" s="23"/>
    </row>
    <row r="7822" spans="8:9" x14ac:dyDescent="0.2">
      <c r="H7822" s="7"/>
      <c r="I7822" s="23"/>
    </row>
    <row r="7823" spans="8:9" x14ac:dyDescent="0.2">
      <c r="H7823" s="7"/>
      <c r="I7823" s="23"/>
    </row>
    <row r="7824" spans="8:9" x14ac:dyDescent="0.2">
      <c r="H7824" s="7"/>
      <c r="I7824" s="23"/>
    </row>
    <row r="7825" spans="8:9" x14ac:dyDescent="0.2">
      <c r="H7825" s="7"/>
      <c r="I7825" s="23"/>
    </row>
    <row r="7826" spans="8:9" x14ac:dyDescent="0.2">
      <c r="H7826" s="7"/>
      <c r="I7826" s="23"/>
    </row>
    <row r="7827" spans="8:9" x14ac:dyDescent="0.2">
      <c r="H7827" s="7"/>
      <c r="I7827" s="23"/>
    </row>
    <row r="7828" spans="8:9" x14ac:dyDescent="0.2">
      <c r="H7828" s="7"/>
      <c r="I7828" s="23"/>
    </row>
    <row r="7829" spans="8:9" x14ac:dyDescent="0.2">
      <c r="H7829" s="7"/>
      <c r="I7829" s="23"/>
    </row>
    <row r="7830" spans="8:9" x14ac:dyDescent="0.2">
      <c r="H7830" s="7"/>
      <c r="I7830" s="23"/>
    </row>
    <row r="7831" spans="8:9" x14ac:dyDescent="0.2">
      <c r="H7831" s="7"/>
      <c r="I7831" s="23"/>
    </row>
    <row r="7832" spans="8:9" x14ac:dyDescent="0.2">
      <c r="H7832" s="7"/>
      <c r="I7832" s="23"/>
    </row>
    <row r="7833" spans="8:9" x14ac:dyDescent="0.2">
      <c r="H7833" s="7"/>
      <c r="I7833" s="23"/>
    </row>
    <row r="7834" spans="8:9" x14ac:dyDescent="0.2">
      <c r="H7834" s="7"/>
      <c r="I7834" s="23"/>
    </row>
    <row r="7835" spans="8:9" x14ac:dyDescent="0.2">
      <c r="H7835" s="7"/>
      <c r="I7835" s="23"/>
    </row>
    <row r="7836" spans="8:9" x14ac:dyDescent="0.2">
      <c r="H7836" s="7"/>
      <c r="I7836" s="23"/>
    </row>
    <row r="7837" spans="8:9" x14ac:dyDescent="0.2">
      <c r="H7837" s="7"/>
      <c r="I7837" s="23"/>
    </row>
    <row r="7838" spans="8:9" x14ac:dyDescent="0.2">
      <c r="H7838" s="7"/>
      <c r="I7838" s="23"/>
    </row>
    <row r="7839" spans="8:9" x14ac:dyDescent="0.2">
      <c r="H7839" s="7"/>
      <c r="I7839" s="23"/>
    </row>
    <row r="7840" spans="8:9" x14ac:dyDescent="0.2">
      <c r="H7840" s="7"/>
      <c r="I7840" s="23"/>
    </row>
    <row r="7841" spans="8:9" x14ac:dyDescent="0.2">
      <c r="H7841" s="7"/>
      <c r="I7841" s="23"/>
    </row>
    <row r="7842" spans="8:9" x14ac:dyDescent="0.2">
      <c r="H7842" s="7"/>
      <c r="I7842" s="23"/>
    </row>
    <row r="7843" spans="8:9" x14ac:dyDescent="0.2">
      <c r="H7843" s="7"/>
      <c r="I7843" s="23"/>
    </row>
    <row r="7844" spans="8:9" x14ac:dyDescent="0.2">
      <c r="H7844" s="7"/>
      <c r="I7844" s="23"/>
    </row>
    <row r="7845" spans="8:9" x14ac:dyDescent="0.2">
      <c r="H7845" s="7"/>
      <c r="I7845" s="23"/>
    </row>
    <row r="7846" spans="8:9" x14ac:dyDescent="0.2">
      <c r="H7846" s="7"/>
      <c r="I7846" s="23"/>
    </row>
    <row r="7847" spans="8:9" x14ac:dyDescent="0.2">
      <c r="H7847" s="7"/>
      <c r="I7847" s="23"/>
    </row>
    <row r="7848" spans="8:9" x14ac:dyDescent="0.2">
      <c r="H7848" s="7"/>
      <c r="I7848" s="23"/>
    </row>
    <row r="7849" spans="8:9" x14ac:dyDescent="0.2">
      <c r="H7849" s="7"/>
      <c r="I7849" s="23"/>
    </row>
    <row r="7850" spans="8:9" x14ac:dyDescent="0.2">
      <c r="H7850" s="7"/>
      <c r="I7850" s="23"/>
    </row>
    <row r="7851" spans="8:9" x14ac:dyDescent="0.2">
      <c r="H7851" s="7"/>
      <c r="I7851" s="23"/>
    </row>
    <row r="7852" spans="8:9" x14ac:dyDescent="0.2">
      <c r="H7852" s="7"/>
      <c r="I7852" s="23"/>
    </row>
    <row r="7853" spans="8:9" x14ac:dyDescent="0.2">
      <c r="H7853" s="7"/>
      <c r="I7853" s="23"/>
    </row>
    <row r="7854" spans="8:9" x14ac:dyDescent="0.2">
      <c r="H7854" s="7"/>
      <c r="I7854" s="23"/>
    </row>
    <row r="7855" spans="8:9" x14ac:dyDescent="0.2">
      <c r="H7855" s="7"/>
      <c r="I7855" s="23"/>
    </row>
    <row r="7856" spans="8:9" x14ac:dyDescent="0.2">
      <c r="H7856" s="7"/>
      <c r="I7856" s="23"/>
    </row>
    <row r="7857" spans="8:9" x14ac:dyDescent="0.2">
      <c r="H7857" s="7"/>
      <c r="I7857" s="23"/>
    </row>
    <row r="7858" spans="8:9" x14ac:dyDescent="0.2">
      <c r="H7858" s="7"/>
      <c r="I7858" s="23"/>
    </row>
    <row r="7859" spans="8:9" x14ac:dyDescent="0.2">
      <c r="H7859" s="7"/>
      <c r="I7859" s="23"/>
    </row>
    <row r="7860" spans="8:9" x14ac:dyDescent="0.2">
      <c r="H7860" s="7"/>
      <c r="I7860" s="23"/>
    </row>
    <row r="7861" spans="8:9" x14ac:dyDescent="0.2">
      <c r="H7861" s="7"/>
      <c r="I7861" s="23"/>
    </row>
    <row r="7862" spans="8:9" x14ac:dyDescent="0.2">
      <c r="H7862" s="7"/>
      <c r="I7862" s="23"/>
    </row>
    <row r="7863" spans="8:9" x14ac:dyDescent="0.2">
      <c r="H7863" s="7"/>
      <c r="I7863" s="23"/>
    </row>
    <row r="7864" spans="8:9" x14ac:dyDescent="0.2">
      <c r="H7864" s="7"/>
      <c r="I7864" s="23"/>
    </row>
    <row r="7865" spans="8:9" x14ac:dyDescent="0.2">
      <c r="H7865" s="7"/>
      <c r="I7865" s="23"/>
    </row>
    <row r="7866" spans="8:9" x14ac:dyDescent="0.2">
      <c r="H7866" s="7"/>
      <c r="I7866" s="23"/>
    </row>
    <row r="7867" spans="8:9" x14ac:dyDescent="0.2">
      <c r="H7867" s="7"/>
      <c r="I7867" s="23"/>
    </row>
    <row r="7868" spans="8:9" x14ac:dyDescent="0.2">
      <c r="H7868" s="7"/>
      <c r="I7868" s="23"/>
    </row>
    <row r="7869" spans="8:9" x14ac:dyDescent="0.2">
      <c r="H7869" s="7"/>
      <c r="I7869" s="23"/>
    </row>
    <row r="7870" spans="8:9" x14ac:dyDescent="0.2">
      <c r="H7870" s="7"/>
      <c r="I7870" s="23"/>
    </row>
    <row r="7871" spans="8:9" x14ac:dyDescent="0.2">
      <c r="H7871" s="7"/>
      <c r="I7871" s="23"/>
    </row>
    <row r="7872" spans="8:9" x14ac:dyDescent="0.2">
      <c r="H7872" s="7"/>
      <c r="I7872" s="23"/>
    </row>
    <row r="7873" spans="8:9" x14ac:dyDescent="0.2">
      <c r="H7873" s="7"/>
      <c r="I7873" s="23"/>
    </row>
    <row r="7874" spans="8:9" x14ac:dyDescent="0.2">
      <c r="H7874" s="7"/>
      <c r="I7874" s="23"/>
    </row>
    <row r="7875" spans="8:9" x14ac:dyDescent="0.2">
      <c r="H7875" s="7"/>
      <c r="I7875" s="23"/>
    </row>
    <row r="7876" spans="8:9" x14ac:dyDescent="0.2">
      <c r="H7876" s="7"/>
      <c r="I7876" s="23"/>
    </row>
    <row r="7877" spans="8:9" x14ac:dyDescent="0.2">
      <c r="H7877" s="7"/>
      <c r="I7877" s="23"/>
    </row>
    <row r="7878" spans="8:9" x14ac:dyDescent="0.2">
      <c r="H7878" s="7"/>
      <c r="I7878" s="23"/>
    </row>
    <row r="7879" spans="8:9" x14ac:dyDescent="0.2">
      <c r="H7879" s="7"/>
      <c r="I7879" s="23"/>
    </row>
    <row r="7880" spans="8:9" x14ac:dyDescent="0.2">
      <c r="H7880" s="7"/>
      <c r="I7880" s="23"/>
    </row>
    <row r="7881" spans="8:9" x14ac:dyDescent="0.2">
      <c r="H7881" s="7"/>
      <c r="I7881" s="23"/>
    </row>
    <row r="7882" spans="8:9" x14ac:dyDescent="0.2">
      <c r="H7882" s="7"/>
      <c r="I7882" s="23"/>
    </row>
    <row r="7883" spans="8:9" x14ac:dyDescent="0.2">
      <c r="H7883" s="7"/>
      <c r="I7883" s="23"/>
    </row>
    <row r="7884" spans="8:9" x14ac:dyDescent="0.2">
      <c r="H7884" s="7"/>
      <c r="I7884" s="23"/>
    </row>
    <row r="7885" spans="8:9" x14ac:dyDescent="0.2">
      <c r="H7885" s="7"/>
      <c r="I7885" s="23"/>
    </row>
    <row r="7886" spans="8:9" x14ac:dyDescent="0.2">
      <c r="H7886" s="7"/>
      <c r="I7886" s="23"/>
    </row>
    <row r="7887" spans="8:9" x14ac:dyDescent="0.2">
      <c r="H7887" s="7"/>
      <c r="I7887" s="23"/>
    </row>
    <row r="7888" spans="8:9" x14ac:dyDescent="0.2">
      <c r="H7888" s="7"/>
      <c r="I7888" s="23"/>
    </row>
    <row r="7889" spans="8:9" x14ac:dyDescent="0.2">
      <c r="H7889" s="7"/>
      <c r="I7889" s="23"/>
    </row>
    <row r="7890" spans="8:9" x14ac:dyDescent="0.2">
      <c r="H7890" s="7"/>
      <c r="I7890" s="23"/>
    </row>
    <row r="7891" spans="8:9" x14ac:dyDescent="0.2">
      <c r="H7891" s="7"/>
      <c r="I7891" s="23"/>
    </row>
    <row r="7892" spans="8:9" x14ac:dyDescent="0.2">
      <c r="H7892" s="7"/>
      <c r="I7892" s="23"/>
    </row>
    <row r="7893" spans="8:9" x14ac:dyDescent="0.2">
      <c r="H7893" s="7"/>
      <c r="I7893" s="23"/>
    </row>
    <row r="7894" spans="8:9" x14ac:dyDescent="0.2">
      <c r="H7894" s="7"/>
      <c r="I7894" s="23"/>
    </row>
    <row r="7895" spans="8:9" x14ac:dyDescent="0.2">
      <c r="H7895" s="7"/>
      <c r="I7895" s="23"/>
    </row>
    <row r="7896" spans="8:9" x14ac:dyDescent="0.2">
      <c r="H7896" s="7"/>
      <c r="I7896" s="23"/>
    </row>
    <row r="7897" spans="8:9" x14ac:dyDescent="0.2">
      <c r="H7897" s="7"/>
      <c r="I7897" s="23"/>
    </row>
    <row r="7898" spans="8:9" x14ac:dyDescent="0.2">
      <c r="H7898" s="7"/>
      <c r="I7898" s="23"/>
    </row>
    <row r="7899" spans="8:9" x14ac:dyDescent="0.2">
      <c r="H7899" s="7"/>
      <c r="I7899" s="23"/>
    </row>
    <row r="7900" spans="8:9" x14ac:dyDescent="0.2">
      <c r="H7900" s="7"/>
      <c r="I7900" s="23"/>
    </row>
    <row r="7901" spans="8:9" x14ac:dyDescent="0.2">
      <c r="H7901" s="7"/>
      <c r="I7901" s="23"/>
    </row>
    <row r="7902" spans="8:9" x14ac:dyDescent="0.2">
      <c r="H7902" s="7"/>
      <c r="I7902" s="23"/>
    </row>
    <row r="7903" spans="8:9" x14ac:dyDescent="0.2">
      <c r="H7903" s="7"/>
      <c r="I7903" s="23"/>
    </row>
    <row r="7904" spans="8:9" x14ac:dyDescent="0.2">
      <c r="H7904" s="7"/>
      <c r="I7904" s="23"/>
    </row>
    <row r="7905" spans="8:9" x14ac:dyDescent="0.2">
      <c r="H7905" s="7"/>
      <c r="I7905" s="23"/>
    </row>
    <row r="7906" spans="8:9" x14ac:dyDescent="0.2">
      <c r="H7906" s="7"/>
      <c r="I7906" s="23"/>
    </row>
    <row r="7907" spans="8:9" x14ac:dyDescent="0.2">
      <c r="H7907" s="7"/>
      <c r="I7907" s="23"/>
    </row>
    <row r="7908" spans="8:9" x14ac:dyDescent="0.2">
      <c r="H7908" s="7"/>
      <c r="I7908" s="23"/>
    </row>
    <row r="7909" spans="8:9" x14ac:dyDescent="0.2">
      <c r="H7909" s="7"/>
      <c r="I7909" s="23"/>
    </row>
    <row r="7910" spans="8:9" x14ac:dyDescent="0.2">
      <c r="H7910" s="7"/>
      <c r="I7910" s="23"/>
    </row>
    <row r="7911" spans="8:9" x14ac:dyDescent="0.2">
      <c r="H7911" s="7"/>
      <c r="I7911" s="23"/>
    </row>
    <row r="7912" spans="8:9" x14ac:dyDescent="0.2">
      <c r="H7912" s="7"/>
      <c r="I7912" s="23"/>
    </row>
    <row r="7913" spans="8:9" x14ac:dyDescent="0.2">
      <c r="H7913" s="7"/>
      <c r="I7913" s="23"/>
    </row>
    <row r="7914" spans="8:9" x14ac:dyDescent="0.2">
      <c r="H7914" s="7"/>
      <c r="I7914" s="23"/>
    </row>
    <row r="7915" spans="8:9" x14ac:dyDescent="0.2">
      <c r="H7915" s="7"/>
      <c r="I7915" s="23"/>
    </row>
    <row r="7916" spans="8:9" x14ac:dyDescent="0.2">
      <c r="H7916" s="7"/>
      <c r="I7916" s="23"/>
    </row>
    <row r="7917" spans="8:9" x14ac:dyDescent="0.2">
      <c r="H7917" s="7"/>
      <c r="I7917" s="23"/>
    </row>
    <row r="7918" spans="8:9" x14ac:dyDescent="0.2">
      <c r="H7918" s="7"/>
      <c r="I7918" s="23"/>
    </row>
    <row r="7919" spans="8:9" x14ac:dyDescent="0.2">
      <c r="H7919" s="7"/>
      <c r="I7919" s="23"/>
    </row>
    <row r="7920" spans="8:9" x14ac:dyDescent="0.2">
      <c r="H7920" s="7"/>
      <c r="I7920" s="23"/>
    </row>
    <row r="7921" spans="8:9" x14ac:dyDescent="0.2">
      <c r="H7921" s="7"/>
      <c r="I7921" s="23"/>
    </row>
    <row r="7922" spans="8:9" x14ac:dyDescent="0.2">
      <c r="H7922" s="7"/>
      <c r="I7922" s="23"/>
    </row>
    <row r="7923" spans="8:9" x14ac:dyDescent="0.2">
      <c r="H7923" s="7"/>
      <c r="I7923" s="23"/>
    </row>
    <row r="7924" spans="8:9" x14ac:dyDescent="0.2">
      <c r="H7924" s="7"/>
      <c r="I7924" s="23"/>
    </row>
    <row r="7925" spans="8:9" x14ac:dyDescent="0.2">
      <c r="H7925" s="7"/>
      <c r="I7925" s="23"/>
    </row>
    <row r="7926" spans="8:9" x14ac:dyDescent="0.2">
      <c r="H7926" s="7"/>
      <c r="I7926" s="23"/>
    </row>
    <row r="7927" spans="8:9" x14ac:dyDescent="0.2">
      <c r="H7927" s="7"/>
      <c r="I7927" s="23"/>
    </row>
    <row r="7928" spans="8:9" x14ac:dyDescent="0.2">
      <c r="H7928" s="7"/>
      <c r="I7928" s="23"/>
    </row>
    <row r="7929" spans="8:9" x14ac:dyDescent="0.2">
      <c r="H7929" s="7"/>
      <c r="I7929" s="23"/>
    </row>
    <row r="7930" spans="8:9" x14ac:dyDescent="0.2">
      <c r="H7930" s="7"/>
      <c r="I7930" s="23"/>
    </row>
    <row r="7931" spans="8:9" x14ac:dyDescent="0.2">
      <c r="H7931" s="7"/>
      <c r="I7931" s="23"/>
    </row>
    <row r="7932" spans="8:9" x14ac:dyDescent="0.2">
      <c r="H7932" s="7"/>
      <c r="I7932" s="23"/>
    </row>
    <row r="7933" spans="8:9" x14ac:dyDescent="0.2">
      <c r="H7933" s="7"/>
      <c r="I7933" s="23"/>
    </row>
    <row r="7934" spans="8:9" x14ac:dyDescent="0.2">
      <c r="H7934" s="7"/>
      <c r="I7934" s="23"/>
    </row>
    <row r="7935" spans="8:9" x14ac:dyDescent="0.2">
      <c r="H7935" s="7"/>
      <c r="I7935" s="23"/>
    </row>
    <row r="7936" spans="8:9" x14ac:dyDescent="0.2">
      <c r="H7936" s="7"/>
      <c r="I7936" s="23"/>
    </row>
    <row r="7937" spans="8:9" x14ac:dyDescent="0.2">
      <c r="H7937" s="7"/>
      <c r="I7937" s="23"/>
    </row>
    <row r="7938" spans="8:9" x14ac:dyDescent="0.2">
      <c r="H7938" s="7"/>
      <c r="I7938" s="23"/>
    </row>
    <row r="7939" spans="8:9" x14ac:dyDescent="0.2">
      <c r="H7939" s="7"/>
      <c r="I7939" s="23"/>
    </row>
    <row r="7940" spans="8:9" x14ac:dyDescent="0.2">
      <c r="H7940" s="7"/>
      <c r="I7940" s="23"/>
    </row>
    <row r="7941" spans="8:9" x14ac:dyDescent="0.2">
      <c r="H7941" s="7"/>
      <c r="I7941" s="23"/>
    </row>
    <row r="7942" spans="8:9" x14ac:dyDescent="0.2">
      <c r="H7942" s="7"/>
      <c r="I7942" s="23"/>
    </row>
    <row r="7943" spans="8:9" x14ac:dyDescent="0.2">
      <c r="H7943" s="7"/>
      <c r="I7943" s="23"/>
    </row>
    <row r="7944" spans="8:9" x14ac:dyDescent="0.2">
      <c r="H7944" s="7"/>
      <c r="I7944" s="23"/>
    </row>
    <row r="7945" spans="8:9" x14ac:dyDescent="0.2">
      <c r="H7945" s="7"/>
      <c r="I7945" s="23"/>
    </row>
    <row r="7946" spans="8:9" x14ac:dyDescent="0.2">
      <c r="H7946" s="7"/>
      <c r="I7946" s="23"/>
    </row>
    <row r="7947" spans="8:9" x14ac:dyDescent="0.2">
      <c r="H7947" s="7"/>
      <c r="I7947" s="23"/>
    </row>
    <row r="7948" spans="8:9" x14ac:dyDescent="0.2">
      <c r="H7948" s="7"/>
      <c r="I7948" s="23"/>
    </row>
    <row r="7949" spans="8:9" x14ac:dyDescent="0.2">
      <c r="H7949" s="7"/>
      <c r="I7949" s="23"/>
    </row>
    <row r="7950" spans="8:9" x14ac:dyDescent="0.2">
      <c r="H7950" s="7"/>
      <c r="I7950" s="23"/>
    </row>
    <row r="7951" spans="8:9" x14ac:dyDescent="0.2">
      <c r="H7951" s="7"/>
      <c r="I7951" s="23"/>
    </row>
    <row r="7952" spans="8:9" x14ac:dyDescent="0.2">
      <c r="H7952" s="7"/>
      <c r="I7952" s="23"/>
    </row>
    <row r="7953" spans="8:9" x14ac:dyDescent="0.2">
      <c r="H7953" s="7"/>
      <c r="I7953" s="23"/>
    </row>
    <row r="7954" spans="8:9" x14ac:dyDescent="0.2">
      <c r="H7954" s="7"/>
      <c r="I7954" s="23"/>
    </row>
    <row r="7955" spans="8:9" x14ac:dyDescent="0.2">
      <c r="H7955" s="7"/>
      <c r="I7955" s="23"/>
    </row>
    <row r="7956" spans="8:9" x14ac:dyDescent="0.2">
      <c r="H7956" s="7"/>
      <c r="I7956" s="23"/>
    </row>
    <row r="7957" spans="8:9" x14ac:dyDescent="0.2">
      <c r="H7957" s="7"/>
      <c r="I7957" s="23"/>
    </row>
    <row r="7958" spans="8:9" x14ac:dyDescent="0.2">
      <c r="H7958" s="7"/>
      <c r="I7958" s="23"/>
    </row>
    <row r="7959" spans="8:9" x14ac:dyDescent="0.2">
      <c r="H7959" s="7"/>
      <c r="I7959" s="23"/>
    </row>
    <row r="7960" spans="8:9" x14ac:dyDescent="0.2">
      <c r="H7960" s="7"/>
      <c r="I7960" s="23"/>
    </row>
    <row r="7961" spans="8:9" x14ac:dyDescent="0.2">
      <c r="H7961" s="7"/>
      <c r="I7961" s="23"/>
    </row>
    <row r="7962" spans="8:9" x14ac:dyDescent="0.2">
      <c r="H7962" s="7"/>
      <c r="I7962" s="23"/>
    </row>
    <row r="7963" spans="8:9" x14ac:dyDescent="0.2">
      <c r="H7963" s="7"/>
      <c r="I7963" s="23"/>
    </row>
    <row r="7964" spans="8:9" x14ac:dyDescent="0.2">
      <c r="H7964" s="7"/>
      <c r="I7964" s="23"/>
    </row>
    <row r="7965" spans="8:9" x14ac:dyDescent="0.2">
      <c r="H7965" s="7"/>
      <c r="I7965" s="23"/>
    </row>
    <row r="7966" spans="8:9" x14ac:dyDescent="0.2">
      <c r="H7966" s="7"/>
      <c r="I7966" s="23"/>
    </row>
    <row r="7967" spans="8:9" x14ac:dyDescent="0.2">
      <c r="H7967" s="7"/>
      <c r="I7967" s="23"/>
    </row>
    <row r="7968" spans="8:9" x14ac:dyDescent="0.2">
      <c r="H7968" s="7"/>
      <c r="I7968" s="23"/>
    </row>
    <row r="7969" spans="8:9" x14ac:dyDescent="0.2">
      <c r="H7969" s="7"/>
      <c r="I7969" s="23"/>
    </row>
    <row r="7970" spans="8:9" x14ac:dyDescent="0.2">
      <c r="H7970" s="7"/>
      <c r="I7970" s="23"/>
    </row>
    <row r="7971" spans="8:9" x14ac:dyDescent="0.2">
      <c r="H7971" s="7"/>
      <c r="I7971" s="23"/>
    </row>
    <row r="7972" spans="8:9" x14ac:dyDescent="0.2">
      <c r="H7972" s="7"/>
      <c r="I7972" s="23"/>
    </row>
    <row r="7973" spans="8:9" x14ac:dyDescent="0.2">
      <c r="H7973" s="7"/>
      <c r="I7973" s="23"/>
    </row>
    <row r="7974" spans="8:9" x14ac:dyDescent="0.2">
      <c r="H7974" s="7"/>
      <c r="I7974" s="23"/>
    </row>
    <row r="7975" spans="8:9" x14ac:dyDescent="0.2">
      <c r="H7975" s="7"/>
      <c r="I7975" s="23"/>
    </row>
    <row r="7976" spans="8:9" x14ac:dyDescent="0.2">
      <c r="H7976" s="7"/>
      <c r="I7976" s="23"/>
    </row>
    <row r="7977" spans="8:9" x14ac:dyDescent="0.2">
      <c r="H7977" s="7"/>
      <c r="I7977" s="23"/>
    </row>
    <row r="7978" spans="8:9" x14ac:dyDescent="0.2">
      <c r="H7978" s="7"/>
      <c r="I7978" s="23"/>
    </row>
    <row r="7979" spans="8:9" x14ac:dyDescent="0.2">
      <c r="H7979" s="7"/>
      <c r="I7979" s="23"/>
    </row>
    <row r="7980" spans="8:9" x14ac:dyDescent="0.2">
      <c r="H7980" s="7"/>
      <c r="I7980" s="23"/>
    </row>
    <row r="7981" spans="8:9" x14ac:dyDescent="0.2">
      <c r="H7981" s="7"/>
      <c r="I7981" s="23"/>
    </row>
    <row r="7982" spans="8:9" x14ac:dyDescent="0.2">
      <c r="H7982" s="7"/>
      <c r="I7982" s="23"/>
    </row>
    <row r="7983" spans="8:9" x14ac:dyDescent="0.2">
      <c r="H7983" s="7"/>
      <c r="I7983" s="23"/>
    </row>
    <row r="7984" spans="8:9" x14ac:dyDescent="0.2">
      <c r="H7984" s="7"/>
      <c r="I7984" s="23"/>
    </row>
    <row r="7985" spans="8:9" x14ac:dyDescent="0.2">
      <c r="H7985" s="7"/>
      <c r="I7985" s="23"/>
    </row>
    <row r="7986" spans="8:9" x14ac:dyDescent="0.2">
      <c r="H7986" s="7"/>
      <c r="I7986" s="23"/>
    </row>
    <row r="7987" spans="8:9" x14ac:dyDescent="0.2">
      <c r="H7987" s="7"/>
      <c r="I7987" s="23"/>
    </row>
    <row r="7988" spans="8:9" x14ac:dyDescent="0.2">
      <c r="H7988" s="7"/>
      <c r="I7988" s="23"/>
    </row>
    <row r="7989" spans="8:9" x14ac:dyDescent="0.2">
      <c r="H7989" s="7"/>
      <c r="I7989" s="23"/>
    </row>
    <row r="7990" spans="8:9" x14ac:dyDescent="0.2">
      <c r="H7990" s="7"/>
      <c r="I7990" s="23"/>
    </row>
    <row r="7991" spans="8:9" x14ac:dyDescent="0.2">
      <c r="H7991" s="7"/>
      <c r="I7991" s="23"/>
    </row>
    <row r="7992" spans="8:9" x14ac:dyDescent="0.2">
      <c r="H7992" s="7"/>
      <c r="I7992" s="23"/>
    </row>
    <row r="7993" spans="8:9" x14ac:dyDescent="0.2">
      <c r="H7993" s="7"/>
      <c r="I7993" s="23"/>
    </row>
    <row r="7994" spans="8:9" x14ac:dyDescent="0.2">
      <c r="H7994" s="7"/>
      <c r="I7994" s="23"/>
    </row>
    <row r="7995" spans="8:9" x14ac:dyDescent="0.2">
      <c r="H7995" s="7"/>
      <c r="I7995" s="23"/>
    </row>
    <row r="7996" spans="8:9" x14ac:dyDescent="0.2">
      <c r="H7996" s="7"/>
      <c r="I7996" s="23"/>
    </row>
    <row r="7997" spans="8:9" x14ac:dyDescent="0.2">
      <c r="H7997" s="7"/>
      <c r="I7997" s="23"/>
    </row>
    <row r="7998" spans="8:9" x14ac:dyDescent="0.2">
      <c r="H7998" s="7"/>
      <c r="I7998" s="23"/>
    </row>
    <row r="7999" spans="8:9" x14ac:dyDescent="0.2">
      <c r="H7999" s="7"/>
      <c r="I7999" s="23"/>
    </row>
    <row r="8000" spans="8:9" x14ac:dyDescent="0.2">
      <c r="H8000" s="7"/>
      <c r="I8000" s="23"/>
    </row>
    <row r="8001" spans="8:9" x14ac:dyDescent="0.2">
      <c r="H8001" s="7"/>
      <c r="I8001" s="23"/>
    </row>
    <row r="8002" spans="8:9" x14ac:dyDescent="0.2">
      <c r="H8002" s="7"/>
      <c r="I8002" s="23"/>
    </row>
    <row r="8003" spans="8:9" x14ac:dyDescent="0.2">
      <c r="H8003" s="7"/>
      <c r="I8003" s="23"/>
    </row>
    <row r="8004" spans="8:9" x14ac:dyDescent="0.2">
      <c r="H8004" s="7"/>
      <c r="I8004" s="23"/>
    </row>
    <row r="8005" spans="8:9" x14ac:dyDescent="0.2">
      <c r="H8005" s="7"/>
      <c r="I8005" s="23"/>
    </row>
    <row r="8006" spans="8:9" x14ac:dyDescent="0.2">
      <c r="H8006" s="7"/>
      <c r="I8006" s="23"/>
    </row>
    <row r="8007" spans="8:9" x14ac:dyDescent="0.2">
      <c r="H8007" s="7"/>
      <c r="I8007" s="23"/>
    </row>
    <row r="8008" spans="8:9" x14ac:dyDescent="0.2">
      <c r="H8008" s="7"/>
      <c r="I8008" s="23"/>
    </row>
    <row r="8009" spans="8:9" x14ac:dyDescent="0.2">
      <c r="H8009" s="7"/>
      <c r="I8009" s="23"/>
    </row>
    <row r="8010" spans="8:9" x14ac:dyDescent="0.2">
      <c r="H8010" s="7"/>
      <c r="I8010" s="23"/>
    </row>
    <row r="8011" spans="8:9" x14ac:dyDescent="0.2">
      <c r="H8011" s="7"/>
      <c r="I8011" s="23"/>
    </row>
    <row r="8012" spans="8:9" x14ac:dyDescent="0.2">
      <c r="H8012" s="7"/>
      <c r="I8012" s="23"/>
    </row>
    <row r="8013" spans="8:9" x14ac:dyDescent="0.2">
      <c r="H8013" s="7"/>
      <c r="I8013" s="23"/>
    </row>
    <row r="8014" spans="8:9" x14ac:dyDescent="0.2">
      <c r="H8014" s="7"/>
      <c r="I8014" s="23"/>
    </row>
    <row r="8015" spans="8:9" x14ac:dyDescent="0.2">
      <c r="H8015" s="7"/>
      <c r="I8015" s="23"/>
    </row>
    <row r="8016" spans="8:9" x14ac:dyDescent="0.2">
      <c r="H8016" s="7"/>
      <c r="I8016" s="23"/>
    </row>
    <row r="8017" spans="8:9" x14ac:dyDescent="0.2">
      <c r="H8017" s="7"/>
      <c r="I8017" s="23"/>
    </row>
    <row r="8018" spans="8:9" x14ac:dyDescent="0.2">
      <c r="H8018" s="7"/>
      <c r="I8018" s="23"/>
    </row>
    <row r="8019" spans="8:9" x14ac:dyDescent="0.2">
      <c r="H8019" s="7"/>
      <c r="I8019" s="23"/>
    </row>
    <row r="8020" spans="8:9" x14ac:dyDescent="0.2">
      <c r="H8020" s="7"/>
      <c r="I8020" s="23"/>
    </row>
    <row r="8021" spans="8:9" x14ac:dyDescent="0.2">
      <c r="H8021" s="7"/>
      <c r="I8021" s="23"/>
    </row>
    <row r="8022" spans="8:9" x14ac:dyDescent="0.2">
      <c r="H8022" s="7"/>
      <c r="I8022" s="23"/>
    </row>
    <row r="8023" spans="8:9" x14ac:dyDescent="0.2">
      <c r="H8023" s="7"/>
      <c r="I8023" s="23"/>
    </row>
    <row r="8024" spans="8:9" x14ac:dyDescent="0.2">
      <c r="H8024" s="7"/>
      <c r="I8024" s="23"/>
    </row>
    <row r="8025" spans="8:9" x14ac:dyDescent="0.2">
      <c r="H8025" s="7"/>
      <c r="I8025" s="23"/>
    </row>
    <row r="8026" spans="8:9" x14ac:dyDescent="0.2">
      <c r="H8026" s="7"/>
      <c r="I8026" s="23"/>
    </row>
    <row r="8027" spans="8:9" x14ac:dyDescent="0.2">
      <c r="H8027" s="7"/>
      <c r="I8027" s="23"/>
    </row>
    <row r="8028" spans="8:9" x14ac:dyDescent="0.2">
      <c r="H8028" s="7"/>
      <c r="I8028" s="23"/>
    </row>
    <row r="8029" spans="8:9" x14ac:dyDescent="0.2">
      <c r="H8029" s="7"/>
      <c r="I8029" s="23"/>
    </row>
    <row r="8030" spans="8:9" x14ac:dyDescent="0.2">
      <c r="H8030" s="7"/>
      <c r="I8030" s="23"/>
    </row>
    <row r="8031" spans="8:9" x14ac:dyDescent="0.2">
      <c r="H8031" s="7"/>
      <c r="I8031" s="23"/>
    </row>
    <row r="8032" spans="8:9" x14ac:dyDescent="0.2">
      <c r="H8032" s="7"/>
      <c r="I8032" s="23"/>
    </row>
    <row r="8033" spans="8:9" x14ac:dyDescent="0.2">
      <c r="H8033" s="7"/>
      <c r="I8033" s="23"/>
    </row>
    <row r="8034" spans="8:9" x14ac:dyDescent="0.2">
      <c r="H8034" s="7"/>
      <c r="I8034" s="23"/>
    </row>
    <row r="8035" spans="8:9" x14ac:dyDescent="0.2">
      <c r="H8035" s="7"/>
      <c r="I8035" s="23"/>
    </row>
    <row r="8036" spans="8:9" x14ac:dyDescent="0.2">
      <c r="H8036" s="7"/>
      <c r="I8036" s="23"/>
    </row>
    <row r="8037" spans="8:9" x14ac:dyDescent="0.2">
      <c r="H8037" s="7"/>
      <c r="I8037" s="23"/>
    </row>
    <row r="8038" spans="8:9" x14ac:dyDescent="0.2">
      <c r="H8038" s="7"/>
      <c r="I8038" s="23"/>
    </row>
    <row r="8039" spans="8:9" x14ac:dyDescent="0.2">
      <c r="H8039" s="7"/>
      <c r="I8039" s="23"/>
    </row>
    <row r="8040" spans="8:9" x14ac:dyDescent="0.2">
      <c r="H8040" s="7"/>
      <c r="I8040" s="23"/>
    </row>
    <row r="8041" spans="8:9" x14ac:dyDescent="0.2">
      <c r="H8041" s="7"/>
      <c r="I8041" s="23"/>
    </row>
    <row r="8042" spans="8:9" x14ac:dyDescent="0.2">
      <c r="H8042" s="7"/>
      <c r="I8042" s="23"/>
    </row>
    <row r="8043" spans="8:9" x14ac:dyDescent="0.2">
      <c r="H8043" s="7"/>
      <c r="I8043" s="23"/>
    </row>
    <row r="8044" spans="8:9" x14ac:dyDescent="0.2">
      <c r="H8044" s="7"/>
      <c r="I8044" s="23"/>
    </row>
    <row r="8045" spans="8:9" x14ac:dyDescent="0.2">
      <c r="H8045" s="7"/>
      <c r="I8045" s="23"/>
    </row>
    <row r="8046" spans="8:9" x14ac:dyDescent="0.2">
      <c r="H8046" s="7"/>
      <c r="I8046" s="23"/>
    </row>
    <row r="8047" spans="8:9" x14ac:dyDescent="0.2">
      <c r="H8047" s="7"/>
      <c r="I8047" s="23"/>
    </row>
    <row r="8048" spans="8:9" x14ac:dyDescent="0.2">
      <c r="H8048" s="7"/>
      <c r="I8048" s="23"/>
    </row>
    <row r="8049" spans="8:9" x14ac:dyDescent="0.2">
      <c r="H8049" s="7"/>
      <c r="I8049" s="23"/>
    </row>
    <row r="8050" spans="8:9" x14ac:dyDescent="0.2">
      <c r="H8050" s="7"/>
      <c r="I8050" s="23"/>
    </row>
    <row r="8051" spans="8:9" x14ac:dyDescent="0.2">
      <c r="H8051" s="7"/>
      <c r="I8051" s="23"/>
    </row>
    <row r="8052" spans="8:9" x14ac:dyDescent="0.2">
      <c r="H8052" s="7"/>
      <c r="I8052" s="23"/>
    </row>
    <row r="8053" spans="8:9" x14ac:dyDescent="0.2">
      <c r="H8053" s="7"/>
      <c r="I8053" s="23"/>
    </row>
    <row r="8054" spans="8:9" x14ac:dyDescent="0.2">
      <c r="H8054" s="7"/>
      <c r="I8054" s="23"/>
    </row>
    <row r="8055" spans="8:9" x14ac:dyDescent="0.2">
      <c r="H8055" s="7"/>
      <c r="I8055" s="23"/>
    </row>
    <row r="8056" spans="8:9" x14ac:dyDescent="0.2">
      <c r="H8056" s="7"/>
      <c r="I8056" s="23"/>
    </row>
    <row r="8057" spans="8:9" x14ac:dyDescent="0.2">
      <c r="H8057" s="7"/>
      <c r="I8057" s="23"/>
    </row>
    <row r="8058" spans="8:9" x14ac:dyDescent="0.2">
      <c r="H8058" s="7"/>
      <c r="I8058" s="23"/>
    </row>
    <row r="8059" spans="8:9" x14ac:dyDescent="0.2">
      <c r="H8059" s="7"/>
      <c r="I8059" s="23"/>
    </row>
    <row r="8060" spans="8:9" x14ac:dyDescent="0.2">
      <c r="H8060" s="7"/>
      <c r="I8060" s="23"/>
    </row>
    <row r="8061" spans="8:9" x14ac:dyDescent="0.2">
      <c r="H8061" s="7"/>
      <c r="I8061" s="23"/>
    </row>
    <row r="8062" spans="8:9" x14ac:dyDescent="0.2">
      <c r="H8062" s="7"/>
      <c r="I8062" s="23"/>
    </row>
    <row r="8063" spans="8:9" x14ac:dyDescent="0.2">
      <c r="H8063" s="7"/>
      <c r="I8063" s="23"/>
    </row>
    <row r="8064" spans="8:9" x14ac:dyDescent="0.2">
      <c r="H8064" s="7"/>
      <c r="I8064" s="23"/>
    </row>
    <row r="8065" spans="8:9" x14ac:dyDescent="0.2">
      <c r="H8065" s="7"/>
      <c r="I8065" s="23"/>
    </row>
    <row r="8066" spans="8:9" x14ac:dyDescent="0.2">
      <c r="H8066" s="7"/>
      <c r="I8066" s="23"/>
    </row>
    <row r="8067" spans="8:9" x14ac:dyDescent="0.2">
      <c r="H8067" s="7"/>
      <c r="I8067" s="23"/>
    </row>
    <row r="8068" spans="8:9" x14ac:dyDescent="0.2">
      <c r="H8068" s="7"/>
      <c r="I8068" s="23"/>
    </row>
    <row r="8069" spans="8:9" x14ac:dyDescent="0.2">
      <c r="H8069" s="7"/>
      <c r="I8069" s="23"/>
    </row>
    <row r="8070" spans="8:9" x14ac:dyDescent="0.2">
      <c r="H8070" s="7"/>
      <c r="I8070" s="23"/>
    </row>
    <row r="8071" spans="8:9" x14ac:dyDescent="0.2">
      <c r="H8071" s="7"/>
      <c r="I8071" s="23"/>
    </row>
    <row r="8072" spans="8:9" x14ac:dyDescent="0.2">
      <c r="H8072" s="7"/>
      <c r="I8072" s="23"/>
    </row>
    <row r="8073" spans="8:9" x14ac:dyDescent="0.2">
      <c r="H8073" s="7"/>
      <c r="I8073" s="23"/>
    </row>
    <row r="8074" spans="8:9" x14ac:dyDescent="0.2">
      <c r="H8074" s="7"/>
      <c r="I8074" s="23"/>
    </row>
    <row r="8075" spans="8:9" x14ac:dyDescent="0.2">
      <c r="H8075" s="7"/>
      <c r="I8075" s="23"/>
    </row>
    <row r="8076" spans="8:9" x14ac:dyDescent="0.2">
      <c r="H8076" s="7"/>
      <c r="I8076" s="23"/>
    </row>
    <row r="8077" spans="8:9" x14ac:dyDescent="0.2">
      <c r="H8077" s="7"/>
      <c r="I8077" s="23"/>
    </row>
    <row r="8078" spans="8:9" x14ac:dyDescent="0.2">
      <c r="H8078" s="7"/>
      <c r="I8078" s="23"/>
    </row>
    <row r="8079" spans="8:9" x14ac:dyDescent="0.2">
      <c r="H8079" s="7"/>
      <c r="I8079" s="23"/>
    </row>
    <row r="8080" spans="8:9" x14ac:dyDescent="0.2">
      <c r="H8080" s="7"/>
      <c r="I8080" s="23"/>
    </row>
    <row r="8081" spans="8:9" x14ac:dyDescent="0.2">
      <c r="H8081" s="7"/>
      <c r="I8081" s="23"/>
    </row>
    <row r="8082" spans="8:9" x14ac:dyDescent="0.2">
      <c r="H8082" s="7"/>
      <c r="I8082" s="23"/>
    </row>
    <row r="8083" spans="8:9" x14ac:dyDescent="0.2">
      <c r="H8083" s="7"/>
      <c r="I8083" s="23"/>
    </row>
    <row r="8084" spans="8:9" x14ac:dyDescent="0.2">
      <c r="H8084" s="7"/>
      <c r="I8084" s="23"/>
    </row>
    <row r="8085" spans="8:9" x14ac:dyDescent="0.2">
      <c r="H8085" s="7"/>
      <c r="I8085" s="23"/>
    </row>
    <row r="8086" spans="8:9" x14ac:dyDescent="0.2">
      <c r="H8086" s="7"/>
      <c r="I8086" s="23"/>
    </row>
    <row r="8087" spans="8:9" x14ac:dyDescent="0.2">
      <c r="H8087" s="7"/>
      <c r="I8087" s="23"/>
    </row>
    <row r="8088" spans="8:9" x14ac:dyDescent="0.2">
      <c r="H8088" s="7"/>
      <c r="I8088" s="23"/>
    </row>
    <row r="8089" spans="8:9" x14ac:dyDescent="0.2">
      <c r="H8089" s="7"/>
      <c r="I8089" s="23"/>
    </row>
    <row r="8090" spans="8:9" x14ac:dyDescent="0.2">
      <c r="H8090" s="7"/>
      <c r="I8090" s="23"/>
    </row>
    <row r="8091" spans="8:9" x14ac:dyDescent="0.2">
      <c r="H8091" s="7"/>
      <c r="I8091" s="23"/>
    </row>
    <row r="8092" spans="8:9" x14ac:dyDescent="0.2">
      <c r="H8092" s="7"/>
      <c r="I8092" s="23"/>
    </row>
    <row r="8093" spans="8:9" x14ac:dyDescent="0.2">
      <c r="H8093" s="7"/>
      <c r="I8093" s="23"/>
    </row>
    <row r="8094" spans="8:9" x14ac:dyDescent="0.2">
      <c r="H8094" s="7"/>
      <c r="I8094" s="23"/>
    </row>
    <row r="8095" spans="8:9" x14ac:dyDescent="0.2">
      <c r="H8095" s="7"/>
      <c r="I8095" s="23"/>
    </row>
    <row r="8096" spans="8:9" x14ac:dyDescent="0.2">
      <c r="H8096" s="7"/>
      <c r="I8096" s="23"/>
    </row>
    <row r="8097" spans="8:9" x14ac:dyDescent="0.2">
      <c r="H8097" s="7"/>
      <c r="I8097" s="23"/>
    </row>
    <row r="8098" spans="8:9" x14ac:dyDescent="0.2">
      <c r="H8098" s="7"/>
      <c r="I8098" s="23"/>
    </row>
    <row r="8099" spans="8:9" x14ac:dyDescent="0.2">
      <c r="H8099" s="7"/>
      <c r="I8099" s="23"/>
    </row>
    <row r="8100" spans="8:9" x14ac:dyDescent="0.2">
      <c r="H8100" s="7"/>
      <c r="I8100" s="23"/>
    </row>
    <row r="8101" spans="8:9" x14ac:dyDescent="0.2">
      <c r="H8101" s="7"/>
      <c r="I8101" s="23"/>
    </row>
    <row r="8102" spans="8:9" x14ac:dyDescent="0.2">
      <c r="H8102" s="7"/>
      <c r="I8102" s="23"/>
    </row>
    <row r="8103" spans="8:9" x14ac:dyDescent="0.2">
      <c r="H8103" s="7"/>
      <c r="I8103" s="23"/>
    </row>
    <row r="8104" spans="8:9" x14ac:dyDescent="0.2">
      <c r="H8104" s="7"/>
      <c r="I8104" s="23"/>
    </row>
    <row r="8105" spans="8:9" x14ac:dyDescent="0.2">
      <c r="H8105" s="7"/>
      <c r="I8105" s="23"/>
    </row>
    <row r="8106" spans="8:9" x14ac:dyDescent="0.2">
      <c r="H8106" s="7"/>
      <c r="I8106" s="23"/>
    </row>
    <row r="8107" spans="8:9" x14ac:dyDescent="0.2">
      <c r="H8107" s="7"/>
      <c r="I8107" s="23"/>
    </row>
    <row r="8108" spans="8:9" x14ac:dyDescent="0.2">
      <c r="H8108" s="7"/>
      <c r="I8108" s="23"/>
    </row>
    <row r="8109" spans="8:9" x14ac:dyDescent="0.2">
      <c r="H8109" s="7"/>
      <c r="I8109" s="23"/>
    </row>
    <row r="8110" spans="8:9" x14ac:dyDescent="0.2">
      <c r="H8110" s="7"/>
      <c r="I8110" s="23"/>
    </row>
    <row r="8111" spans="8:9" x14ac:dyDescent="0.2">
      <c r="H8111" s="7"/>
      <c r="I8111" s="23"/>
    </row>
    <row r="8112" spans="8:9" x14ac:dyDescent="0.2">
      <c r="H8112" s="7"/>
      <c r="I8112" s="23"/>
    </row>
    <row r="8113" spans="8:9" x14ac:dyDescent="0.2">
      <c r="H8113" s="7"/>
      <c r="I8113" s="23"/>
    </row>
    <row r="8114" spans="8:9" x14ac:dyDescent="0.2">
      <c r="H8114" s="7"/>
      <c r="I8114" s="23"/>
    </row>
    <row r="8115" spans="8:9" x14ac:dyDescent="0.2">
      <c r="H8115" s="7"/>
      <c r="I8115" s="23"/>
    </row>
    <row r="8116" spans="8:9" x14ac:dyDescent="0.2">
      <c r="H8116" s="7"/>
      <c r="I8116" s="23"/>
    </row>
    <row r="8117" spans="8:9" x14ac:dyDescent="0.2">
      <c r="H8117" s="7"/>
      <c r="I8117" s="23"/>
    </row>
    <row r="8118" spans="8:9" x14ac:dyDescent="0.2">
      <c r="H8118" s="7"/>
      <c r="I8118" s="23"/>
    </row>
    <row r="8119" spans="8:9" x14ac:dyDescent="0.2">
      <c r="H8119" s="7"/>
      <c r="I8119" s="23"/>
    </row>
    <row r="8120" spans="8:9" x14ac:dyDescent="0.2">
      <c r="H8120" s="7"/>
      <c r="I8120" s="23"/>
    </row>
    <row r="8121" spans="8:9" x14ac:dyDescent="0.2">
      <c r="H8121" s="7"/>
      <c r="I8121" s="23"/>
    </row>
    <row r="8122" spans="8:9" x14ac:dyDescent="0.2">
      <c r="H8122" s="7"/>
      <c r="I8122" s="23"/>
    </row>
    <row r="8123" spans="8:9" x14ac:dyDescent="0.2">
      <c r="H8123" s="7"/>
      <c r="I8123" s="23"/>
    </row>
    <row r="8124" spans="8:9" x14ac:dyDescent="0.2">
      <c r="H8124" s="7"/>
      <c r="I8124" s="23"/>
    </row>
    <row r="8125" spans="8:9" x14ac:dyDescent="0.2">
      <c r="H8125" s="7"/>
      <c r="I8125" s="23"/>
    </row>
    <row r="8126" spans="8:9" x14ac:dyDescent="0.2">
      <c r="H8126" s="7"/>
      <c r="I8126" s="23"/>
    </row>
    <row r="8127" spans="8:9" x14ac:dyDescent="0.2">
      <c r="H8127" s="7"/>
      <c r="I8127" s="23"/>
    </row>
    <row r="8128" spans="8:9" x14ac:dyDescent="0.2">
      <c r="H8128" s="7"/>
      <c r="I8128" s="23"/>
    </row>
    <row r="8129" spans="8:9" x14ac:dyDescent="0.2">
      <c r="H8129" s="7"/>
      <c r="I8129" s="23"/>
    </row>
    <row r="8130" spans="8:9" x14ac:dyDescent="0.2">
      <c r="H8130" s="7"/>
      <c r="I8130" s="23"/>
    </row>
    <row r="8131" spans="8:9" x14ac:dyDescent="0.2">
      <c r="H8131" s="7"/>
      <c r="I8131" s="23"/>
    </row>
    <row r="8132" spans="8:9" x14ac:dyDescent="0.2">
      <c r="H8132" s="7"/>
      <c r="I8132" s="23"/>
    </row>
    <row r="8133" spans="8:9" x14ac:dyDescent="0.2">
      <c r="H8133" s="7"/>
      <c r="I8133" s="23"/>
    </row>
    <row r="8134" spans="8:9" x14ac:dyDescent="0.2">
      <c r="H8134" s="7"/>
      <c r="I8134" s="23"/>
    </row>
    <row r="8135" spans="8:9" x14ac:dyDescent="0.2">
      <c r="H8135" s="7"/>
      <c r="I8135" s="23"/>
    </row>
    <row r="8136" spans="8:9" x14ac:dyDescent="0.2">
      <c r="H8136" s="7"/>
      <c r="I8136" s="23"/>
    </row>
    <row r="8137" spans="8:9" x14ac:dyDescent="0.2">
      <c r="H8137" s="7"/>
      <c r="I8137" s="23"/>
    </row>
    <row r="8138" spans="8:9" x14ac:dyDescent="0.2">
      <c r="H8138" s="7"/>
      <c r="I8138" s="23"/>
    </row>
    <row r="8139" spans="8:9" x14ac:dyDescent="0.2">
      <c r="H8139" s="7"/>
      <c r="I8139" s="23"/>
    </row>
    <row r="8140" spans="8:9" x14ac:dyDescent="0.2">
      <c r="H8140" s="7"/>
      <c r="I8140" s="23"/>
    </row>
    <row r="8141" spans="8:9" x14ac:dyDescent="0.2">
      <c r="H8141" s="7"/>
      <c r="I8141" s="23"/>
    </row>
    <row r="8142" spans="8:9" x14ac:dyDescent="0.2">
      <c r="H8142" s="7"/>
      <c r="I8142" s="23"/>
    </row>
    <row r="8143" spans="8:9" x14ac:dyDescent="0.2">
      <c r="H8143" s="7"/>
      <c r="I8143" s="23"/>
    </row>
    <row r="8144" spans="8:9" x14ac:dyDescent="0.2">
      <c r="H8144" s="7"/>
      <c r="I8144" s="23"/>
    </row>
    <row r="8145" spans="8:9" x14ac:dyDescent="0.2">
      <c r="H8145" s="7"/>
      <c r="I8145" s="23"/>
    </row>
    <row r="8146" spans="8:9" x14ac:dyDescent="0.2">
      <c r="H8146" s="7"/>
      <c r="I8146" s="23"/>
    </row>
    <row r="8147" spans="8:9" x14ac:dyDescent="0.2">
      <c r="H8147" s="7"/>
      <c r="I8147" s="23"/>
    </row>
    <row r="8148" spans="8:9" x14ac:dyDescent="0.2">
      <c r="H8148" s="7"/>
      <c r="I8148" s="23"/>
    </row>
    <row r="8149" spans="8:9" x14ac:dyDescent="0.2">
      <c r="H8149" s="7"/>
      <c r="I8149" s="23"/>
    </row>
    <row r="8150" spans="8:9" x14ac:dyDescent="0.2">
      <c r="H8150" s="7"/>
      <c r="I8150" s="23"/>
    </row>
    <row r="8151" spans="8:9" x14ac:dyDescent="0.2">
      <c r="H8151" s="7"/>
      <c r="I8151" s="23"/>
    </row>
    <row r="8152" spans="8:9" x14ac:dyDescent="0.2">
      <c r="H8152" s="7"/>
      <c r="I8152" s="23"/>
    </row>
    <row r="8153" spans="8:9" x14ac:dyDescent="0.2">
      <c r="H8153" s="7"/>
      <c r="I8153" s="23"/>
    </row>
    <row r="8154" spans="8:9" x14ac:dyDescent="0.2">
      <c r="H8154" s="7"/>
      <c r="I8154" s="23"/>
    </row>
    <row r="8155" spans="8:9" x14ac:dyDescent="0.2">
      <c r="H8155" s="7"/>
      <c r="I8155" s="23"/>
    </row>
    <row r="8156" spans="8:9" x14ac:dyDescent="0.2">
      <c r="H8156" s="7"/>
      <c r="I8156" s="23"/>
    </row>
    <row r="8157" spans="8:9" x14ac:dyDescent="0.2">
      <c r="H8157" s="7"/>
      <c r="I8157" s="23"/>
    </row>
    <row r="8158" spans="8:9" x14ac:dyDescent="0.2">
      <c r="H8158" s="7"/>
      <c r="I8158" s="23"/>
    </row>
    <row r="8159" spans="8:9" x14ac:dyDescent="0.2">
      <c r="H8159" s="7"/>
      <c r="I8159" s="23"/>
    </row>
    <row r="8160" spans="8:9" x14ac:dyDescent="0.2">
      <c r="H8160" s="7"/>
      <c r="I8160" s="23"/>
    </row>
    <row r="8161" spans="8:9" x14ac:dyDescent="0.2">
      <c r="H8161" s="7"/>
      <c r="I8161" s="23"/>
    </row>
    <row r="8162" spans="8:9" x14ac:dyDescent="0.2">
      <c r="H8162" s="7"/>
      <c r="I8162" s="23"/>
    </row>
    <row r="8163" spans="8:9" x14ac:dyDescent="0.2">
      <c r="H8163" s="7"/>
      <c r="I8163" s="23"/>
    </row>
    <row r="8164" spans="8:9" x14ac:dyDescent="0.2">
      <c r="H8164" s="7"/>
      <c r="I8164" s="23"/>
    </row>
    <row r="8165" spans="8:9" x14ac:dyDescent="0.2">
      <c r="H8165" s="7"/>
      <c r="I8165" s="23"/>
    </row>
    <row r="8166" spans="8:9" x14ac:dyDescent="0.2">
      <c r="H8166" s="7"/>
      <c r="I8166" s="23"/>
    </row>
    <row r="8167" spans="8:9" x14ac:dyDescent="0.2">
      <c r="H8167" s="7"/>
      <c r="I8167" s="23"/>
    </row>
    <row r="8168" spans="8:9" x14ac:dyDescent="0.2">
      <c r="H8168" s="7"/>
      <c r="I8168" s="23"/>
    </row>
    <row r="8169" spans="8:9" x14ac:dyDescent="0.2">
      <c r="H8169" s="7"/>
      <c r="I8169" s="23"/>
    </row>
    <row r="8170" spans="8:9" x14ac:dyDescent="0.2">
      <c r="H8170" s="7"/>
      <c r="I8170" s="23"/>
    </row>
    <row r="8171" spans="8:9" x14ac:dyDescent="0.2">
      <c r="H8171" s="7"/>
      <c r="I8171" s="23"/>
    </row>
    <row r="8172" spans="8:9" x14ac:dyDescent="0.2">
      <c r="H8172" s="7"/>
      <c r="I8172" s="23"/>
    </row>
    <row r="8173" spans="8:9" x14ac:dyDescent="0.2">
      <c r="H8173" s="7"/>
      <c r="I8173" s="23"/>
    </row>
    <row r="8174" spans="8:9" x14ac:dyDescent="0.2">
      <c r="H8174" s="7"/>
      <c r="I8174" s="23"/>
    </row>
    <row r="8175" spans="8:9" x14ac:dyDescent="0.2">
      <c r="H8175" s="7"/>
      <c r="I8175" s="23"/>
    </row>
    <row r="8176" spans="8:9" x14ac:dyDescent="0.2">
      <c r="H8176" s="7"/>
      <c r="I8176" s="23"/>
    </row>
    <row r="8177" spans="8:9" x14ac:dyDescent="0.2">
      <c r="H8177" s="7"/>
      <c r="I8177" s="23"/>
    </row>
    <row r="8178" spans="8:9" x14ac:dyDescent="0.2">
      <c r="H8178" s="7"/>
      <c r="I8178" s="23"/>
    </row>
    <row r="8179" spans="8:9" x14ac:dyDescent="0.2">
      <c r="H8179" s="7"/>
      <c r="I8179" s="23"/>
    </row>
    <row r="8180" spans="8:9" x14ac:dyDescent="0.2">
      <c r="H8180" s="7"/>
      <c r="I8180" s="23"/>
    </row>
    <row r="8181" spans="8:9" x14ac:dyDescent="0.2">
      <c r="H8181" s="7"/>
      <c r="I8181" s="23"/>
    </row>
    <row r="8182" spans="8:9" x14ac:dyDescent="0.2">
      <c r="H8182" s="7"/>
      <c r="I8182" s="23"/>
    </row>
    <row r="8183" spans="8:9" x14ac:dyDescent="0.2">
      <c r="H8183" s="7"/>
      <c r="I8183" s="23"/>
    </row>
    <row r="8184" spans="8:9" x14ac:dyDescent="0.2">
      <c r="H8184" s="7"/>
      <c r="I8184" s="23"/>
    </row>
    <row r="8185" spans="8:9" x14ac:dyDescent="0.2">
      <c r="H8185" s="7"/>
      <c r="I8185" s="23"/>
    </row>
    <row r="8186" spans="8:9" x14ac:dyDescent="0.2">
      <c r="H8186" s="7"/>
      <c r="I8186" s="23"/>
    </row>
    <row r="8187" spans="8:9" x14ac:dyDescent="0.2">
      <c r="H8187" s="7"/>
      <c r="I8187" s="23"/>
    </row>
    <row r="8188" spans="8:9" x14ac:dyDescent="0.2">
      <c r="H8188" s="7"/>
      <c r="I8188" s="23"/>
    </row>
    <row r="8189" spans="8:9" x14ac:dyDescent="0.2">
      <c r="H8189" s="7"/>
      <c r="I8189" s="23"/>
    </row>
    <row r="8190" spans="8:9" x14ac:dyDescent="0.2">
      <c r="H8190" s="7"/>
      <c r="I8190" s="23"/>
    </row>
    <row r="8191" spans="8:9" x14ac:dyDescent="0.2">
      <c r="H8191" s="7"/>
      <c r="I8191" s="23"/>
    </row>
    <row r="8192" spans="8:9" x14ac:dyDescent="0.2">
      <c r="H8192" s="7"/>
      <c r="I8192" s="23"/>
    </row>
    <row r="8193" spans="8:9" x14ac:dyDescent="0.2">
      <c r="H8193" s="7"/>
      <c r="I8193" s="23"/>
    </row>
    <row r="8194" spans="8:9" x14ac:dyDescent="0.2">
      <c r="H8194" s="7"/>
      <c r="I8194" s="23"/>
    </row>
    <row r="8195" spans="8:9" x14ac:dyDescent="0.2">
      <c r="H8195" s="7"/>
      <c r="I8195" s="23"/>
    </row>
    <row r="8196" spans="8:9" x14ac:dyDescent="0.2">
      <c r="H8196" s="7"/>
      <c r="I8196" s="23"/>
    </row>
    <row r="8197" spans="8:9" x14ac:dyDescent="0.2">
      <c r="H8197" s="7"/>
      <c r="I8197" s="23"/>
    </row>
    <row r="8198" spans="8:9" x14ac:dyDescent="0.2">
      <c r="H8198" s="7"/>
      <c r="I8198" s="23"/>
    </row>
    <row r="8199" spans="8:9" x14ac:dyDescent="0.2">
      <c r="H8199" s="7"/>
      <c r="I8199" s="23"/>
    </row>
    <row r="8200" spans="8:9" x14ac:dyDescent="0.2">
      <c r="H8200" s="7"/>
      <c r="I8200" s="23"/>
    </row>
    <row r="8201" spans="8:9" x14ac:dyDescent="0.2">
      <c r="H8201" s="7"/>
      <c r="I8201" s="23"/>
    </row>
    <row r="8202" spans="8:9" x14ac:dyDescent="0.2">
      <c r="H8202" s="7"/>
      <c r="I8202" s="23"/>
    </row>
    <row r="8203" spans="8:9" x14ac:dyDescent="0.2">
      <c r="H8203" s="7"/>
      <c r="I8203" s="23"/>
    </row>
    <row r="8204" spans="8:9" x14ac:dyDescent="0.2">
      <c r="H8204" s="7"/>
      <c r="I8204" s="23"/>
    </row>
    <row r="8205" spans="8:9" x14ac:dyDescent="0.2">
      <c r="H8205" s="7"/>
      <c r="I8205" s="23"/>
    </row>
    <row r="8206" spans="8:9" x14ac:dyDescent="0.2">
      <c r="H8206" s="7"/>
      <c r="I8206" s="23"/>
    </row>
    <row r="8207" spans="8:9" x14ac:dyDescent="0.2">
      <c r="H8207" s="7"/>
      <c r="I8207" s="23"/>
    </row>
    <row r="8208" spans="8:9" x14ac:dyDescent="0.2">
      <c r="H8208" s="7"/>
      <c r="I8208" s="23"/>
    </row>
    <row r="8209" spans="8:9" x14ac:dyDescent="0.2">
      <c r="H8209" s="7"/>
      <c r="I8209" s="23"/>
    </row>
    <row r="8210" spans="8:9" x14ac:dyDescent="0.2">
      <c r="H8210" s="7"/>
      <c r="I8210" s="23"/>
    </row>
    <row r="8211" spans="8:9" x14ac:dyDescent="0.2">
      <c r="H8211" s="7"/>
      <c r="I8211" s="23"/>
    </row>
    <row r="8212" spans="8:9" x14ac:dyDescent="0.2">
      <c r="H8212" s="7"/>
      <c r="I8212" s="23"/>
    </row>
    <row r="8213" spans="8:9" x14ac:dyDescent="0.2">
      <c r="H8213" s="7"/>
      <c r="I8213" s="23"/>
    </row>
    <row r="8214" spans="8:9" x14ac:dyDescent="0.2">
      <c r="H8214" s="7"/>
      <c r="I8214" s="23"/>
    </row>
    <row r="8215" spans="8:9" x14ac:dyDescent="0.2">
      <c r="H8215" s="7"/>
      <c r="I8215" s="23"/>
    </row>
    <row r="8216" spans="8:9" x14ac:dyDescent="0.2">
      <c r="H8216" s="7"/>
      <c r="I8216" s="23"/>
    </row>
    <row r="8217" spans="8:9" x14ac:dyDescent="0.2">
      <c r="H8217" s="7"/>
      <c r="I8217" s="23"/>
    </row>
    <row r="8218" spans="8:9" x14ac:dyDescent="0.2">
      <c r="H8218" s="7"/>
      <c r="I8218" s="23"/>
    </row>
    <row r="8219" spans="8:9" x14ac:dyDescent="0.2">
      <c r="H8219" s="7"/>
      <c r="I8219" s="23"/>
    </row>
    <row r="8220" spans="8:9" x14ac:dyDescent="0.2">
      <c r="H8220" s="7"/>
      <c r="I8220" s="23"/>
    </row>
    <row r="8221" spans="8:9" x14ac:dyDescent="0.2">
      <c r="H8221" s="7"/>
      <c r="I8221" s="23"/>
    </row>
    <row r="8222" spans="8:9" x14ac:dyDescent="0.2">
      <c r="H8222" s="7"/>
      <c r="I8222" s="23"/>
    </row>
    <row r="8223" spans="8:9" x14ac:dyDescent="0.2">
      <c r="H8223" s="7"/>
      <c r="I8223" s="23"/>
    </row>
    <row r="8224" spans="8:9" x14ac:dyDescent="0.2">
      <c r="H8224" s="7"/>
      <c r="I8224" s="23"/>
    </row>
    <row r="8225" spans="8:9" x14ac:dyDescent="0.2">
      <c r="H8225" s="7"/>
      <c r="I8225" s="23"/>
    </row>
    <row r="8226" spans="8:9" x14ac:dyDescent="0.2">
      <c r="H8226" s="7"/>
      <c r="I8226" s="23"/>
    </row>
    <row r="8227" spans="8:9" x14ac:dyDescent="0.2">
      <c r="H8227" s="7"/>
      <c r="I8227" s="23"/>
    </row>
    <row r="8228" spans="8:9" x14ac:dyDescent="0.2">
      <c r="H8228" s="7"/>
      <c r="I8228" s="23"/>
    </row>
    <row r="8229" spans="8:9" x14ac:dyDescent="0.2">
      <c r="H8229" s="7"/>
      <c r="I8229" s="23"/>
    </row>
    <row r="8230" spans="8:9" x14ac:dyDescent="0.2">
      <c r="H8230" s="7"/>
      <c r="I8230" s="23"/>
    </row>
    <row r="8231" spans="8:9" x14ac:dyDescent="0.2">
      <c r="H8231" s="7"/>
      <c r="I8231" s="23"/>
    </row>
    <row r="8232" spans="8:9" x14ac:dyDescent="0.2">
      <c r="H8232" s="7"/>
      <c r="I8232" s="23"/>
    </row>
    <row r="8233" spans="8:9" x14ac:dyDescent="0.2">
      <c r="H8233" s="7"/>
      <c r="I8233" s="23"/>
    </row>
    <row r="8234" spans="8:9" x14ac:dyDescent="0.2">
      <c r="H8234" s="7"/>
      <c r="I8234" s="23"/>
    </row>
    <row r="8235" spans="8:9" x14ac:dyDescent="0.2">
      <c r="H8235" s="7"/>
      <c r="I8235" s="23"/>
    </row>
    <row r="8236" spans="8:9" x14ac:dyDescent="0.2">
      <c r="H8236" s="7"/>
      <c r="I8236" s="23"/>
    </row>
    <row r="8237" spans="8:9" x14ac:dyDescent="0.2">
      <c r="H8237" s="7"/>
      <c r="I8237" s="23"/>
    </row>
    <row r="8238" spans="8:9" x14ac:dyDescent="0.2">
      <c r="H8238" s="7"/>
      <c r="I8238" s="23"/>
    </row>
    <row r="8239" spans="8:9" x14ac:dyDescent="0.2">
      <c r="H8239" s="7"/>
      <c r="I8239" s="23"/>
    </row>
    <row r="8240" spans="8:9" x14ac:dyDescent="0.2">
      <c r="H8240" s="7"/>
      <c r="I8240" s="23"/>
    </row>
    <row r="8241" spans="8:9" x14ac:dyDescent="0.2">
      <c r="H8241" s="7"/>
      <c r="I8241" s="23"/>
    </row>
    <row r="8242" spans="8:9" x14ac:dyDescent="0.2">
      <c r="H8242" s="7"/>
      <c r="I8242" s="23"/>
    </row>
    <row r="8243" spans="8:9" x14ac:dyDescent="0.2">
      <c r="H8243" s="7"/>
      <c r="I8243" s="23"/>
    </row>
    <row r="8244" spans="8:9" x14ac:dyDescent="0.2">
      <c r="H8244" s="7"/>
      <c r="I8244" s="23"/>
    </row>
    <row r="8245" spans="8:9" x14ac:dyDescent="0.2">
      <c r="H8245" s="7"/>
      <c r="I8245" s="23"/>
    </row>
    <row r="8246" spans="8:9" x14ac:dyDescent="0.2">
      <c r="H8246" s="7"/>
      <c r="I8246" s="23"/>
    </row>
    <row r="8247" spans="8:9" x14ac:dyDescent="0.2">
      <c r="H8247" s="7"/>
      <c r="I8247" s="23"/>
    </row>
    <row r="8248" spans="8:9" x14ac:dyDescent="0.2">
      <c r="H8248" s="7"/>
      <c r="I8248" s="23"/>
    </row>
    <row r="8249" spans="8:9" x14ac:dyDescent="0.2">
      <c r="H8249" s="7"/>
      <c r="I8249" s="23"/>
    </row>
    <row r="8250" spans="8:9" x14ac:dyDescent="0.2">
      <c r="H8250" s="7"/>
      <c r="I8250" s="23"/>
    </row>
    <row r="8251" spans="8:9" x14ac:dyDescent="0.2">
      <c r="H8251" s="7"/>
      <c r="I8251" s="23"/>
    </row>
    <row r="8252" spans="8:9" x14ac:dyDescent="0.2">
      <c r="H8252" s="7"/>
      <c r="I8252" s="23"/>
    </row>
    <row r="8253" spans="8:9" x14ac:dyDescent="0.2">
      <c r="H8253" s="7"/>
      <c r="I8253" s="23"/>
    </row>
    <row r="8254" spans="8:9" x14ac:dyDescent="0.2">
      <c r="H8254" s="7"/>
      <c r="I8254" s="23"/>
    </row>
    <row r="8255" spans="8:9" x14ac:dyDescent="0.2">
      <c r="H8255" s="7"/>
      <c r="I8255" s="23"/>
    </row>
    <row r="8256" spans="8:9" x14ac:dyDescent="0.2">
      <c r="H8256" s="7"/>
      <c r="I8256" s="23"/>
    </row>
    <row r="8257" spans="8:9" x14ac:dyDescent="0.2">
      <c r="H8257" s="7"/>
      <c r="I8257" s="23"/>
    </row>
    <row r="8258" spans="8:9" x14ac:dyDescent="0.2">
      <c r="H8258" s="7"/>
      <c r="I8258" s="23"/>
    </row>
    <row r="8259" spans="8:9" x14ac:dyDescent="0.2">
      <c r="H8259" s="7"/>
      <c r="I8259" s="23"/>
    </row>
    <row r="8260" spans="8:9" x14ac:dyDescent="0.2">
      <c r="H8260" s="7"/>
      <c r="I8260" s="23"/>
    </row>
    <row r="8261" spans="8:9" x14ac:dyDescent="0.2">
      <c r="H8261" s="7"/>
      <c r="I8261" s="23"/>
    </row>
    <row r="8262" spans="8:9" x14ac:dyDescent="0.2">
      <c r="H8262" s="7"/>
      <c r="I8262" s="23"/>
    </row>
    <row r="8263" spans="8:9" x14ac:dyDescent="0.2">
      <c r="H8263" s="7"/>
      <c r="I8263" s="23"/>
    </row>
    <row r="8264" spans="8:9" x14ac:dyDescent="0.2">
      <c r="H8264" s="7"/>
      <c r="I8264" s="23"/>
    </row>
    <row r="8265" spans="8:9" x14ac:dyDescent="0.2">
      <c r="H8265" s="7"/>
      <c r="I8265" s="23"/>
    </row>
    <row r="8266" spans="8:9" x14ac:dyDescent="0.2">
      <c r="H8266" s="7"/>
      <c r="I8266" s="23"/>
    </row>
    <row r="8267" spans="8:9" x14ac:dyDescent="0.2">
      <c r="H8267" s="7"/>
      <c r="I8267" s="23"/>
    </row>
    <row r="8268" spans="8:9" x14ac:dyDescent="0.2">
      <c r="H8268" s="7"/>
      <c r="I8268" s="23"/>
    </row>
    <row r="8269" spans="8:9" x14ac:dyDescent="0.2">
      <c r="H8269" s="7"/>
      <c r="I8269" s="23"/>
    </row>
    <row r="8270" spans="8:9" x14ac:dyDescent="0.2">
      <c r="H8270" s="7"/>
      <c r="I8270" s="23"/>
    </row>
    <row r="8271" spans="8:9" x14ac:dyDescent="0.2">
      <c r="H8271" s="7"/>
      <c r="I8271" s="23"/>
    </row>
    <row r="8272" spans="8:9" x14ac:dyDescent="0.2">
      <c r="H8272" s="7"/>
      <c r="I8272" s="23"/>
    </row>
    <row r="8273" spans="8:9" x14ac:dyDescent="0.2">
      <c r="H8273" s="7"/>
      <c r="I8273" s="23"/>
    </row>
    <row r="8274" spans="8:9" x14ac:dyDescent="0.2">
      <c r="H8274" s="7"/>
      <c r="I8274" s="23"/>
    </row>
    <row r="8275" spans="8:9" x14ac:dyDescent="0.2">
      <c r="H8275" s="7"/>
      <c r="I8275" s="23"/>
    </row>
    <row r="8276" spans="8:9" x14ac:dyDescent="0.2">
      <c r="H8276" s="7"/>
      <c r="I8276" s="23"/>
    </row>
    <row r="8277" spans="8:9" x14ac:dyDescent="0.2">
      <c r="H8277" s="7"/>
      <c r="I8277" s="23"/>
    </row>
    <row r="8278" spans="8:9" x14ac:dyDescent="0.2">
      <c r="H8278" s="7"/>
      <c r="I8278" s="23"/>
    </row>
    <row r="8279" spans="8:9" x14ac:dyDescent="0.2">
      <c r="H8279" s="7"/>
      <c r="I8279" s="23"/>
    </row>
    <row r="8280" spans="8:9" x14ac:dyDescent="0.2">
      <c r="H8280" s="7"/>
      <c r="I8280" s="23"/>
    </row>
    <row r="8281" spans="8:9" x14ac:dyDescent="0.2">
      <c r="H8281" s="7"/>
      <c r="I8281" s="23"/>
    </row>
    <row r="8282" spans="8:9" x14ac:dyDescent="0.2">
      <c r="H8282" s="7"/>
      <c r="I8282" s="23"/>
    </row>
    <row r="8283" spans="8:9" x14ac:dyDescent="0.2">
      <c r="H8283" s="7"/>
      <c r="I8283" s="23"/>
    </row>
    <row r="8284" spans="8:9" x14ac:dyDescent="0.2">
      <c r="H8284" s="7"/>
      <c r="I8284" s="23"/>
    </row>
    <row r="8285" spans="8:9" x14ac:dyDescent="0.2">
      <c r="H8285" s="7"/>
      <c r="I8285" s="23"/>
    </row>
    <row r="8286" spans="8:9" x14ac:dyDescent="0.2">
      <c r="H8286" s="7"/>
      <c r="I8286" s="23"/>
    </row>
    <row r="8287" spans="8:9" x14ac:dyDescent="0.2">
      <c r="H8287" s="7"/>
      <c r="I8287" s="23"/>
    </row>
    <row r="8288" spans="8:9" x14ac:dyDescent="0.2">
      <c r="H8288" s="7"/>
      <c r="I8288" s="23"/>
    </row>
    <row r="8289" spans="8:9" x14ac:dyDescent="0.2">
      <c r="H8289" s="7"/>
      <c r="I8289" s="23"/>
    </row>
    <row r="8290" spans="8:9" x14ac:dyDescent="0.2">
      <c r="H8290" s="7"/>
      <c r="I8290" s="23"/>
    </row>
    <row r="8291" spans="8:9" x14ac:dyDescent="0.2">
      <c r="H8291" s="7"/>
      <c r="I8291" s="23"/>
    </row>
    <row r="8292" spans="8:9" x14ac:dyDescent="0.2">
      <c r="H8292" s="7"/>
      <c r="I8292" s="23"/>
    </row>
    <row r="8293" spans="8:9" x14ac:dyDescent="0.2">
      <c r="H8293" s="7"/>
      <c r="I8293" s="23"/>
    </row>
    <row r="8294" spans="8:9" x14ac:dyDescent="0.2">
      <c r="H8294" s="7"/>
      <c r="I8294" s="23"/>
    </row>
    <row r="8295" spans="8:9" x14ac:dyDescent="0.2">
      <c r="H8295" s="7"/>
      <c r="I8295" s="23"/>
    </row>
    <row r="8296" spans="8:9" x14ac:dyDescent="0.2">
      <c r="H8296" s="7"/>
      <c r="I8296" s="23"/>
    </row>
    <row r="8297" spans="8:9" x14ac:dyDescent="0.2">
      <c r="H8297" s="7"/>
      <c r="I8297" s="23"/>
    </row>
    <row r="8298" spans="8:9" x14ac:dyDescent="0.2">
      <c r="H8298" s="7"/>
      <c r="I8298" s="23"/>
    </row>
    <row r="8299" spans="8:9" x14ac:dyDescent="0.2">
      <c r="H8299" s="7"/>
      <c r="I8299" s="23"/>
    </row>
    <row r="8300" spans="8:9" x14ac:dyDescent="0.2">
      <c r="H8300" s="7"/>
      <c r="I8300" s="23"/>
    </row>
    <row r="8301" spans="8:9" x14ac:dyDescent="0.2">
      <c r="H8301" s="7"/>
      <c r="I8301" s="23"/>
    </row>
    <row r="8302" spans="8:9" x14ac:dyDescent="0.2">
      <c r="H8302" s="7"/>
      <c r="I8302" s="23"/>
    </row>
    <row r="8303" spans="8:9" x14ac:dyDescent="0.2">
      <c r="H8303" s="7"/>
      <c r="I8303" s="23"/>
    </row>
    <row r="8304" spans="8:9" x14ac:dyDescent="0.2">
      <c r="H8304" s="7"/>
      <c r="I8304" s="23"/>
    </row>
    <row r="8305" spans="8:9" x14ac:dyDescent="0.2">
      <c r="H8305" s="7"/>
      <c r="I8305" s="23"/>
    </row>
    <row r="8306" spans="8:9" x14ac:dyDescent="0.2">
      <c r="H8306" s="7"/>
      <c r="I8306" s="23"/>
    </row>
    <row r="8307" spans="8:9" x14ac:dyDescent="0.2">
      <c r="H8307" s="7"/>
      <c r="I8307" s="23"/>
    </row>
    <row r="8308" spans="8:9" x14ac:dyDescent="0.2">
      <c r="H8308" s="7"/>
      <c r="I8308" s="23"/>
    </row>
    <row r="8309" spans="8:9" x14ac:dyDescent="0.2">
      <c r="H8309" s="7"/>
      <c r="I8309" s="23"/>
    </row>
    <row r="8310" spans="8:9" x14ac:dyDescent="0.2">
      <c r="H8310" s="7"/>
      <c r="I8310" s="23"/>
    </row>
    <row r="8311" spans="8:9" x14ac:dyDescent="0.2">
      <c r="H8311" s="7"/>
      <c r="I8311" s="23"/>
    </row>
    <row r="8312" spans="8:9" x14ac:dyDescent="0.2">
      <c r="H8312" s="7"/>
      <c r="I8312" s="23"/>
    </row>
    <row r="8313" spans="8:9" x14ac:dyDescent="0.2">
      <c r="H8313" s="7"/>
      <c r="I8313" s="23"/>
    </row>
    <row r="8314" spans="8:9" x14ac:dyDescent="0.2">
      <c r="H8314" s="7"/>
      <c r="I8314" s="23"/>
    </row>
    <row r="8315" spans="8:9" x14ac:dyDescent="0.2">
      <c r="H8315" s="7"/>
      <c r="I8315" s="23"/>
    </row>
    <row r="8316" spans="8:9" x14ac:dyDescent="0.2">
      <c r="H8316" s="7"/>
      <c r="I8316" s="23"/>
    </row>
    <row r="8317" spans="8:9" x14ac:dyDescent="0.2">
      <c r="H8317" s="7"/>
      <c r="I8317" s="23"/>
    </row>
    <row r="8318" spans="8:9" x14ac:dyDescent="0.2">
      <c r="H8318" s="7"/>
      <c r="I8318" s="23"/>
    </row>
    <row r="8319" spans="8:9" x14ac:dyDescent="0.2">
      <c r="H8319" s="7"/>
      <c r="I8319" s="23"/>
    </row>
    <row r="8320" spans="8:9" x14ac:dyDescent="0.2">
      <c r="H8320" s="7"/>
      <c r="I8320" s="23"/>
    </row>
    <row r="8321" spans="8:9" x14ac:dyDescent="0.2">
      <c r="H8321" s="7"/>
      <c r="I8321" s="23"/>
    </row>
    <row r="8322" spans="8:9" x14ac:dyDescent="0.2">
      <c r="H8322" s="7"/>
      <c r="I8322" s="23"/>
    </row>
    <row r="8323" spans="8:9" x14ac:dyDescent="0.2">
      <c r="H8323" s="7"/>
      <c r="I8323" s="23"/>
    </row>
    <row r="8324" spans="8:9" x14ac:dyDescent="0.2">
      <c r="H8324" s="7"/>
      <c r="I8324" s="23"/>
    </row>
    <row r="8325" spans="8:9" x14ac:dyDescent="0.2">
      <c r="H8325" s="7"/>
      <c r="I8325" s="23"/>
    </row>
    <row r="8326" spans="8:9" x14ac:dyDescent="0.2">
      <c r="H8326" s="7"/>
      <c r="I8326" s="23"/>
    </row>
    <row r="8327" spans="8:9" x14ac:dyDescent="0.2">
      <c r="H8327" s="7"/>
      <c r="I8327" s="23"/>
    </row>
    <row r="8328" spans="8:9" x14ac:dyDescent="0.2">
      <c r="H8328" s="7"/>
      <c r="I8328" s="23"/>
    </row>
    <row r="8329" spans="8:9" x14ac:dyDescent="0.2">
      <c r="H8329" s="7"/>
      <c r="I8329" s="23"/>
    </row>
    <row r="8330" spans="8:9" x14ac:dyDescent="0.2">
      <c r="H8330" s="7"/>
      <c r="I8330" s="23"/>
    </row>
    <row r="8331" spans="8:9" x14ac:dyDescent="0.2">
      <c r="H8331" s="7"/>
      <c r="I8331" s="23"/>
    </row>
    <row r="8332" spans="8:9" x14ac:dyDescent="0.2">
      <c r="H8332" s="7"/>
      <c r="I8332" s="23"/>
    </row>
    <row r="8333" spans="8:9" x14ac:dyDescent="0.2">
      <c r="H8333" s="7"/>
      <c r="I8333" s="23"/>
    </row>
    <row r="8334" spans="8:9" x14ac:dyDescent="0.2">
      <c r="H8334" s="7"/>
      <c r="I8334" s="23"/>
    </row>
    <row r="8335" spans="8:9" x14ac:dyDescent="0.2">
      <c r="H8335" s="7"/>
      <c r="I8335" s="23"/>
    </row>
    <row r="8336" spans="8:9" x14ac:dyDescent="0.2">
      <c r="H8336" s="7"/>
      <c r="I8336" s="23"/>
    </row>
    <row r="8337" spans="8:9" x14ac:dyDescent="0.2">
      <c r="H8337" s="7"/>
      <c r="I8337" s="23"/>
    </row>
    <row r="8338" spans="8:9" x14ac:dyDescent="0.2">
      <c r="H8338" s="7"/>
      <c r="I8338" s="23"/>
    </row>
    <row r="8339" spans="8:9" x14ac:dyDescent="0.2">
      <c r="H8339" s="7"/>
      <c r="I8339" s="23"/>
    </row>
    <row r="8340" spans="8:9" x14ac:dyDescent="0.2">
      <c r="H8340" s="7"/>
      <c r="I8340" s="23"/>
    </row>
    <row r="8341" spans="8:9" x14ac:dyDescent="0.2">
      <c r="H8341" s="7"/>
      <c r="I8341" s="23"/>
    </row>
    <row r="8342" spans="8:9" x14ac:dyDescent="0.2">
      <c r="H8342" s="7"/>
      <c r="I8342" s="23"/>
    </row>
    <row r="8343" spans="8:9" x14ac:dyDescent="0.2">
      <c r="H8343" s="7"/>
      <c r="I8343" s="23"/>
    </row>
    <row r="8344" spans="8:9" x14ac:dyDescent="0.2">
      <c r="H8344" s="7"/>
      <c r="I8344" s="23"/>
    </row>
    <row r="8345" spans="8:9" x14ac:dyDescent="0.2">
      <c r="H8345" s="7"/>
      <c r="I8345" s="23"/>
    </row>
    <row r="8346" spans="8:9" x14ac:dyDescent="0.2">
      <c r="H8346" s="7"/>
      <c r="I8346" s="23"/>
    </row>
    <row r="8347" spans="8:9" x14ac:dyDescent="0.2">
      <c r="H8347" s="7"/>
      <c r="I8347" s="23"/>
    </row>
    <row r="8348" spans="8:9" x14ac:dyDescent="0.2">
      <c r="H8348" s="7"/>
      <c r="I8348" s="23"/>
    </row>
    <row r="8349" spans="8:9" x14ac:dyDescent="0.2">
      <c r="H8349" s="7"/>
      <c r="I8349" s="23"/>
    </row>
    <row r="8350" spans="8:9" x14ac:dyDescent="0.2">
      <c r="H8350" s="7"/>
      <c r="I8350" s="23"/>
    </row>
    <row r="8351" spans="8:9" x14ac:dyDescent="0.2">
      <c r="H8351" s="7"/>
      <c r="I8351" s="23"/>
    </row>
    <row r="8352" spans="8:9" x14ac:dyDescent="0.2">
      <c r="H8352" s="7"/>
      <c r="I8352" s="23"/>
    </row>
    <row r="8353" spans="8:9" x14ac:dyDescent="0.2">
      <c r="H8353" s="7"/>
      <c r="I8353" s="23"/>
    </row>
    <row r="8354" spans="8:9" x14ac:dyDescent="0.2">
      <c r="H8354" s="7"/>
      <c r="I8354" s="23"/>
    </row>
    <row r="8355" spans="8:9" x14ac:dyDescent="0.2">
      <c r="H8355" s="7"/>
      <c r="I8355" s="23"/>
    </row>
    <row r="8356" spans="8:9" x14ac:dyDescent="0.2">
      <c r="H8356" s="7"/>
      <c r="I8356" s="23"/>
    </row>
    <row r="8357" spans="8:9" x14ac:dyDescent="0.2">
      <c r="H8357" s="7"/>
      <c r="I8357" s="23"/>
    </row>
    <row r="8358" spans="8:9" x14ac:dyDescent="0.2">
      <c r="H8358" s="7"/>
      <c r="I8358" s="23"/>
    </row>
    <row r="8359" spans="8:9" x14ac:dyDescent="0.2">
      <c r="H8359" s="7"/>
      <c r="I8359" s="23"/>
    </row>
    <row r="8360" spans="8:9" x14ac:dyDescent="0.2">
      <c r="H8360" s="7"/>
      <c r="I8360" s="23"/>
    </row>
    <row r="8361" spans="8:9" x14ac:dyDescent="0.2">
      <c r="H8361" s="7"/>
      <c r="I8361" s="23"/>
    </row>
    <row r="8362" spans="8:9" x14ac:dyDescent="0.2">
      <c r="H8362" s="7"/>
      <c r="I8362" s="23"/>
    </row>
    <row r="8363" spans="8:9" x14ac:dyDescent="0.2">
      <c r="H8363" s="7"/>
      <c r="I8363" s="23"/>
    </row>
    <row r="8364" spans="8:9" x14ac:dyDescent="0.2">
      <c r="H8364" s="7"/>
      <c r="I8364" s="23"/>
    </row>
    <row r="8365" spans="8:9" x14ac:dyDescent="0.2">
      <c r="H8365" s="7"/>
      <c r="I8365" s="23"/>
    </row>
    <row r="8366" spans="8:9" x14ac:dyDescent="0.2">
      <c r="H8366" s="7"/>
      <c r="I8366" s="23"/>
    </row>
    <row r="8367" spans="8:9" x14ac:dyDescent="0.2">
      <c r="H8367" s="7"/>
      <c r="I8367" s="23"/>
    </row>
    <row r="8368" spans="8:9" x14ac:dyDescent="0.2">
      <c r="H8368" s="7"/>
      <c r="I8368" s="23"/>
    </row>
    <row r="8369" spans="8:9" x14ac:dyDescent="0.2">
      <c r="H8369" s="7"/>
      <c r="I8369" s="23"/>
    </row>
    <row r="8370" spans="8:9" x14ac:dyDescent="0.2">
      <c r="H8370" s="7"/>
      <c r="I8370" s="23"/>
    </row>
    <row r="8371" spans="8:9" x14ac:dyDescent="0.2">
      <c r="H8371" s="7"/>
      <c r="I8371" s="23"/>
    </row>
    <row r="8372" spans="8:9" x14ac:dyDescent="0.2">
      <c r="H8372" s="7"/>
      <c r="I8372" s="23"/>
    </row>
    <row r="8373" spans="8:9" x14ac:dyDescent="0.2">
      <c r="H8373" s="7"/>
      <c r="I8373" s="23"/>
    </row>
    <row r="8374" spans="8:9" x14ac:dyDescent="0.2">
      <c r="H8374" s="7"/>
      <c r="I8374" s="23"/>
    </row>
    <row r="8375" spans="8:9" x14ac:dyDescent="0.2">
      <c r="H8375" s="7"/>
      <c r="I8375" s="23"/>
    </row>
    <row r="8376" spans="8:9" x14ac:dyDescent="0.2">
      <c r="H8376" s="7"/>
      <c r="I8376" s="23"/>
    </row>
    <row r="8377" spans="8:9" x14ac:dyDescent="0.2">
      <c r="H8377" s="7"/>
      <c r="I8377" s="23"/>
    </row>
    <row r="8378" spans="8:9" x14ac:dyDescent="0.2">
      <c r="H8378" s="7"/>
      <c r="I8378" s="23"/>
    </row>
    <row r="8379" spans="8:9" x14ac:dyDescent="0.2">
      <c r="H8379" s="7"/>
      <c r="I8379" s="23"/>
    </row>
    <row r="8380" spans="8:9" x14ac:dyDescent="0.2">
      <c r="H8380" s="7"/>
      <c r="I8380" s="23"/>
    </row>
    <row r="8381" spans="8:9" x14ac:dyDescent="0.2">
      <c r="H8381" s="7"/>
      <c r="I8381" s="23"/>
    </row>
    <row r="8382" spans="8:9" x14ac:dyDescent="0.2">
      <c r="H8382" s="7"/>
      <c r="I8382" s="23"/>
    </row>
    <row r="8383" spans="8:9" x14ac:dyDescent="0.2">
      <c r="H8383" s="7"/>
      <c r="I8383" s="23"/>
    </row>
    <row r="8384" spans="8:9" x14ac:dyDescent="0.2">
      <c r="H8384" s="7"/>
      <c r="I8384" s="23"/>
    </row>
    <row r="8385" spans="8:9" x14ac:dyDescent="0.2">
      <c r="H8385" s="7"/>
      <c r="I8385" s="23"/>
    </row>
    <row r="8386" spans="8:9" x14ac:dyDescent="0.2">
      <c r="H8386" s="7"/>
      <c r="I8386" s="23"/>
    </row>
    <row r="8387" spans="8:9" x14ac:dyDescent="0.2">
      <c r="H8387" s="7"/>
      <c r="I8387" s="23"/>
    </row>
    <row r="8388" spans="8:9" x14ac:dyDescent="0.2">
      <c r="H8388" s="7"/>
      <c r="I8388" s="23"/>
    </row>
    <row r="8389" spans="8:9" x14ac:dyDescent="0.2">
      <c r="H8389" s="7"/>
      <c r="I8389" s="23"/>
    </row>
    <row r="8390" spans="8:9" x14ac:dyDescent="0.2">
      <c r="H8390" s="7"/>
      <c r="I8390" s="23"/>
    </row>
    <row r="8391" spans="8:9" x14ac:dyDescent="0.2">
      <c r="H8391" s="7"/>
      <c r="I8391" s="23"/>
    </row>
    <row r="8392" spans="8:9" x14ac:dyDescent="0.2">
      <c r="H8392" s="7"/>
      <c r="I8392" s="23"/>
    </row>
    <row r="8393" spans="8:9" x14ac:dyDescent="0.2">
      <c r="H8393" s="7"/>
      <c r="I8393" s="23"/>
    </row>
    <row r="8394" spans="8:9" x14ac:dyDescent="0.2">
      <c r="H8394" s="7"/>
      <c r="I8394" s="23"/>
    </row>
    <row r="8395" spans="8:9" x14ac:dyDescent="0.2">
      <c r="H8395" s="7"/>
      <c r="I8395" s="23"/>
    </row>
    <row r="8396" spans="8:9" x14ac:dyDescent="0.2">
      <c r="H8396" s="7"/>
      <c r="I8396" s="23"/>
    </row>
    <row r="8397" spans="8:9" x14ac:dyDescent="0.2">
      <c r="H8397" s="7"/>
      <c r="I8397" s="23"/>
    </row>
    <row r="8398" spans="8:9" x14ac:dyDescent="0.2">
      <c r="H8398" s="7"/>
      <c r="I8398" s="23"/>
    </row>
    <row r="8399" spans="8:9" x14ac:dyDescent="0.2">
      <c r="H8399" s="7"/>
      <c r="I8399" s="23"/>
    </row>
    <row r="8400" spans="8:9" x14ac:dyDescent="0.2">
      <c r="H8400" s="7"/>
      <c r="I8400" s="23"/>
    </row>
    <row r="8401" spans="8:9" x14ac:dyDescent="0.2">
      <c r="H8401" s="7"/>
      <c r="I8401" s="23"/>
    </row>
    <row r="8402" spans="8:9" x14ac:dyDescent="0.2">
      <c r="H8402" s="7"/>
      <c r="I8402" s="23"/>
    </row>
    <row r="8403" spans="8:9" x14ac:dyDescent="0.2">
      <c r="H8403" s="7"/>
      <c r="I8403" s="23"/>
    </row>
    <row r="8404" spans="8:9" x14ac:dyDescent="0.2">
      <c r="H8404" s="7"/>
      <c r="I8404" s="23"/>
    </row>
    <row r="8405" spans="8:9" x14ac:dyDescent="0.2">
      <c r="H8405" s="7"/>
      <c r="I8405" s="23"/>
    </row>
    <row r="8406" spans="8:9" x14ac:dyDescent="0.2">
      <c r="H8406" s="7"/>
      <c r="I8406" s="23"/>
    </row>
    <row r="8407" spans="8:9" x14ac:dyDescent="0.2">
      <c r="H8407" s="7"/>
      <c r="I8407" s="23"/>
    </row>
    <row r="8408" spans="8:9" x14ac:dyDescent="0.2">
      <c r="H8408" s="7"/>
      <c r="I8408" s="23"/>
    </row>
    <row r="8409" spans="8:9" x14ac:dyDescent="0.2">
      <c r="H8409" s="7"/>
      <c r="I8409" s="23"/>
    </row>
    <row r="8410" spans="8:9" x14ac:dyDescent="0.2">
      <c r="H8410" s="7"/>
      <c r="I8410" s="23"/>
    </row>
    <row r="8411" spans="8:9" x14ac:dyDescent="0.2">
      <c r="H8411" s="7"/>
      <c r="I8411" s="23"/>
    </row>
    <row r="8412" spans="8:9" x14ac:dyDescent="0.2">
      <c r="H8412" s="7"/>
      <c r="I8412" s="23"/>
    </row>
    <row r="8413" spans="8:9" x14ac:dyDescent="0.2">
      <c r="H8413" s="7"/>
      <c r="I8413" s="23"/>
    </row>
    <row r="8414" spans="8:9" x14ac:dyDescent="0.2">
      <c r="H8414" s="7"/>
      <c r="I8414" s="23"/>
    </row>
    <row r="8415" spans="8:9" x14ac:dyDescent="0.2">
      <c r="H8415" s="7"/>
      <c r="I8415" s="23"/>
    </row>
    <row r="8416" spans="8:9" x14ac:dyDescent="0.2">
      <c r="H8416" s="7"/>
      <c r="I8416" s="23"/>
    </row>
    <row r="8417" spans="8:9" x14ac:dyDescent="0.2">
      <c r="H8417" s="7"/>
      <c r="I8417" s="23"/>
    </row>
    <row r="8418" spans="8:9" x14ac:dyDescent="0.2">
      <c r="H8418" s="7"/>
      <c r="I8418" s="23"/>
    </row>
    <row r="8419" spans="8:9" x14ac:dyDescent="0.2">
      <c r="H8419" s="7"/>
      <c r="I8419" s="23"/>
    </row>
    <row r="8420" spans="8:9" x14ac:dyDescent="0.2">
      <c r="H8420" s="7"/>
      <c r="I8420" s="23"/>
    </row>
    <row r="8421" spans="8:9" x14ac:dyDescent="0.2">
      <c r="H8421" s="7"/>
      <c r="I8421" s="23"/>
    </row>
    <row r="8422" spans="8:9" x14ac:dyDescent="0.2">
      <c r="H8422" s="7"/>
      <c r="I8422" s="23"/>
    </row>
    <row r="8423" spans="8:9" x14ac:dyDescent="0.2">
      <c r="H8423" s="7"/>
      <c r="I8423" s="23"/>
    </row>
    <row r="8424" spans="8:9" x14ac:dyDescent="0.2">
      <c r="H8424" s="7"/>
      <c r="I8424" s="23"/>
    </row>
    <row r="8425" spans="8:9" x14ac:dyDescent="0.2">
      <c r="H8425" s="7"/>
      <c r="I8425" s="23"/>
    </row>
    <row r="8426" spans="8:9" x14ac:dyDescent="0.2">
      <c r="H8426" s="7"/>
      <c r="I8426" s="23"/>
    </row>
    <row r="8427" spans="8:9" x14ac:dyDescent="0.2">
      <c r="H8427" s="7"/>
      <c r="I8427" s="23"/>
    </row>
    <row r="8428" spans="8:9" x14ac:dyDescent="0.2">
      <c r="H8428" s="7"/>
      <c r="I8428" s="23"/>
    </row>
    <row r="8429" spans="8:9" x14ac:dyDescent="0.2">
      <c r="H8429" s="7"/>
      <c r="I8429" s="23"/>
    </row>
    <row r="8430" spans="8:9" x14ac:dyDescent="0.2">
      <c r="H8430" s="7"/>
      <c r="I8430" s="23"/>
    </row>
    <row r="8431" spans="8:9" x14ac:dyDescent="0.2">
      <c r="H8431" s="7"/>
      <c r="I8431" s="23"/>
    </row>
    <row r="8432" spans="8:9" x14ac:dyDescent="0.2">
      <c r="H8432" s="7"/>
      <c r="I8432" s="23"/>
    </row>
    <row r="8433" spans="8:9" x14ac:dyDescent="0.2">
      <c r="H8433" s="7"/>
      <c r="I8433" s="23"/>
    </row>
    <row r="8434" spans="8:9" x14ac:dyDescent="0.2">
      <c r="H8434" s="7"/>
      <c r="I8434" s="23"/>
    </row>
    <row r="8435" spans="8:9" x14ac:dyDescent="0.2">
      <c r="H8435" s="7"/>
      <c r="I8435" s="23"/>
    </row>
    <row r="8436" spans="8:9" x14ac:dyDescent="0.2">
      <c r="H8436" s="7"/>
      <c r="I8436" s="23"/>
    </row>
    <row r="8437" spans="8:9" x14ac:dyDescent="0.2">
      <c r="H8437" s="7"/>
      <c r="I8437" s="23"/>
    </row>
    <row r="8438" spans="8:9" x14ac:dyDescent="0.2">
      <c r="H8438" s="7"/>
      <c r="I8438" s="23"/>
    </row>
    <row r="8439" spans="8:9" x14ac:dyDescent="0.2">
      <c r="H8439" s="7"/>
      <c r="I8439" s="23"/>
    </row>
    <row r="8440" spans="8:9" x14ac:dyDescent="0.2">
      <c r="H8440" s="7"/>
      <c r="I8440" s="23"/>
    </row>
    <row r="8441" spans="8:9" x14ac:dyDescent="0.2">
      <c r="H8441" s="7"/>
      <c r="I8441" s="23"/>
    </row>
    <row r="8442" spans="8:9" x14ac:dyDescent="0.2">
      <c r="H8442" s="7"/>
      <c r="I8442" s="23"/>
    </row>
    <row r="8443" spans="8:9" x14ac:dyDescent="0.2">
      <c r="H8443" s="7"/>
      <c r="I8443" s="23"/>
    </row>
    <row r="8444" spans="8:9" x14ac:dyDescent="0.2">
      <c r="H8444" s="7"/>
      <c r="I8444" s="23"/>
    </row>
    <row r="8445" spans="8:9" x14ac:dyDescent="0.2">
      <c r="H8445" s="7"/>
      <c r="I8445" s="23"/>
    </row>
    <row r="8446" spans="8:9" x14ac:dyDescent="0.2">
      <c r="H8446" s="7"/>
      <c r="I8446" s="23"/>
    </row>
    <row r="8447" spans="8:9" x14ac:dyDescent="0.2">
      <c r="H8447" s="7"/>
      <c r="I8447" s="23"/>
    </row>
    <row r="8448" spans="8:9" x14ac:dyDescent="0.2">
      <c r="H8448" s="7"/>
      <c r="I8448" s="23"/>
    </row>
    <row r="8449" spans="8:9" x14ac:dyDescent="0.2">
      <c r="H8449" s="7"/>
      <c r="I8449" s="23"/>
    </row>
    <row r="8450" spans="8:9" x14ac:dyDescent="0.2">
      <c r="H8450" s="7"/>
      <c r="I8450" s="23"/>
    </row>
    <row r="8451" spans="8:9" x14ac:dyDescent="0.2">
      <c r="H8451" s="7"/>
      <c r="I8451" s="23"/>
    </row>
    <row r="8452" spans="8:9" x14ac:dyDescent="0.2">
      <c r="H8452" s="7"/>
      <c r="I8452" s="23"/>
    </row>
    <row r="8453" spans="8:9" x14ac:dyDescent="0.2">
      <c r="H8453" s="7"/>
      <c r="I8453" s="23"/>
    </row>
    <row r="8454" spans="8:9" x14ac:dyDescent="0.2">
      <c r="H8454" s="7"/>
      <c r="I8454" s="23"/>
    </row>
    <row r="8455" spans="8:9" x14ac:dyDescent="0.2">
      <c r="H8455" s="7"/>
      <c r="I8455" s="23"/>
    </row>
    <row r="8456" spans="8:9" x14ac:dyDescent="0.2">
      <c r="H8456" s="7"/>
      <c r="I8456" s="23"/>
    </row>
    <row r="8457" spans="8:9" x14ac:dyDescent="0.2">
      <c r="H8457" s="7"/>
      <c r="I8457" s="23"/>
    </row>
    <row r="8458" spans="8:9" x14ac:dyDescent="0.2">
      <c r="H8458" s="7"/>
      <c r="I8458" s="23"/>
    </row>
    <row r="8459" spans="8:9" x14ac:dyDescent="0.2">
      <c r="H8459" s="7"/>
      <c r="I8459" s="23"/>
    </row>
    <row r="8460" spans="8:9" x14ac:dyDescent="0.2">
      <c r="H8460" s="7"/>
      <c r="I8460" s="23"/>
    </row>
    <row r="8461" spans="8:9" x14ac:dyDescent="0.2">
      <c r="H8461" s="7"/>
      <c r="I8461" s="23"/>
    </row>
    <row r="8462" spans="8:9" x14ac:dyDescent="0.2">
      <c r="H8462" s="7"/>
      <c r="I8462" s="23"/>
    </row>
    <row r="8463" spans="8:9" x14ac:dyDescent="0.2">
      <c r="H8463" s="7"/>
      <c r="I8463" s="23"/>
    </row>
    <row r="8464" spans="8:9" x14ac:dyDescent="0.2">
      <c r="H8464" s="7"/>
      <c r="I8464" s="23"/>
    </row>
    <row r="8465" spans="8:9" x14ac:dyDescent="0.2">
      <c r="H8465" s="7"/>
      <c r="I8465" s="23"/>
    </row>
    <row r="8466" spans="8:9" x14ac:dyDescent="0.2">
      <c r="H8466" s="7"/>
      <c r="I8466" s="23"/>
    </row>
    <row r="8467" spans="8:9" x14ac:dyDescent="0.2">
      <c r="H8467" s="7"/>
      <c r="I8467" s="23"/>
    </row>
    <row r="8468" spans="8:9" x14ac:dyDescent="0.2">
      <c r="H8468" s="7"/>
      <c r="I8468" s="23"/>
    </row>
    <row r="8469" spans="8:9" x14ac:dyDescent="0.2">
      <c r="H8469" s="7"/>
      <c r="I8469" s="23"/>
    </row>
    <row r="8470" spans="8:9" x14ac:dyDescent="0.2">
      <c r="H8470" s="7"/>
      <c r="I8470" s="23"/>
    </row>
    <row r="8471" spans="8:9" x14ac:dyDescent="0.2">
      <c r="H8471" s="7"/>
      <c r="I8471" s="23"/>
    </row>
    <row r="8472" spans="8:9" x14ac:dyDescent="0.2">
      <c r="H8472" s="7"/>
      <c r="I8472" s="23"/>
    </row>
    <row r="8473" spans="8:9" x14ac:dyDescent="0.2">
      <c r="H8473" s="7"/>
      <c r="I8473" s="23"/>
    </row>
    <row r="8474" spans="8:9" x14ac:dyDescent="0.2">
      <c r="H8474" s="7"/>
      <c r="I8474" s="23"/>
    </row>
    <row r="8475" spans="8:9" x14ac:dyDescent="0.2">
      <c r="H8475" s="7"/>
      <c r="I8475" s="23"/>
    </row>
    <row r="8476" spans="8:9" x14ac:dyDescent="0.2">
      <c r="H8476" s="7"/>
      <c r="I8476" s="23"/>
    </row>
    <row r="8477" spans="8:9" x14ac:dyDescent="0.2">
      <c r="H8477" s="7"/>
      <c r="I8477" s="23"/>
    </row>
    <row r="8478" spans="8:9" x14ac:dyDescent="0.2">
      <c r="H8478" s="7"/>
      <c r="I8478" s="23"/>
    </row>
    <row r="8479" spans="8:9" x14ac:dyDescent="0.2">
      <c r="H8479" s="7"/>
      <c r="I8479" s="23"/>
    </row>
    <row r="8480" spans="8:9" x14ac:dyDescent="0.2">
      <c r="H8480" s="7"/>
      <c r="I8480" s="23"/>
    </row>
    <row r="8481" spans="8:9" x14ac:dyDescent="0.2">
      <c r="H8481" s="7"/>
      <c r="I8481" s="23"/>
    </row>
    <row r="8482" spans="8:9" x14ac:dyDescent="0.2">
      <c r="H8482" s="7"/>
      <c r="I8482" s="23"/>
    </row>
    <row r="8483" spans="8:9" x14ac:dyDescent="0.2">
      <c r="H8483" s="7"/>
      <c r="I8483" s="23"/>
    </row>
    <row r="8484" spans="8:9" x14ac:dyDescent="0.2">
      <c r="H8484" s="7"/>
      <c r="I8484" s="23"/>
    </row>
    <row r="8485" spans="8:9" x14ac:dyDescent="0.2">
      <c r="H8485" s="7"/>
      <c r="I8485" s="23"/>
    </row>
    <row r="8486" spans="8:9" x14ac:dyDescent="0.2">
      <c r="H8486" s="7"/>
      <c r="I8486" s="23"/>
    </row>
    <row r="8487" spans="8:9" x14ac:dyDescent="0.2">
      <c r="H8487" s="7"/>
      <c r="I8487" s="23"/>
    </row>
    <row r="8488" spans="8:9" x14ac:dyDescent="0.2">
      <c r="H8488" s="7"/>
      <c r="I8488" s="23"/>
    </row>
    <row r="8489" spans="8:9" x14ac:dyDescent="0.2">
      <c r="H8489" s="7"/>
      <c r="I8489" s="23"/>
    </row>
    <row r="8490" spans="8:9" x14ac:dyDescent="0.2">
      <c r="H8490" s="7"/>
      <c r="I8490" s="23"/>
    </row>
    <row r="8491" spans="8:9" x14ac:dyDescent="0.2">
      <c r="H8491" s="7"/>
      <c r="I8491" s="23"/>
    </row>
    <row r="8492" spans="8:9" x14ac:dyDescent="0.2">
      <c r="H8492" s="7"/>
      <c r="I8492" s="23"/>
    </row>
    <row r="8493" spans="8:9" x14ac:dyDescent="0.2">
      <c r="H8493" s="7"/>
      <c r="I8493" s="23"/>
    </row>
    <row r="8494" spans="8:9" x14ac:dyDescent="0.2">
      <c r="H8494" s="7"/>
      <c r="I8494" s="23"/>
    </row>
    <row r="8495" spans="8:9" x14ac:dyDescent="0.2">
      <c r="H8495" s="7"/>
      <c r="I8495" s="23"/>
    </row>
    <row r="8496" spans="8:9" x14ac:dyDescent="0.2">
      <c r="H8496" s="7"/>
      <c r="I8496" s="23"/>
    </row>
    <row r="8497" spans="8:9" x14ac:dyDescent="0.2">
      <c r="H8497" s="7"/>
      <c r="I8497" s="23"/>
    </row>
    <row r="8498" spans="8:9" x14ac:dyDescent="0.2">
      <c r="H8498" s="7"/>
      <c r="I8498" s="23"/>
    </row>
    <row r="8499" spans="8:9" x14ac:dyDescent="0.2">
      <c r="H8499" s="7"/>
      <c r="I8499" s="23"/>
    </row>
    <row r="8500" spans="8:9" x14ac:dyDescent="0.2">
      <c r="H8500" s="7"/>
      <c r="I8500" s="23"/>
    </row>
    <row r="8501" spans="8:9" x14ac:dyDescent="0.2">
      <c r="H8501" s="7"/>
      <c r="I8501" s="23"/>
    </row>
    <row r="8502" spans="8:9" x14ac:dyDescent="0.2">
      <c r="H8502" s="7"/>
      <c r="I8502" s="23"/>
    </row>
    <row r="8503" spans="8:9" x14ac:dyDescent="0.2">
      <c r="H8503" s="7"/>
      <c r="I8503" s="23"/>
    </row>
    <row r="8504" spans="8:9" x14ac:dyDescent="0.2">
      <c r="H8504" s="7"/>
      <c r="I8504" s="23"/>
    </row>
    <row r="8505" spans="8:9" x14ac:dyDescent="0.2">
      <c r="H8505" s="7"/>
      <c r="I8505" s="23"/>
    </row>
    <row r="8506" spans="8:9" x14ac:dyDescent="0.2">
      <c r="H8506" s="7"/>
      <c r="I8506" s="23"/>
    </row>
    <row r="8507" spans="8:9" x14ac:dyDescent="0.2">
      <c r="H8507" s="7"/>
      <c r="I8507" s="23"/>
    </row>
    <row r="8508" spans="8:9" x14ac:dyDescent="0.2">
      <c r="H8508" s="7"/>
      <c r="I8508" s="23"/>
    </row>
    <row r="8509" spans="8:9" x14ac:dyDescent="0.2">
      <c r="H8509" s="7"/>
      <c r="I8509" s="23"/>
    </row>
    <row r="8510" spans="8:9" x14ac:dyDescent="0.2">
      <c r="H8510" s="7"/>
      <c r="I8510" s="23"/>
    </row>
    <row r="8511" spans="8:9" x14ac:dyDescent="0.2">
      <c r="H8511" s="7"/>
      <c r="I8511" s="23"/>
    </row>
    <row r="8512" spans="8:9" x14ac:dyDescent="0.2">
      <c r="H8512" s="7"/>
      <c r="I8512" s="23"/>
    </row>
    <row r="8513" spans="8:9" x14ac:dyDescent="0.2">
      <c r="H8513" s="7"/>
      <c r="I8513" s="23"/>
    </row>
    <row r="8514" spans="8:9" x14ac:dyDescent="0.2">
      <c r="H8514" s="7"/>
      <c r="I8514" s="23"/>
    </row>
    <row r="8515" spans="8:9" x14ac:dyDescent="0.2">
      <c r="H8515" s="7"/>
      <c r="I8515" s="23"/>
    </row>
    <row r="8516" spans="8:9" x14ac:dyDescent="0.2">
      <c r="H8516" s="7"/>
      <c r="I8516" s="23"/>
    </row>
    <row r="8517" spans="8:9" x14ac:dyDescent="0.2">
      <c r="H8517" s="7"/>
      <c r="I8517" s="23"/>
    </row>
    <row r="8518" spans="8:9" x14ac:dyDescent="0.2">
      <c r="H8518" s="7"/>
      <c r="I8518" s="23"/>
    </row>
    <row r="8519" spans="8:9" x14ac:dyDescent="0.2">
      <c r="H8519" s="7"/>
      <c r="I8519" s="23"/>
    </row>
    <row r="8520" spans="8:9" x14ac:dyDescent="0.2">
      <c r="H8520" s="7"/>
      <c r="I8520" s="23"/>
    </row>
    <row r="8521" spans="8:9" x14ac:dyDescent="0.2">
      <c r="H8521" s="7"/>
      <c r="I8521" s="23"/>
    </row>
    <row r="8522" spans="8:9" x14ac:dyDescent="0.2">
      <c r="H8522" s="7"/>
      <c r="I8522" s="23"/>
    </row>
    <row r="8523" spans="8:9" x14ac:dyDescent="0.2">
      <c r="H8523" s="7"/>
      <c r="I8523" s="23"/>
    </row>
    <row r="8524" spans="8:9" x14ac:dyDescent="0.2">
      <c r="H8524" s="7"/>
      <c r="I8524" s="23"/>
    </row>
    <row r="8525" spans="8:9" x14ac:dyDescent="0.2">
      <c r="H8525" s="7"/>
      <c r="I8525" s="23"/>
    </row>
    <row r="8526" spans="8:9" x14ac:dyDescent="0.2">
      <c r="H8526" s="7"/>
      <c r="I8526" s="23"/>
    </row>
    <row r="8527" spans="8:9" x14ac:dyDescent="0.2">
      <c r="H8527" s="7"/>
      <c r="I8527" s="23"/>
    </row>
    <row r="8528" spans="8:9" x14ac:dyDescent="0.2">
      <c r="H8528" s="7"/>
      <c r="I8528" s="23"/>
    </row>
    <row r="8529" spans="8:9" x14ac:dyDescent="0.2">
      <c r="H8529" s="7"/>
      <c r="I8529" s="23"/>
    </row>
    <row r="8530" spans="8:9" x14ac:dyDescent="0.2">
      <c r="H8530" s="7"/>
      <c r="I8530" s="23"/>
    </row>
    <row r="8531" spans="8:9" x14ac:dyDescent="0.2">
      <c r="H8531" s="7"/>
      <c r="I8531" s="23"/>
    </row>
    <row r="8532" spans="8:9" x14ac:dyDescent="0.2">
      <c r="H8532" s="7"/>
      <c r="I8532" s="23"/>
    </row>
    <row r="8533" spans="8:9" x14ac:dyDescent="0.2">
      <c r="H8533" s="7"/>
      <c r="I8533" s="23"/>
    </row>
    <row r="8534" spans="8:9" x14ac:dyDescent="0.2">
      <c r="H8534" s="7"/>
      <c r="I8534" s="23"/>
    </row>
    <row r="8535" spans="8:9" x14ac:dyDescent="0.2">
      <c r="H8535" s="7"/>
      <c r="I8535" s="23"/>
    </row>
    <row r="8536" spans="8:9" x14ac:dyDescent="0.2">
      <c r="H8536" s="7"/>
      <c r="I8536" s="23"/>
    </row>
    <row r="8537" spans="8:9" x14ac:dyDescent="0.2">
      <c r="H8537" s="7"/>
      <c r="I8537" s="23"/>
    </row>
    <row r="8538" spans="8:9" x14ac:dyDescent="0.2">
      <c r="H8538" s="7"/>
      <c r="I8538" s="23"/>
    </row>
    <row r="8539" spans="8:9" x14ac:dyDescent="0.2">
      <c r="H8539" s="7"/>
      <c r="I8539" s="23"/>
    </row>
    <row r="8540" spans="8:9" x14ac:dyDescent="0.2">
      <c r="H8540" s="7"/>
      <c r="I8540" s="23"/>
    </row>
    <row r="8541" spans="8:9" x14ac:dyDescent="0.2">
      <c r="H8541" s="7"/>
      <c r="I8541" s="23"/>
    </row>
    <row r="8542" spans="8:9" x14ac:dyDescent="0.2">
      <c r="H8542" s="7"/>
      <c r="I8542" s="23"/>
    </row>
    <row r="8543" spans="8:9" x14ac:dyDescent="0.2">
      <c r="H8543" s="7"/>
      <c r="I8543" s="23"/>
    </row>
    <row r="8544" spans="8:9" x14ac:dyDescent="0.2">
      <c r="H8544" s="7"/>
      <c r="I8544" s="23"/>
    </row>
    <row r="8545" spans="8:9" x14ac:dyDescent="0.2">
      <c r="H8545" s="7"/>
      <c r="I8545" s="23"/>
    </row>
    <row r="8546" spans="8:9" x14ac:dyDescent="0.2">
      <c r="H8546" s="7"/>
      <c r="I8546" s="23"/>
    </row>
    <row r="8547" spans="8:9" x14ac:dyDescent="0.2">
      <c r="H8547" s="7"/>
      <c r="I8547" s="23"/>
    </row>
    <row r="8548" spans="8:9" x14ac:dyDescent="0.2">
      <c r="H8548" s="7"/>
      <c r="I8548" s="23"/>
    </row>
    <row r="8549" spans="8:9" x14ac:dyDescent="0.2">
      <c r="H8549" s="7"/>
      <c r="I8549" s="23"/>
    </row>
    <row r="8550" spans="8:9" x14ac:dyDescent="0.2">
      <c r="H8550" s="7"/>
      <c r="I8550" s="23"/>
    </row>
    <row r="8551" spans="8:9" x14ac:dyDescent="0.2">
      <c r="H8551" s="7"/>
      <c r="I8551" s="23"/>
    </row>
    <row r="8552" spans="8:9" x14ac:dyDescent="0.2">
      <c r="H8552" s="7"/>
      <c r="I8552" s="23"/>
    </row>
    <row r="8553" spans="8:9" x14ac:dyDescent="0.2">
      <c r="H8553" s="7"/>
      <c r="I8553" s="23"/>
    </row>
    <row r="8554" spans="8:9" x14ac:dyDescent="0.2">
      <c r="H8554" s="7"/>
      <c r="I8554" s="23"/>
    </row>
    <row r="8555" spans="8:9" x14ac:dyDescent="0.2">
      <c r="H8555" s="7"/>
      <c r="I8555" s="23"/>
    </row>
    <row r="8556" spans="8:9" x14ac:dyDescent="0.2">
      <c r="H8556" s="7"/>
      <c r="I8556" s="23"/>
    </row>
    <row r="8557" spans="8:9" x14ac:dyDescent="0.2">
      <c r="H8557" s="7"/>
      <c r="I8557" s="23"/>
    </row>
    <row r="8558" spans="8:9" x14ac:dyDescent="0.2">
      <c r="H8558" s="7"/>
      <c r="I8558" s="23"/>
    </row>
    <row r="8559" spans="8:9" x14ac:dyDescent="0.2">
      <c r="H8559" s="7"/>
      <c r="I8559" s="23"/>
    </row>
    <row r="8560" spans="8:9" x14ac:dyDescent="0.2">
      <c r="H8560" s="7"/>
      <c r="I8560" s="23"/>
    </row>
    <row r="8561" spans="8:9" x14ac:dyDescent="0.2">
      <c r="H8561" s="7"/>
      <c r="I8561" s="23"/>
    </row>
    <row r="8562" spans="8:9" x14ac:dyDescent="0.2">
      <c r="H8562" s="7"/>
      <c r="I8562" s="23"/>
    </row>
    <row r="8563" spans="8:9" x14ac:dyDescent="0.2">
      <c r="H8563" s="7"/>
      <c r="I8563" s="23"/>
    </row>
    <row r="8564" spans="8:9" x14ac:dyDescent="0.2">
      <c r="H8564" s="7"/>
      <c r="I8564" s="23"/>
    </row>
    <row r="8565" spans="8:9" x14ac:dyDescent="0.2">
      <c r="H8565" s="7"/>
      <c r="I8565" s="23"/>
    </row>
    <row r="8566" spans="8:9" x14ac:dyDescent="0.2">
      <c r="H8566" s="7"/>
      <c r="I8566" s="23"/>
    </row>
    <row r="8567" spans="8:9" x14ac:dyDescent="0.2">
      <c r="H8567" s="7"/>
      <c r="I8567" s="23"/>
    </row>
    <row r="8568" spans="8:9" x14ac:dyDescent="0.2">
      <c r="H8568" s="7"/>
      <c r="I8568" s="23"/>
    </row>
    <row r="8569" spans="8:9" x14ac:dyDescent="0.2">
      <c r="H8569" s="7"/>
      <c r="I8569" s="23"/>
    </row>
    <row r="8570" spans="8:9" x14ac:dyDescent="0.2">
      <c r="H8570" s="7"/>
      <c r="I8570" s="23"/>
    </row>
    <row r="8571" spans="8:9" x14ac:dyDescent="0.2">
      <c r="H8571" s="7"/>
      <c r="I8571" s="23"/>
    </row>
    <row r="8572" spans="8:9" x14ac:dyDescent="0.2">
      <c r="H8572" s="7"/>
      <c r="I8572" s="23"/>
    </row>
    <row r="8573" spans="8:9" x14ac:dyDescent="0.2">
      <c r="H8573" s="7"/>
      <c r="I8573" s="23"/>
    </row>
    <row r="8574" spans="8:9" x14ac:dyDescent="0.2">
      <c r="H8574" s="7"/>
      <c r="I8574" s="23"/>
    </row>
    <row r="8575" spans="8:9" x14ac:dyDescent="0.2">
      <c r="H8575" s="7"/>
      <c r="I8575" s="23"/>
    </row>
    <row r="8576" spans="8:9" x14ac:dyDescent="0.2">
      <c r="H8576" s="7"/>
      <c r="I8576" s="23"/>
    </row>
    <row r="8577" spans="8:9" x14ac:dyDescent="0.2">
      <c r="H8577" s="7"/>
      <c r="I8577" s="23"/>
    </row>
    <row r="8578" spans="8:9" x14ac:dyDescent="0.2">
      <c r="H8578" s="7"/>
      <c r="I8578" s="23"/>
    </row>
    <row r="8579" spans="8:9" x14ac:dyDescent="0.2">
      <c r="H8579" s="7"/>
      <c r="I8579" s="23"/>
    </row>
    <row r="8580" spans="8:9" x14ac:dyDescent="0.2">
      <c r="H8580" s="7"/>
      <c r="I8580" s="23"/>
    </row>
    <row r="8581" spans="8:9" x14ac:dyDescent="0.2">
      <c r="H8581" s="7"/>
      <c r="I8581" s="23"/>
    </row>
    <row r="8582" spans="8:9" x14ac:dyDescent="0.2">
      <c r="H8582" s="7"/>
      <c r="I8582" s="23"/>
    </row>
    <row r="8583" spans="8:9" x14ac:dyDescent="0.2">
      <c r="H8583" s="7"/>
      <c r="I8583" s="23"/>
    </row>
    <row r="8584" spans="8:9" x14ac:dyDescent="0.2">
      <c r="H8584" s="7"/>
      <c r="I8584" s="23"/>
    </row>
    <row r="8585" spans="8:9" x14ac:dyDescent="0.2">
      <c r="H8585" s="7"/>
      <c r="I8585" s="23"/>
    </row>
    <row r="8586" spans="8:9" x14ac:dyDescent="0.2">
      <c r="H8586" s="7"/>
      <c r="I8586" s="23"/>
    </row>
    <row r="8587" spans="8:9" x14ac:dyDescent="0.2">
      <c r="H8587" s="7"/>
      <c r="I8587" s="23"/>
    </row>
    <row r="8588" spans="8:9" x14ac:dyDescent="0.2">
      <c r="H8588" s="7"/>
      <c r="I8588" s="23"/>
    </row>
    <row r="8589" spans="8:9" x14ac:dyDescent="0.2">
      <c r="H8589" s="7"/>
      <c r="I8589" s="23"/>
    </row>
    <row r="8590" spans="8:9" x14ac:dyDescent="0.2">
      <c r="H8590" s="7"/>
      <c r="I8590" s="23"/>
    </row>
    <row r="8591" spans="8:9" x14ac:dyDescent="0.2">
      <c r="H8591" s="7"/>
      <c r="I8591" s="23"/>
    </row>
    <row r="8592" spans="8:9" x14ac:dyDescent="0.2">
      <c r="H8592" s="7"/>
      <c r="I8592" s="23"/>
    </row>
    <row r="8593" spans="8:9" x14ac:dyDescent="0.2">
      <c r="H8593" s="7"/>
      <c r="I8593" s="23"/>
    </row>
    <row r="8594" spans="8:9" x14ac:dyDescent="0.2">
      <c r="H8594" s="7"/>
      <c r="I8594" s="23"/>
    </row>
    <row r="8595" spans="8:9" x14ac:dyDescent="0.2">
      <c r="H8595" s="7"/>
      <c r="I8595" s="23"/>
    </row>
    <row r="8596" spans="8:9" x14ac:dyDescent="0.2">
      <c r="H8596" s="7"/>
      <c r="I8596" s="23"/>
    </row>
    <row r="8597" spans="8:9" x14ac:dyDescent="0.2">
      <c r="H8597" s="7"/>
      <c r="I8597" s="23"/>
    </row>
    <row r="8598" spans="8:9" x14ac:dyDescent="0.2">
      <c r="H8598" s="7"/>
      <c r="I8598" s="23"/>
    </row>
    <row r="8599" spans="8:9" x14ac:dyDescent="0.2">
      <c r="H8599" s="7"/>
      <c r="I8599" s="23"/>
    </row>
    <row r="8600" spans="8:9" x14ac:dyDescent="0.2">
      <c r="H8600" s="7"/>
      <c r="I8600" s="23"/>
    </row>
    <row r="8601" spans="8:9" x14ac:dyDescent="0.2">
      <c r="H8601" s="7"/>
      <c r="I8601" s="23"/>
    </row>
    <row r="8602" spans="8:9" x14ac:dyDescent="0.2">
      <c r="H8602" s="7"/>
      <c r="I8602" s="23"/>
    </row>
    <row r="8603" spans="8:9" x14ac:dyDescent="0.2">
      <c r="H8603" s="7"/>
      <c r="I8603" s="23"/>
    </row>
    <row r="8604" spans="8:9" x14ac:dyDescent="0.2">
      <c r="H8604" s="7"/>
      <c r="I8604" s="23"/>
    </row>
    <row r="8605" spans="8:9" x14ac:dyDescent="0.2">
      <c r="H8605" s="7"/>
      <c r="I8605" s="23"/>
    </row>
    <row r="8606" spans="8:9" x14ac:dyDescent="0.2">
      <c r="H8606" s="7"/>
      <c r="I8606" s="23"/>
    </row>
    <row r="8607" spans="8:9" x14ac:dyDescent="0.2">
      <c r="H8607" s="7"/>
      <c r="I8607" s="23"/>
    </row>
    <row r="8608" spans="8:9" x14ac:dyDescent="0.2">
      <c r="H8608" s="7"/>
      <c r="I8608" s="23"/>
    </row>
    <row r="8609" spans="8:9" x14ac:dyDescent="0.2">
      <c r="H8609" s="7"/>
      <c r="I8609" s="23"/>
    </row>
    <row r="8610" spans="8:9" x14ac:dyDescent="0.2">
      <c r="H8610" s="7"/>
      <c r="I8610" s="23"/>
    </row>
    <row r="8611" spans="8:9" x14ac:dyDescent="0.2">
      <c r="H8611" s="7"/>
      <c r="I8611" s="23"/>
    </row>
    <row r="8612" spans="8:9" x14ac:dyDescent="0.2">
      <c r="H8612" s="7"/>
      <c r="I8612" s="23"/>
    </row>
    <row r="8613" spans="8:9" x14ac:dyDescent="0.2">
      <c r="H8613" s="7"/>
      <c r="I8613" s="23"/>
    </row>
    <row r="8614" spans="8:9" x14ac:dyDescent="0.2">
      <c r="H8614" s="7"/>
      <c r="I8614" s="23"/>
    </row>
    <row r="8615" spans="8:9" x14ac:dyDescent="0.2">
      <c r="H8615" s="7"/>
      <c r="I8615" s="23"/>
    </row>
    <row r="8616" spans="8:9" x14ac:dyDescent="0.2">
      <c r="H8616" s="7"/>
      <c r="I8616" s="23"/>
    </row>
    <row r="8617" spans="8:9" x14ac:dyDescent="0.2">
      <c r="H8617" s="7"/>
      <c r="I8617" s="23"/>
    </row>
    <row r="8618" spans="8:9" x14ac:dyDescent="0.2">
      <c r="H8618" s="7"/>
      <c r="I8618" s="23"/>
    </row>
    <row r="8619" spans="8:9" x14ac:dyDescent="0.2">
      <c r="H8619" s="7"/>
      <c r="I8619" s="23"/>
    </row>
    <row r="8620" spans="8:9" x14ac:dyDescent="0.2">
      <c r="H8620" s="7"/>
      <c r="I8620" s="23"/>
    </row>
    <row r="8621" spans="8:9" x14ac:dyDescent="0.2">
      <c r="H8621" s="7"/>
      <c r="I8621" s="23"/>
    </row>
    <row r="8622" spans="8:9" x14ac:dyDescent="0.2">
      <c r="H8622" s="7"/>
      <c r="I8622" s="23"/>
    </row>
    <row r="8623" spans="8:9" x14ac:dyDescent="0.2">
      <c r="H8623" s="7"/>
      <c r="I8623" s="23"/>
    </row>
    <row r="8624" spans="8:9" x14ac:dyDescent="0.2">
      <c r="H8624" s="7"/>
      <c r="I8624" s="23"/>
    </row>
    <row r="8625" spans="8:9" x14ac:dyDescent="0.2">
      <c r="H8625" s="7"/>
      <c r="I8625" s="23"/>
    </row>
    <row r="8626" spans="8:9" x14ac:dyDescent="0.2">
      <c r="H8626" s="7"/>
      <c r="I8626" s="23"/>
    </row>
    <row r="8627" spans="8:9" x14ac:dyDescent="0.2">
      <c r="H8627" s="7"/>
      <c r="I8627" s="23"/>
    </row>
    <row r="8628" spans="8:9" x14ac:dyDescent="0.2">
      <c r="H8628" s="7"/>
      <c r="I8628" s="23"/>
    </row>
    <row r="8629" spans="8:9" x14ac:dyDescent="0.2">
      <c r="H8629" s="7"/>
      <c r="I8629" s="23"/>
    </row>
    <row r="8630" spans="8:9" x14ac:dyDescent="0.2">
      <c r="H8630" s="7"/>
      <c r="I8630" s="23"/>
    </row>
    <row r="8631" spans="8:9" x14ac:dyDescent="0.2">
      <c r="H8631" s="7"/>
      <c r="I8631" s="23"/>
    </row>
    <row r="8632" spans="8:9" x14ac:dyDescent="0.2">
      <c r="H8632" s="7"/>
      <c r="I8632" s="23"/>
    </row>
    <row r="8633" spans="8:9" x14ac:dyDescent="0.2">
      <c r="H8633" s="7"/>
      <c r="I8633" s="23"/>
    </row>
    <row r="8634" spans="8:9" x14ac:dyDescent="0.2">
      <c r="H8634" s="7"/>
      <c r="I8634" s="23"/>
    </row>
    <row r="8635" spans="8:9" x14ac:dyDescent="0.2">
      <c r="H8635" s="7"/>
      <c r="I8635" s="23"/>
    </row>
    <row r="8636" spans="8:9" x14ac:dyDescent="0.2">
      <c r="H8636" s="7"/>
      <c r="I8636" s="23"/>
    </row>
    <row r="8637" spans="8:9" x14ac:dyDescent="0.2">
      <c r="H8637" s="7"/>
      <c r="I8637" s="23"/>
    </row>
    <row r="8638" spans="8:9" x14ac:dyDescent="0.2">
      <c r="H8638" s="7"/>
      <c r="I8638" s="23"/>
    </row>
    <row r="8639" spans="8:9" x14ac:dyDescent="0.2">
      <c r="H8639" s="7"/>
      <c r="I8639" s="23"/>
    </row>
    <row r="8640" spans="8:9" x14ac:dyDescent="0.2">
      <c r="H8640" s="7"/>
      <c r="I8640" s="23"/>
    </row>
    <row r="8641" spans="8:9" x14ac:dyDescent="0.2">
      <c r="H8641" s="7"/>
      <c r="I8641" s="23"/>
    </row>
    <row r="8642" spans="8:9" x14ac:dyDescent="0.2">
      <c r="H8642" s="7"/>
      <c r="I8642" s="23"/>
    </row>
    <row r="8643" spans="8:9" x14ac:dyDescent="0.2">
      <c r="H8643" s="7"/>
      <c r="I8643" s="23"/>
    </row>
    <row r="8644" spans="8:9" x14ac:dyDescent="0.2">
      <c r="H8644" s="7"/>
      <c r="I8644" s="23"/>
    </row>
    <row r="8645" spans="8:9" x14ac:dyDescent="0.2">
      <c r="H8645" s="7"/>
      <c r="I8645" s="23"/>
    </row>
    <row r="8646" spans="8:9" x14ac:dyDescent="0.2">
      <c r="H8646" s="7"/>
      <c r="I8646" s="23"/>
    </row>
    <row r="8647" spans="8:9" x14ac:dyDescent="0.2">
      <c r="H8647" s="7"/>
      <c r="I8647" s="23"/>
    </row>
    <row r="8648" spans="8:9" x14ac:dyDescent="0.2">
      <c r="H8648" s="7"/>
      <c r="I8648" s="23"/>
    </row>
    <row r="8649" spans="8:9" x14ac:dyDescent="0.2">
      <c r="H8649" s="7"/>
      <c r="I8649" s="23"/>
    </row>
    <row r="8650" spans="8:9" x14ac:dyDescent="0.2">
      <c r="H8650" s="7"/>
      <c r="I8650" s="23"/>
    </row>
    <row r="8651" spans="8:9" x14ac:dyDescent="0.2">
      <c r="H8651" s="7"/>
      <c r="I8651" s="23"/>
    </row>
    <row r="8652" spans="8:9" x14ac:dyDescent="0.2">
      <c r="H8652" s="7"/>
      <c r="I8652" s="23"/>
    </row>
    <row r="8653" spans="8:9" x14ac:dyDescent="0.2">
      <c r="H8653" s="7"/>
      <c r="I8653" s="23"/>
    </row>
    <row r="8654" spans="8:9" x14ac:dyDescent="0.2">
      <c r="H8654" s="7"/>
      <c r="I8654" s="23"/>
    </row>
    <row r="8655" spans="8:9" x14ac:dyDescent="0.2">
      <c r="H8655" s="7"/>
      <c r="I8655" s="23"/>
    </row>
    <row r="8656" spans="8:9" x14ac:dyDescent="0.2">
      <c r="H8656" s="7"/>
      <c r="I8656" s="23"/>
    </row>
    <row r="8657" spans="8:9" x14ac:dyDescent="0.2">
      <c r="H8657" s="7"/>
      <c r="I8657" s="23"/>
    </row>
    <row r="8658" spans="8:9" x14ac:dyDescent="0.2">
      <c r="H8658" s="7"/>
      <c r="I8658" s="23"/>
    </row>
    <row r="8659" spans="8:9" x14ac:dyDescent="0.2">
      <c r="H8659" s="7"/>
      <c r="I8659" s="23"/>
    </row>
    <row r="8660" spans="8:9" x14ac:dyDescent="0.2">
      <c r="H8660" s="7"/>
      <c r="I8660" s="23"/>
    </row>
    <row r="8661" spans="8:9" x14ac:dyDescent="0.2">
      <c r="H8661" s="7"/>
      <c r="I8661" s="23"/>
    </row>
    <row r="8662" spans="8:9" x14ac:dyDescent="0.2">
      <c r="H8662" s="7"/>
      <c r="I8662" s="23"/>
    </row>
    <row r="8663" spans="8:9" x14ac:dyDescent="0.2">
      <c r="H8663" s="7"/>
      <c r="I8663" s="23"/>
    </row>
    <row r="8664" spans="8:9" x14ac:dyDescent="0.2">
      <c r="H8664" s="7"/>
      <c r="I8664" s="23"/>
    </row>
    <row r="8665" spans="8:9" x14ac:dyDescent="0.2">
      <c r="H8665" s="7"/>
      <c r="I8665" s="23"/>
    </row>
    <row r="8666" spans="8:9" x14ac:dyDescent="0.2">
      <c r="H8666" s="7"/>
      <c r="I8666" s="23"/>
    </row>
    <row r="8667" spans="8:9" x14ac:dyDescent="0.2">
      <c r="H8667" s="7"/>
      <c r="I8667" s="23"/>
    </row>
    <row r="8668" spans="8:9" x14ac:dyDescent="0.2">
      <c r="H8668" s="7"/>
      <c r="I8668" s="23"/>
    </row>
    <row r="8669" spans="8:9" x14ac:dyDescent="0.2">
      <c r="H8669" s="7"/>
      <c r="I8669" s="23"/>
    </row>
    <row r="8670" spans="8:9" x14ac:dyDescent="0.2">
      <c r="H8670" s="7"/>
      <c r="I8670" s="23"/>
    </row>
    <row r="8671" spans="8:9" x14ac:dyDescent="0.2">
      <c r="H8671" s="7"/>
      <c r="I8671" s="23"/>
    </row>
    <row r="8672" spans="8:9" x14ac:dyDescent="0.2">
      <c r="H8672" s="7"/>
      <c r="I8672" s="23"/>
    </row>
    <row r="8673" spans="8:9" x14ac:dyDescent="0.2">
      <c r="H8673" s="7"/>
      <c r="I8673" s="23"/>
    </row>
    <row r="8674" spans="8:9" x14ac:dyDescent="0.2">
      <c r="H8674" s="7"/>
      <c r="I8674" s="23"/>
    </row>
    <row r="8675" spans="8:9" x14ac:dyDescent="0.2">
      <c r="H8675" s="7"/>
      <c r="I8675" s="23"/>
    </row>
    <row r="8676" spans="8:9" x14ac:dyDescent="0.2">
      <c r="H8676" s="7"/>
      <c r="I8676" s="23"/>
    </row>
    <row r="8677" spans="8:9" x14ac:dyDescent="0.2">
      <c r="H8677" s="7"/>
      <c r="I8677" s="23"/>
    </row>
    <row r="8678" spans="8:9" x14ac:dyDescent="0.2">
      <c r="H8678" s="7"/>
      <c r="I8678" s="23"/>
    </row>
    <row r="8679" spans="8:9" x14ac:dyDescent="0.2">
      <c r="H8679" s="7"/>
      <c r="I8679" s="23"/>
    </row>
    <row r="8680" spans="8:9" x14ac:dyDescent="0.2">
      <c r="H8680" s="7"/>
      <c r="I8680" s="23"/>
    </row>
    <row r="8681" spans="8:9" x14ac:dyDescent="0.2">
      <c r="H8681" s="7"/>
      <c r="I8681" s="23"/>
    </row>
    <row r="8682" spans="8:9" x14ac:dyDescent="0.2">
      <c r="H8682" s="7"/>
      <c r="I8682" s="23"/>
    </row>
    <row r="8683" spans="8:9" x14ac:dyDescent="0.2">
      <c r="H8683" s="7"/>
      <c r="I8683" s="23"/>
    </row>
    <row r="8684" spans="8:9" x14ac:dyDescent="0.2">
      <c r="H8684" s="7"/>
      <c r="I8684" s="23"/>
    </row>
    <row r="8685" spans="8:9" x14ac:dyDescent="0.2">
      <c r="H8685" s="7"/>
      <c r="I8685" s="23"/>
    </row>
    <row r="8686" spans="8:9" x14ac:dyDescent="0.2">
      <c r="H8686" s="7"/>
      <c r="I8686" s="23"/>
    </row>
    <row r="8687" spans="8:9" x14ac:dyDescent="0.2">
      <c r="H8687" s="7"/>
      <c r="I8687" s="23"/>
    </row>
    <row r="8688" spans="8:9" x14ac:dyDescent="0.2">
      <c r="H8688" s="7"/>
      <c r="I8688" s="23"/>
    </row>
    <row r="8689" spans="8:9" x14ac:dyDescent="0.2">
      <c r="H8689" s="7"/>
      <c r="I8689" s="23"/>
    </row>
    <row r="8690" spans="8:9" x14ac:dyDescent="0.2">
      <c r="H8690" s="7"/>
      <c r="I8690" s="23"/>
    </row>
    <row r="8691" spans="8:9" x14ac:dyDescent="0.2">
      <c r="H8691" s="7"/>
      <c r="I8691" s="23"/>
    </row>
    <row r="8692" spans="8:9" x14ac:dyDescent="0.2">
      <c r="H8692" s="7"/>
      <c r="I8692" s="23"/>
    </row>
    <row r="8693" spans="8:9" x14ac:dyDescent="0.2">
      <c r="H8693" s="7"/>
      <c r="I8693" s="23"/>
    </row>
    <row r="8694" spans="8:9" x14ac:dyDescent="0.2">
      <c r="H8694" s="7"/>
      <c r="I8694" s="23"/>
    </row>
    <row r="8695" spans="8:9" x14ac:dyDescent="0.2">
      <c r="H8695" s="7"/>
      <c r="I8695" s="23"/>
    </row>
    <row r="8696" spans="8:9" x14ac:dyDescent="0.2">
      <c r="H8696" s="7"/>
      <c r="I8696" s="23"/>
    </row>
    <row r="8697" spans="8:9" x14ac:dyDescent="0.2">
      <c r="H8697" s="7"/>
      <c r="I8697" s="23"/>
    </row>
    <row r="8698" spans="8:9" x14ac:dyDescent="0.2">
      <c r="H8698" s="7"/>
      <c r="I8698" s="23"/>
    </row>
    <row r="8699" spans="8:9" x14ac:dyDescent="0.2">
      <c r="H8699" s="7"/>
      <c r="I8699" s="23"/>
    </row>
    <row r="8700" spans="8:9" x14ac:dyDescent="0.2">
      <c r="H8700" s="7"/>
      <c r="I8700" s="23"/>
    </row>
    <row r="8701" spans="8:9" x14ac:dyDescent="0.2">
      <c r="H8701" s="7"/>
      <c r="I8701" s="23"/>
    </row>
    <row r="8702" spans="8:9" x14ac:dyDescent="0.2">
      <c r="H8702" s="7"/>
      <c r="I8702" s="23"/>
    </row>
    <row r="8703" spans="8:9" x14ac:dyDescent="0.2">
      <c r="H8703" s="7"/>
      <c r="I8703" s="23"/>
    </row>
    <row r="8704" spans="8:9" x14ac:dyDescent="0.2">
      <c r="H8704" s="7"/>
      <c r="I8704" s="23"/>
    </row>
    <row r="8705" spans="8:9" x14ac:dyDescent="0.2">
      <c r="H8705" s="7"/>
      <c r="I8705" s="23"/>
    </row>
    <row r="8706" spans="8:9" x14ac:dyDescent="0.2">
      <c r="H8706" s="7"/>
      <c r="I8706" s="23"/>
    </row>
    <row r="8707" spans="8:9" x14ac:dyDescent="0.2">
      <c r="H8707" s="7"/>
      <c r="I8707" s="23"/>
    </row>
    <row r="8708" spans="8:9" x14ac:dyDescent="0.2">
      <c r="H8708" s="7"/>
      <c r="I8708" s="23"/>
    </row>
    <row r="8709" spans="8:9" x14ac:dyDescent="0.2">
      <c r="H8709" s="7"/>
      <c r="I8709" s="23"/>
    </row>
    <row r="8710" spans="8:9" x14ac:dyDescent="0.2">
      <c r="H8710" s="7"/>
      <c r="I8710" s="23"/>
    </row>
    <row r="8711" spans="8:9" x14ac:dyDescent="0.2">
      <c r="H8711" s="7"/>
      <c r="I8711" s="23"/>
    </row>
    <row r="8712" spans="8:9" x14ac:dyDescent="0.2">
      <c r="H8712" s="7"/>
      <c r="I8712" s="23"/>
    </row>
    <row r="8713" spans="8:9" x14ac:dyDescent="0.2">
      <c r="H8713" s="7"/>
      <c r="I8713" s="23"/>
    </row>
    <row r="8714" spans="8:9" x14ac:dyDescent="0.2">
      <c r="H8714" s="7"/>
      <c r="I8714" s="23"/>
    </row>
    <row r="8715" spans="8:9" x14ac:dyDescent="0.2">
      <c r="H8715" s="7"/>
      <c r="I8715" s="23"/>
    </row>
    <row r="8716" spans="8:9" x14ac:dyDescent="0.2">
      <c r="H8716" s="7"/>
      <c r="I8716" s="23"/>
    </row>
    <row r="8717" spans="8:9" x14ac:dyDescent="0.2">
      <c r="H8717" s="7"/>
      <c r="I8717" s="23"/>
    </row>
    <row r="8718" spans="8:9" x14ac:dyDescent="0.2">
      <c r="H8718" s="7"/>
      <c r="I8718" s="23"/>
    </row>
    <row r="8719" spans="8:9" x14ac:dyDescent="0.2">
      <c r="H8719" s="7"/>
      <c r="I8719" s="23"/>
    </row>
    <row r="8720" spans="8:9" x14ac:dyDescent="0.2">
      <c r="H8720" s="7"/>
      <c r="I8720" s="23"/>
    </row>
    <row r="8721" spans="8:9" x14ac:dyDescent="0.2">
      <c r="H8721" s="7"/>
      <c r="I8721" s="23"/>
    </row>
    <row r="8722" spans="8:9" x14ac:dyDescent="0.2">
      <c r="H8722" s="7"/>
      <c r="I8722" s="23"/>
    </row>
    <row r="8723" spans="8:9" x14ac:dyDescent="0.2">
      <c r="H8723" s="7"/>
      <c r="I8723" s="23"/>
    </row>
    <row r="8724" spans="8:9" x14ac:dyDescent="0.2">
      <c r="H8724" s="7"/>
      <c r="I8724" s="23"/>
    </row>
    <row r="8725" spans="8:9" x14ac:dyDescent="0.2">
      <c r="H8725" s="7"/>
      <c r="I8725" s="23"/>
    </row>
    <row r="8726" spans="8:9" x14ac:dyDescent="0.2">
      <c r="H8726" s="7"/>
      <c r="I8726" s="23"/>
    </row>
    <row r="8727" spans="8:9" x14ac:dyDescent="0.2">
      <c r="H8727" s="7"/>
      <c r="I8727" s="23"/>
    </row>
    <row r="8728" spans="8:9" x14ac:dyDescent="0.2">
      <c r="H8728" s="7"/>
      <c r="I8728" s="23"/>
    </row>
    <row r="8729" spans="8:9" x14ac:dyDescent="0.2">
      <c r="H8729" s="7"/>
      <c r="I8729" s="23"/>
    </row>
    <row r="8730" spans="8:9" x14ac:dyDescent="0.2">
      <c r="H8730" s="7"/>
      <c r="I8730" s="23"/>
    </row>
    <row r="8731" spans="8:9" x14ac:dyDescent="0.2">
      <c r="H8731" s="7"/>
      <c r="I8731" s="23"/>
    </row>
    <row r="8732" spans="8:9" x14ac:dyDescent="0.2">
      <c r="H8732" s="7"/>
      <c r="I8732" s="23"/>
    </row>
    <row r="8733" spans="8:9" x14ac:dyDescent="0.2">
      <c r="H8733" s="7"/>
      <c r="I8733" s="23"/>
    </row>
    <row r="8734" spans="8:9" x14ac:dyDescent="0.2">
      <c r="H8734" s="7"/>
      <c r="I8734" s="23"/>
    </row>
    <row r="8735" spans="8:9" x14ac:dyDescent="0.2">
      <c r="H8735" s="7"/>
      <c r="I8735" s="23"/>
    </row>
    <row r="8736" spans="8:9" x14ac:dyDescent="0.2">
      <c r="H8736" s="7"/>
      <c r="I8736" s="23"/>
    </row>
    <row r="8737" spans="8:9" x14ac:dyDescent="0.2">
      <c r="H8737" s="7"/>
      <c r="I8737" s="23"/>
    </row>
    <row r="8738" spans="8:9" x14ac:dyDescent="0.2">
      <c r="H8738" s="7"/>
      <c r="I8738" s="23"/>
    </row>
    <row r="8739" spans="8:9" x14ac:dyDescent="0.2">
      <c r="H8739" s="7"/>
      <c r="I8739" s="23"/>
    </row>
    <row r="8740" spans="8:9" x14ac:dyDescent="0.2">
      <c r="H8740" s="7"/>
      <c r="I8740" s="23"/>
    </row>
    <row r="8741" spans="8:9" x14ac:dyDescent="0.2">
      <c r="H8741" s="7"/>
      <c r="I8741" s="23"/>
    </row>
    <row r="8742" spans="8:9" x14ac:dyDescent="0.2">
      <c r="H8742" s="7"/>
      <c r="I8742" s="23"/>
    </row>
    <row r="8743" spans="8:9" x14ac:dyDescent="0.2">
      <c r="H8743" s="7"/>
      <c r="I8743" s="23"/>
    </row>
    <row r="8744" spans="8:9" x14ac:dyDescent="0.2">
      <c r="H8744" s="7"/>
      <c r="I8744" s="23"/>
    </row>
    <row r="8745" spans="8:9" x14ac:dyDescent="0.2">
      <c r="H8745" s="7"/>
      <c r="I8745" s="23"/>
    </row>
    <row r="8746" spans="8:9" x14ac:dyDescent="0.2">
      <c r="H8746" s="7"/>
      <c r="I8746" s="23"/>
    </row>
    <row r="8747" spans="8:9" x14ac:dyDescent="0.2">
      <c r="H8747" s="7"/>
      <c r="I8747" s="23"/>
    </row>
    <row r="8748" spans="8:9" x14ac:dyDescent="0.2">
      <c r="H8748" s="7"/>
      <c r="I8748" s="23"/>
    </row>
    <row r="8749" spans="8:9" x14ac:dyDescent="0.2">
      <c r="H8749" s="7"/>
      <c r="I8749" s="23"/>
    </row>
    <row r="8750" spans="8:9" x14ac:dyDescent="0.2">
      <c r="H8750" s="7"/>
      <c r="I8750" s="23"/>
    </row>
    <row r="8751" spans="8:9" x14ac:dyDescent="0.2">
      <c r="H8751" s="7"/>
      <c r="I8751" s="23"/>
    </row>
    <row r="8752" spans="8:9" x14ac:dyDescent="0.2">
      <c r="H8752" s="7"/>
      <c r="I8752" s="23"/>
    </row>
    <row r="8753" spans="8:9" x14ac:dyDescent="0.2">
      <c r="H8753" s="7"/>
      <c r="I8753" s="23"/>
    </row>
    <row r="8754" spans="8:9" x14ac:dyDescent="0.2">
      <c r="H8754" s="7"/>
      <c r="I8754" s="23"/>
    </row>
    <row r="8755" spans="8:9" x14ac:dyDescent="0.2">
      <c r="H8755" s="7"/>
      <c r="I8755" s="23"/>
    </row>
    <row r="8756" spans="8:9" x14ac:dyDescent="0.2">
      <c r="H8756" s="7"/>
      <c r="I8756" s="23"/>
    </row>
    <row r="8757" spans="8:9" x14ac:dyDescent="0.2">
      <c r="H8757" s="7"/>
      <c r="I8757" s="23"/>
    </row>
    <row r="8758" spans="8:9" x14ac:dyDescent="0.2">
      <c r="H8758" s="7"/>
      <c r="I8758" s="23"/>
    </row>
    <row r="8759" spans="8:9" x14ac:dyDescent="0.2">
      <c r="H8759" s="7"/>
      <c r="I8759" s="23"/>
    </row>
    <row r="8760" spans="8:9" x14ac:dyDescent="0.2">
      <c r="H8760" s="7"/>
      <c r="I8760" s="23"/>
    </row>
    <row r="8761" spans="8:9" x14ac:dyDescent="0.2">
      <c r="H8761" s="7"/>
      <c r="I8761" s="23"/>
    </row>
    <row r="8762" spans="8:9" x14ac:dyDescent="0.2">
      <c r="H8762" s="7"/>
      <c r="I8762" s="23"/>
    </row>
    <row r="8763" spans="8:9" x14ac:dyDescent="0.2">
      <c r="H8763" s="7"/>
      <c r="I8763" s="23"/>
    </row>
    <row r="8764" spans="8:9" x14ac:dyDescent="0.2">
      <c r="H8764" s="7"/>
      <c r="I8764" s="23"/>
    </row>
    <row r="8765" spans="8:9" x14ac:dyDescent="0.2">
      <c r="H8765" s="7"/>
      <c r="I8765" s="23"/>
    </row>
    <row r="8766" spans="8:9" x14ac:dyDescent="0.2">
      <c r="H8766" s="7"/>
      <c r="I8766" s="23"/>
    </row>
    <row r="8767" spans="8:9" x14ac:dyDescent="0.2">
      <c r="H8767" s="7"/>
      <c r="I8767" s="23"/>
    </row>
    <row r="8768" spans="8:9" x14ac:dyDescent="0.2">
      <c r="H8768" s="7"/>
      <c r="I8768" s="23"/>
    </row>
    <row r="8769" spans="8:9" x14ac:dyDescent="0.2">
      <c r="H8769" s="7"/>
      <c r="I8769" s="23"/>
    </row>
    <row r="8770" spans="8:9" x14ac:dyDescent="0.2">
      <c r="H8770" s="7"/>
      <c r="I8770" s="23"/>
    </row>
    <row r="8771" spans="8:9" x14ac:dyDescent="0.2">
      <c r="H8771" s="7"/>
      <c r="I8771" s="23"/>
    </row>
    <row r="8772" spans="8:9" x14ac:dyDescent="0.2">
      <c r="H8772" s="7"/>
      <c r="I8772" s="23"/>
    </row>
    <row r="8773" spans="8:9" x14ac:dyDescent="0.2">
      <c r="H8773" s="7"/>
      <c r="I8773" s="23"/>
    </row>
    <row r="8774" spans="8:9" x14ac:dyDescent="0.2">
      <c r="H8774" s="7"/>
      <c r="I8774" s="23"/>
    </row>
    <row r="8775" spans="8:9" x14ac:dyDescent="0.2">
      <c r="H8775" s="7"/>
      <c r="I8775" s="23"/>
    </row>
    <row r="8776" spans="8:9" x14ac:dyDescent="0.2">
      <c r="H8776" s="7"/>
      <c r="I8776" s="23"/>
    </row>
    <row r="8777" spans="8:9" x14ac:dyDescent="0.2">
      <c r="H8777" s="7"/>
      <c r="I8777" s="23"/>
    </row>
    <row r="8778" spans="8:9" x14ac:dyDescent="0.2">
      <c r="H8778" s="7"/>
      <c r="I8778" s="23"/>
    </row>
    <row r="8779" spans="8:9" x14ac:dyDescent="0.2">
      <c r="H8779" s="7"/>
      <c r="I8779" s="23"/>
    </row>
    <row r="8780" spans="8:9" x14ac:dyDescent="0.2">
      <c r="H8780" s="7"/>
      <c r="I8780" s="23"/>
    </row>
    <row r="8781" spans="8:9" x14ac:dyDescent="0.2">
      <c r="H8781" s="7"/>
      <c r="I8781" s="23"/>
    </row>
    <row r="8782" spans="8:9" x14ac:dyDescent="0.2">
      <c r="H8782" s="7"/>
      <c r="I8782" s="23"/>
    </row>
    <row r="8783" spans="8:9" x14ac:dyDescent="0.2">
      <c r="H8783" s="7"/>
      <c r="I8783" s="23"/>
    </row>
    <row r="8784" spans="8:9" x14ac:dyDescent="0.2">
      <c r="H8784" s="7"/>
      <c r="I8784" s="23"/>
    </row>
    <row r="8785" spans="8:9" x14ac:dyDescent="0.2">
      <c r="H8785" s="7"/>
      <c r="I8785" s="23"/>
    </row>
    <row r="8786" spans="8:9" x14ac:dyDescent="0.2">
      <c r="H8786" s="7"/>
      <c r="I8786" s="23"/>
    </row>
    <row r="8787" spans="8:9" x14ac:dyDescent="0.2">
      <c r="H8787" s="7"/>
      <c r="I8787" s="23"/>
    </row>
    <row r="8788" spans="8:9" x14ac:dyDescent="0.2">
      <c r="H8788" s="7"/>
      <c r="I8788" s="23"/>
    </row>
    <row r="8789" spans="8:9" x14ac:dyDescent="0.2">
      <c r="H8789" s="7"/>
      <c r="I8789" s="23"/>
    </row>
    <row r="8790" spans="8:9" x14ac:dyDescent="0.2">
      <c r="H8790" s="7"/>
      <c r="I8790" s="23"/>
    </row>
    <row r="8791" spans="8:9" x14ac:dyDescent="0.2">
      <c r="H8791" s="7"/>
      <c r="I8791" s="23"/>
    </row>
    <row r="8792" spans="8:9" x14ac:dyDescent="0.2">
      <c r="H8792" s="7"/>
      <c r="I8792" s="23"/>
    </row>
    <row r="8793" spans="8:9" x14ac:dyDescent="0.2">
      <c r="H8793" s="7"/>
      <c r="I8793" s="23"/>
    </row>
    <row r="8794" spans="8:9" x14ac:dyDescent="0.2">
      <c r="H8794" s="7"/>
      <c r="I8794" s="23"/>
    </row>
    <row r="8795" spans="8:9" x14ac:dyDescent="0.2">
      <c r="H8795" s="7"/>
      <c r="I8795" s="23"/>
    </row>
    <row r="8796" spans="8:9" x14ac:dyDescent="0.2">
      <c r="H8796" s="7"/>
      <c r="I8796" s="23"/>
    </row>
    <row r="8797" spans="8:9" x14ac:dyDescent="0.2">
      <c r="H8797" s="7"/>
      <c r="I8797" s="23"/>
    </row>
    <row r="8798" spans="8:9" x14ac:dyDescent="0.2">
      <c r="H8798" s="7"/>
      <c r="I8798" s="23"/>
    </row>
    <row r="8799" spans="8:9" x14ac:dyDescent="0.2">
      <c r="H8799" s="7"/>
      <c r="I8799" s="23"/>
    </row>
    <row r="8800" spans="8:9" x14ac:dyDescent="0.2">
      <c r="H8800" s="7"/>
      <c r="I8800" s="23"/>
    </row>
    <row r="8801" spans="8:9" x14ac:dyDescent="0.2">
      <c r="H8801" s="7"/>
      <c r="I8801" s="23"/>
    </row>
    <row r="8802" spans="8:9" x14ac:dyDescent="0.2">
      <c r="H8802" s="7"/>
      <c r="I8802" s="23"/>
    </row>
    <row r="8803" spans="8:9" x14ac:dyDescent="0.2">
      <c r="H8803" s="7"/>
      <c r="I8803" s="23"/>
    </row>
    <row r="8804" spans="8:9" x14ac:dyDescent="0.2">
      <c r="H8804" s="7"/>
      <c r="I8804" s="23"/>
    </row>
    <row r="8805" spans="8:9" x14ac:dyDescent="0.2">
      <c r="H8805" s="7"/>
      <c r="I8805" s="23"/>
    </row>
    <row r="8806" spans="8:9" x14ac:dyDescent="0.2">
      <c r="H8806" s="7"/>
      <c r="I8806" s="23"/>
    </row>
    <row r="8807" spans="8:9" x14ac:dyDescent="0.2">
      <c r="H8807" s="7"/>
      <c r="I8807" s="23"/>
    </row>
    <row r="8808" spans="8:9" x14ac:dyDescent="0.2">
      <c r="H8808" s="7"/>
      <c r="I8808" s="23"/>
    </row>
    <row r="8809" spans="8:9" x14ac:dyDescent="0.2">
      <c r="H8809" s="7"/>
      <c r="I8809" s="23"/>
    </row>
    <row r="8810" spans="8:9" x14ac:dyDescent="0.2">
      <c r="H8810" s="7"/>
      <c r="I8810" s="23"/>
    </row>
    <row r="8811" spans="8:9" x14ac:dyDescent="0.2">
      <c r="H8811" s="7"/>
      <c r="I8811" s="23"/>
    </row>
    <row r="8812" spans="8:9" x14ac:dyDescent="0.2">
      <c r="H8812" s="7"/>
      <c r="I8812" s="23"/>
    </row>
    <row r="8813" spans="8:9" x14ac:dyDescent="0.2">
      <c r="H8813" s="7"/>
      <c r="I8813" s="23"/>
    </row>
    <row r="8814" spans="8:9" x14ac:dyDescent="0.2">
      <c r="H8814" s="7"/>
      <c r="I8814" s="23"/>
    </row>
    <row r="8815" spans="8:9" x14ac:dyDescent="0.2">
      <c r="H8815" s="7"/>
      <c r="I8815" s="23"/>
    </row>
    <row r="8816" spans="8:9" x14ac:dyDescent="0.2">
      <c r="H8816" s="7"/>
      <c r="I8816" s="23"/>
    </row>
    <row r="8817" spans="8:9" x14ac:dyDescent="0.2">
      <c r="H8817" s="7"/>
      <c r="I8817" s="23"/>
    </row>
    <row r="8818" spans="8:9" x14ac:dyDescent="0.2">
      <c r="H8818" s="7"/>
      <c r="I8818" s="23"/>
    </row>
    <row r="8819" spans="8:9" x14ac:dyDescent="0.2">
      <c r="H8819" s="7"/>
      <c r="I8819" s="23"/>
    </row>
    <row r="8820" spans="8:9" x14ac:dyDescent="0.2">
      <c r="H8820" s="7"/>
      <c r="I8820" s="23"/>
    </row>
    <row r="8821" spans="8:9" x14ac:dyDescent="0.2">
      <c r="H8821" s="7"/>
      <c r="I8821" s="23"/>
    </row>
    <row r="8822" spans="8:9" x14ac:dyDescent="0.2">
      <c r="H8822" s="7"/>
      <c r="I8822" s="23"/>
    </row>
    <row r="8823" spans="8:9" x14ac:dyDescent="0.2">
      <c r="H8823" s="7"/>
      <c r="I8823" s="23"/>
    </row>
    <row r="8824" spans="8:9" x14ac:dyDescent="0.2">
      <c r="H8824" s="7"/>
      <c r="I8824" s="23"/>
    </row>
    <row r="8825" spans="8:9" x14ac:dyDescent="0.2">
      <c r="H8825" s="7"/>
      <c r="I8825" s="23"/>
    </row>
    <row r="8826" spans="8:9" x14ac:dyDescent="0.2">
      <c r="H8826" s="7"/>
      <c r="I8826" s="23"/>
    </row>
    <row r="8827" spans="8:9" x14ac:dyDescent="0.2">
      <c r="H8827" s="7"/>
      <c r="I8827" s="23"/>
    </row>
    <row r="8828" spans="8:9" x14ac:dyDescent="0.2">
      <c r="H8828" s="7"/>
      <c r="I8828" s="23"/>
    </row>
    <row r="8829" spans="8:9" x14ac:dyDescent="0.2">
      <c r="H8829" s="7"/>
      <c r="I8829" s="23"/>
    </row>
    <row r="8830" spans="8:9" x14ac:dyDescent="0.2">
      <c r="H8830" s="7"/>
      <c r="I8830" s="23"/>
    </row>
    <row r="8831" spans="8:9" x14ac:dyDescent="0.2">
      <c r="H8831" s="7"/>
      <c r="I8831" s="23"/>
    </row>
    <row r="8832" spans="8:9" x14ac:dyDescent="0.2">
      <c r="H8832" s="7"/>
      <c r="I8832" s="23"/>
    </row>
    <row r="8833" spans="8:9" x14ac:dyDescent="0.2">
      <c r="H8833" s="7"/>
      <c r="I8833" s="23"/>
    </row>
    <row r="8834" spans="8:9" x14ac:dyDescent="0.2">
      <c r="H8834" s="7"/>
      <c r="I8834" s="23"/>
    </row>
    <row r="8835" spans="8:9" x14ac:dyDescent="0.2">
      <c r="H8835" s="7"/>
      <c r="I8835" s="23"/>
    </row>
    <row r="8836" spans="8:9" x14ac:dyDescent="0.2">
      <c r="H8836" s="7"/>
      <c r="I8836" s="23"/>
    </row>
    <row r="8837" spans="8:9" x14ac:dyDescent="0.2">
      <c r="H8837" s="7"/>
      <c r="I8837" s="23"/>
    </row>
    <row r="8838" spans="8:9" x14ac:dyDescent="0.2">
      <c r="H8838" s="7"/>
      <c r="I8838" s="23"/>
    </row>
    <row r="8839" spans="8:9" x14ac:dyDescent="0.2">
      <c r="H8839" s="7"/>
      <c r="I8839" s="23"/>
    </row>
    <row r="8840" spans="8:9" x14ac:dyDescent="0.2">
      <c r="H8840" s="7"/>
      <c r="I8840" s="23"/>
    </row>
    <row r="8841" spans="8:9" x14ac:dyDescent="0.2">
      <c r="H8841" s="7"/>
      <c r="I8841" s="23"/>
    </row>
    <row r="8842" spans="8:9" x14ac:dyDescent="0.2">
      <c r="H8842" s="7"/>
      <c r="I8842" s="23"/>
    </row>
    <row r="8843" spans="8:9" x14ac:dyDescent="0.2">
      <c r="H8843" s="7"/>
      <c r="I8843" s="23"/>
    </row>
    <row r="8844" spans="8:9" x14ac:dyDescent="0.2">
      <c r="H8844" s="7"/>
      <c r="I8844" s="23"/>
    </row>
    <row r="8845" spans="8:9" x14ac:dyDescent="0.2">
      <c r="H8845" s="7"/>
      <c r="I8845" s="23"/>
    </row>
    <row r="8846" spans="8:9" x14ac:dyDescent="0.2">
      <c r="H8846" s="7"/>
      <c r="I8846" s="23"/>
    </row>
    <row r="8847" spans="8:9" x14ac:dyDescent="0.2">
      <c r="H8847" s="7"/>
      <c r="I8847" s="23"/>
    </row>
    <row r="8848" spans="8:9" x14ac:dyDescent="0.2">
      <c r="H8848" s="7"/>
      <c r="I8848" s="23"/>
    </row>
    <row r="8849" spans="8:9" x14ac:dyDescent="0.2">
      <c r="H8849" s="7"/>
      <c r="I8849" s="23"/>
    </row>
    <row r="8850" spans="8:9" x14ac:dyDescent="0.2">
      <c r="H8850" s="7"/>
      <c r="I8850" s="23"/>
    </row>
    <row r="8851" spans="8:9" x14ac:dyDescent="0.2">
      <c r="H8851" s="7"/>
      <c r="I8851" s="23"/>
    </row>
    <row r="8852" spans="8:9" x14ac:dyDescent="0.2">
      <c r="H8852" s="7"/>
      <c r="I8852" s="23"/>
    </row>
    <row r="8853" spans="8:9" x14ac:dyDescent="0.2">
      <c r="H8853" s="7"/>
      <c r="I8853" s="23"/>
    </row>
    <row r="8854" spans="8:9" x14ac:dyDescent="0.2">
      <c r="H8854" s="7"/>
      <c r="I8854" s="23"/>
    </row>
    <row r="8855" spans="8:9" x14ac:dyDescent="0.2">
      <c r="H8855" s="7"/>
      <c r="I8855" s="23"/>
    </row>
    <row r="8856" spans="8:9" x14ac:dyDescent="0.2">
      <c r="H8856" s="7"/>
      <c r="I8856" s="23"/>
    </row>
    <row r="8857" spans="8:9" x14ac:dyDescent="0.2">
      <c r="H8857" s="7"/>
      <c r="I8857" s="23"/>
    </row>
    <row r="8858" spans="8:9" x14ac:dyDescent="0.2">
      <c r="H8858" s="7"/>
      <c r="I8858" s="23"/>
    </row>
    <row r="8859" spans="8:9" x14ac:dyDescent="0.2">
      <c r="H8859" s="7"/>
      <c r="I8859" s="23"/>
    </row>
    <row r="8860" spans="8:9" x14ac:dyDescent="0.2">
      <c r="H8860" s="7"/>
      <c r="I8860" s="23"/>
    </row>
    <row r="8861" spans="8:9" x14ac:dyDescent="0.2">
      <c r="H8861" s="7"/>
      <c r="I8861" s="23"/>
    </row>
    <row r="8862" spans="8:9" x14ac:dyDescent="0.2">
      <c r="H8862" s="7"/>
      <c r="I8862" s="23"/>
    </row>
    <row r="8863" spans="8:9" x14ac:dyDescent="0.2">
      <c r="H8863" s="7"/>
      <c r="I8863" s="23"/>
    </row>
    <row r="8864" spans="8:9" x14ac:dyDescent="0.2">
      <c r="H8864" s="7"/>
      <c r="I8864" s="23"/>
    </row>
    <row r="8865" spans="8:9" x14ac:dyDescent="0.2">
      <c r="H8865" s="7"/>
      <c r="I8865" s="23"/>
    </row>
    <row r="8866" spans="8:9" x14ac:dyDescent="0.2">
      <c r="H8866" s="7"/>
      <c r="I8866" s="23"/>
    </row>
    <row r="8867" spans="8:9" x14ac:dyDescent="0.2">
      <c r="H8867" s="7"/>
      <c r="I8867" s="23"/>
    </row>
    <row r="8868" spans="8:9" x14ac:dyDescent="0.2">
      <c r="H8868" s="7"/>
      <c r="I8868" s="23"/>
    </row>
    <row r="8869" spans="8:9" x14ac:dyDescent="0.2">
      <c r="H8869" s="7"/>
      <c r="I8869" s="23"/>
    </row>
    <row r="8870" spans="8:9" x14ac:dyDescent="0.2">
      <c r="H8870" s="7"/>
      <c r="I8870" s="23"/>
    </row>
    <row r="8871" spans="8:9" x14ac:dyDescent="0.2">
      <c r="H8871" s="7"/>
      <c r="I8871" s="23"/>
    </row>
    <row r="8872" spans="8:9" x14ac:dyDescent="0.2">
      <c r="H8872" s="7"/>
      <c r="I8872" s="23"/>
    </row>
    <row r="8873" spans="8:9" x14ac:dyDescent="0.2">
      <c r="H8873" s="7"/>
      <c r="I8873" s="23"/>
    </row>
    <row r="8874" spans="8:9" x14ac:dyDescent="0.2">
      <c r="H8874" s="7"/>
      <c r="I8874" s="23"/>
    </row>
    <row r="8875" spans="8:9" x14ac:dyDescent="0.2">
      <c r="H8875" s="7"/>
      <c r="I8875" s="23"/>
    </row>
    <row r="8876" spans="8:9" x14ac:dyDescent="0.2">
      <c r="H8876" s="7"/>
      <c r="I8876" s="23"/>
    </row>
    <row r="8877" spans="8:9" x14ac:dyDescent="0.2">
      <c r="H8877" s="7"/>
      <c r="I8877" s="23"/>
    </row>
    <row r="8878" spans="8:9" x14ac:dyDescent="0.2">
      <c r="H8878" s="7"/>
      <c r="I8878" s="23"/>
    </row>
    <row r="8879" spans="8:9" x14ac:dyDescent="0.2">
      <c r="H8879" s="7"/>
      <c r="I8879" s="23"/>
    </row>
    <row r="8880" spans="8:9" x14ac:dyDescent="0.2">
      <c r="H8880" s="7"/>
      <c r="I8880" s="23"/>
    </row>
    <row r="8881" spans="8:9" x14ac:dyDescent="0.2">
      <c r="H8881" s="7"/>
      <c r="I8881" s="23"/>
    </row>
    <row r="8882" spans="8:9" x14ac:dyDescent="0.2">
      <c r="H8882" s="7"/>
      <c r="I8882" s="23"/>
    </row>
    <row r="8883" spans="8:9" x14ac:dyDescent="0.2">
      <c r="H8883" s="7"/>
      <c r="I8883" s="23"/>
    </row>
    <row r="8884" spans="8:9" x14ac:dyDescent="0.2">
      <c r="H8884" s="7"/>
      <c r="I8884" s="23"/>
    </row>
    <row r="8885" spans="8:9" x14ac:dyDescent="0.2">
      <c r="H8885" s="7"/>
      <c r="I8885" s="23"/>
    </row>
    <row r="8886" spans="8:9" x14ac:dyDescent="0.2">
      <c r="H8886" s="7"/>
      <c r="I8886" s="23"/>
    </row>
    <row r="8887" spans="8:9" x14ac:dyDescent="0.2">
      <c r="H8887" s="7"/>
      <c r="I8887" s="23"/>
    </row>
    <row r="8888" spans="8:9" x14ac:dyDescent="0.2">
      <c r="H8888" s="7"/>
      <c r="I8888" s="23"/>
    </row>
    <row r="8889" spans="8:9" x14ac:dyDescent="0.2">
      <c r="H8889" s="7"/>
      <c r="I8889" s="23"/>
    </row>
    <row r="8890" spans="8:9" x14ac:dyDescent="0.2">
      <c r="H8890" s="7"/>
      <c r="I8890" s="23"/>
    </row>
    <row r="8891" spans="8:9" x14ac:dyDescent="0.2">
      <c r="H8891" s="7"/>
      <c r="I8891" s="23"/>
    </row>
    <row r="8892" spans="8:9" x14ac:dyDescent="0.2">
      <c r="H8892" s="7"/>
      <c r="I8892" s="23"/>
    </row>
    <row r="8893" spans="8:9" x14ac:dyDescent="0.2">
      <c r="H8893" s="7"/>
      <c r="I8893" s="23"/>
    </row>
    <row r="8894" spans="8:9" x14ac:dyDescent="0.2">
      <c r="H8894" s="7"/>
      <c r="I8894" s="23"/>
    </row>
    <row r="8895" spans="8:9" x14ac:dyDescent="0.2">
      <c r="H8895" s="7"/>
      <c r="I8895" s="23"/>
    </row>
    <row r="8896" spans="8:9" x14ac:dyDescent="0.2">
      <c r="H8896" s="7"/>
      <c r="I8896" s="23"/>
    </row>
    <row r="8897" spans="8:9" x14ac:dyDescent="0.2">
      <c r="H8897" s="7"/>
      <c r="I8897" s="23"/>
    </row>
    <row r="8898" spans="8:9" x14ac:dyDescent="0.2">
      <c r="H8898" s="7"/>
      <c r="I8898" s="23"/>
    </row>
    <row r="8899" spans="8:9" x14ac:dyDescent="0.2">
      <c r="H8899" s="7"/>
      <c r="I8899" s="23"/>
    </row>
    <row r="8900" spans="8:9" x14ac:dyDescent="0.2">
      <c r="H8900" s="7"/>
      <c r="I8900" s="23"/>
    </row>
    <row r="8901" spans="8:9" x14ac:dyDescent="0.2">
      <c r="H8901" s="7"/>
      <c r="I8901" s="23"/>
    </row>
    <row r="8902" spans="8:9" x14ac:dyDescent="0.2">
      <c r="H8902" s="7"/>
      <c r="I8902" s="23"/>
    </row>
    <row r="8903" spans="8:9" x14ac:dyDescent="0.2">
      <c r="H8903" s="7"/>
      <c r="I8903" s="23"/>
    </row>
    <row r="8904" spans="8:9" x14ac:dyDescent="0.2">
      <c r="H8904" s="7"/>
      <c r="I8904" s="23"/>
    </row>
    <row r="8905" spans="8:9" x14ac:dyDescent="0.2">
      <c r="H8905" s="7"/>
      <c r="I8905" s="23"/>
    </row>
    <row r="8906" spans="8:9" x14ac:dyDescent="0.2">
      <c r="H8906" s="7"/>
      <c r="I8906" s="23"/>
    </row>
    <row r="8907" spans="8:9" x14ac:dyDescent="0.2">
      <c r="H8907" s="7"/>
      <c r="I8907" s="23"/>
    </row>
    <row r="8908" spans="8:9" x14ac:dyDescent="0.2">
      <c r="H8908" s="7"/>
      <c r="I8908" s="23"/>
    </row>
    <row r="8909" spans="8:9" x14ac:dyDescent="0.2">
      <c r="H8909" s="7"/>
      <c r="I8909" s="23"/>
    </row>
    <row r="8910" spans="8:9" x14ac:dyDescent="0.2">
      <c r="H8910" s="7"/>
      <c r="I8910" s="23"/>
    </row>
    <row r="8911" spans="8:9" x14ac:dyDescent="0.2">
      <c r="H8911" s="7"/>
      <c r="I8911" s="23"/>
    </row>
    <row r="8912" spans="8:9" x14ac:dyDescent="0.2">
      <c r="H8912" s="7"/>
      <c r="I8912" s="23"/>
    </row>
    <row r="8913" spans="8:9" x14ac:dyDescent="0.2">
      <c r="H8913" s="7"/>
      <c r="I8913" s="23"/>
    </row>
    <row r="8914" spans="8:9" x14ac:dyDescent="0.2">
      <c r="H8914" s="7"/>
      <c r="I8914" s="23"/>
    </row>
    <row r="8915" spans="8:9" x14ac:dyDescent="0.2">
      <c r="H8915" s="7"/>
      <c r="I8915" s="23"/>
    </row>
    <row r="8916" spans="8:9" x14ac:dyDescent="0.2">
      <c r="H8916" s="7"/>
      <c r="I8916" s="23"/>
    </row>
    <row r="8917" spans="8:9" x14ac:dyDescent="0.2">
      <c r="H8917" s="7"/>
      <c r="I8917" s="23"/>
    </row>
    <row r="8918" spans="8:9" x14ac:dyDescent="0.2">
      <c r="H8918" s="7"/>
      <c r="I8918" s="23"/>
    </row>
    <row r="8919" spans="8:9" x14ac:dyDescent="0.2">
      <c r="H8919" s="7"/>
      <c r="I8919" s="23"/>
    </row>
    <row r="8920" spans="8:9" x14ac:dyDescent="0.2">
      <c r="H8920" s="7"/>
      <c r="I8920" s="23"/>
    </row>
    <row r="8921" spans="8:9" x14ac:dyDescent="0.2">
      <c r="H8921" s="7"/>
      <c r="I8921" s="23"/>
    </row>
    <row r="8922" spans="8:9" x14ac:dyDescent="0.2">
      <c r="H8922" s="7"/>
      <c r="I8922" s="23"/>
    </row>
    <row r="8923" spans="8:9" x14ac:dyDescent="0.2">
      <c r="H8923" s="7"/>
      <c r="I8923" s="23"/>
    </row>
    <row r="8924" spans="8:9" x14ac:dyDescent="0.2">
      <c r="H8924" s="7"/>
      <c r="I8924" s="23"/>
    </row>
    <row r="8925" spans="8:9" x14ac:dyDescent="0.2">
      <c r="H8925" s="7"/>
      <c r="I8925" s="23"/>
    </row>
    <row r="8926" spans="8:9" x14ac:dyDescent="0.2">
      <c r="H8926" s="7"/>
      <c r="I8926" s="23"/>
    </row>
    <row r="8927" spans="8:9" x14ac:dyDescent="0.2">
      <c r="H8927" s="7"/>
      <c r="I8927" s="23"/>
    </row>
    <row r="8928" spans="8:9" x14ac:dyDescent="0.2">
      <c r="H8928" s="7"/>
      <c r="I8928" s="23"/>
    </row>
    <row r="8929" spans="8:9" x14ac:dyDescent="0.2">
      <c r="H8929" s="7"/>
      <c r="I8929" s="23"/>
    </row>
    <row r="8930" spans="8:9" x14ac:dyDescent="0.2">
      <c r="H8930" s="7"/>
      <c r="I8930" s="23"/>
    </row>
    <row r="8931" spans="8:9" x14ac:dyDescent="0.2">
      <c r="H8931" s="7"/>
      <c r="I8931" s="23"/>
    </row>
    <row r="8932" spans="8:9" x14ac:dyDescent="0.2">
      <c r="H8932" s="7"/>
      <c r="I8932" s="23"/>
    </row>
    <row r="8933" spans="8:9" x14ac:dyDescent="0.2">
      <c r="H8933" s="7"/>
      <c r="I8933" s="23"/>
    </row>
    <row r="8934" spans="8:9" x14ac:dyDescent="0.2">
      <c r="H8934" s="7"/>
      <c r="I8934" s="23"/>
    </row>
    <row r="8935" spans="8:9" x14ac:dyDescent="0.2">
      <c r="H8935" s="7"/>
      <c r="I8935" s="23"/>
    </row>
    <row r="8936" spans="8:9" x14ac:dyDescent="0.2">
      <c r="H8936" s="7"/>
      <c r="I8936" s="23"/>
    </row>
    <row r="8937" spans="8:9" x14ac:dyDescent="0.2">
      <c r="H8937" s="7"/>
      <c r="I8937" s="23"/>
    </row>
    <row r="8938" spans="8:9" x14ac:dyDescent="0.2">
      <c r="H8938" s="7"/>
      <c r="I8938" s="23"/>
    </row>
    <row r="8939" spans="8:9" x14ac:dyDescent="0.2">
      <c r="H8939" s="7"/>
      <c r="I8939" s="23"/>
    </row>
    <row r="8940" spans="8:9" x14ac:dyDescent="0.2">
      <c r="H8940" s="7"/>
      <c r="I8940" s="23"/>
    </row>
    <row r="8941" spans="8:9" x14ac:dyDescent="0.2">
      <c r="H8941" s="7"/>
      <c r="I8941" s="23"/>
    </row>
    <row r="8942" spans="8:9" x14ac:dyDescent="0.2">
      <c r="H8942" s="7"/>
      <c r="I8942" s="23"/>
    </row>
    <row r="8943" spans="8:9" x14ac:dyDescent="0.2">
      <c r="H8943" s="7"/>
      <c r="I8943" s="23"/>
    </row>
    <row r="8944" spans="8:9" x14ac:dyDescent="0.2">
      <c r="H8944" s="7"/>
      <c r="I8944" s="23"/>
    </row>
    <row r="8945" spans="8:9" x14ac:dyDescent="0.2">
      <c r="H8945" s="7"/>
      <c r="I8945" s="23"/>
    </row>
    <row r="8946" spans="8:9" x14ac:dyDescent="0.2">
      <c r="H8946" s="7"/>
      <c r="I8946" s="23"/>
    </row>
    <row r="8947" spans="8:9" x14ac:dyDescent="0.2">
      <c r="H8947" s="7"/>
      <c r="I8947" s="23"/>
    </row>
    <row r="8948" spans="8:9" x14ac:dyDescent="0.2">
      <c r="H8948" s="7"/>
      <c r="I8948" s="23"/>
    </row>
    <row r="8949" spans="8:9" x14ac:dyDescent="0.2">
      <c r="H8949" s="7"/>
      <c r="I8949" s="23"/>
    </row>
    <row r="8950" spans="8:9" x14ac:dyDescent="0.2">
      <c r="H8950" s="7"/>
      <c r="I8950" s="23"/>
    </row>
    <row r="8951" spans="8:9" x14ac:dyDescent="0.2">
      <c r="H8951" s="7"/>
      <c r="I8951" s="23"/>
    </row>
    <row r="8952" spans="8:9" x14ac:dyDescent="0.2">
      <c r="H8952" s="7"/>
      <c r="I8952" s="23"/>
    </row>
    <row r="8953" spans="8:9" x14ac:dyDescent="0.2">
      <c r="H8953" s="7"/>
      <c r="I8953" s="23"/>
    </row>
    <row r="8954" spans="8:9" x14ac:dyDescent="0.2">
      <c r="H8954" s="7"/>
      <c r="I8954" s="23"/>
    </row>
    <row r="8955" spans="8:9" x14ac:dyDescent="0.2">
      <c r="H8955" s="7"/>
      <c r="I8955" s="23"/>
    </row>
    <row r="8956" spans="8:9" x14ac:dyDescent="0.2">
      <c r="H8956" s="7"/>
      <c r="I8956" s="23"/>
    </row>
    <row r="8957" spans="8:9" x14ac:dyDescent="0.2">
      <c r="H8957" s="7"/>
      <c r="I8957" s="23"/>
    </row>
    <row r="8958" spans="8:9" x14ac:dyDescent="0.2">
      <c r="H8958" s="7"/>
      <c r="I8958" s="23"/>
    </row>
    <row r="8959" spans="8:9" x14ac:dyDescent="0.2">
      <c r="H8959" s="7"/>
      <c r="I8959" s="23"/>
    </row>
    <row r="8960" spans="8:9" x14ac:dyDescent="0.2">
      <c r="H8960" s="7"/>
      <c r="I8960" s="23"/>
    </row>
    <row r="8961" spans="8:9" x14ac:dyDescent="0.2">
      <c r="H8961" s="7"/>
      <c r="I8961" s="23"/>
    </row>
    <row r="8962" spans="8:9" x14ac:dyDescent="0.2">
      <c r="H8962" s="7"/>
      <c r="I8962" s="23"/>
    </row>
    <row r="8963" spans="8:9" x14ac:dyDescent="0.2">
      <c r="H8963" s="7"/>
      <c r="I8963" s="23"/>
    </row>
    <row r="8964" spans="8:9" x14ac:dyDescent="0.2">
      <c r="H8964" s="7"/>
      <c r="I8964" s="23"/>
    </row>
    <row r="8965" spans="8:9" x14ac:dyDescent="0.2">
      <c r="H8965" s="7"/>
      <c r="I8965" s="23"/>
    </row>
    <row r="8966" spans="8:9" x14ac:dyDescent="0.2">
      <c r="H8966" s="7"/>
      <c r="I8966" s="23"/>
    </row>
    <row r="8967" spans="8:9" x14ac:dyDescent="0.2">
      <c r="H8967" s="7"/>
      <c r="I8967" s="23"/>
    </row>
    <row r="8968" spans="8:9" x14ac:dyDescent="0.2">
      <c r="H8968" s="7"/>
      <c r="I8968" s="23"/>
    </row>
    <row r="8969" spans="8:9" x14ac:dyDescent="0.2">
      <c r="H8969" s="7"/>
      <c r="I8969" s="23"/>
    </row>
    <row r="8970" spans="8:9" x14ac:dyDescent="0.2">
      <c r="H8970" s="7"/>
      <c r="I8970" s="23"/>
    </row>
    <row r="8971" spans="8:9" x14ac:dyDescent="0.2">
      <c r="H8971" s="7"/>
      <c r="I8971" s="23"/>
    </row>
    <row r="8972" spans="8:9" x14ac:dyDescent="0.2">
      <c r="H8972" s="7"/>
      <c r="I8972" s="23"/>
    </row>
    <row r="8973" spans="8:9" x14ac:dyDescent="0.2">
      <c r="H8973" s="7"/>
      <c r="I8973" s="23"/>
    </row>
    <row r="8974" spans="8:9" x14ac:dyDescent="0.2">
      <c r="H8974" s="7"/>
      <c r="I8974" s="23"/>
    </row>
    <row r="8975" spans="8:9" x14ac:dyDescent="0.2">
      <c r="H8975" s="7"/>
      <c r="I8975" s="23"/>
    </row>
    <row r="8976" spans="8:9" x14ac:dyDescent="0.2">
      <c r="H8976" s="7"/>
      <c r="I8976" s="23"/>
    </row>
    <row r="8977" spans="8:9" x14ac:dyDescent="0.2">
      <c r="H8977" s="7"/>
      <c r="I8977" s="23"/>
    </row>
    <row r="8978" spans="8:9" x14ac:dyDescent="0.2">
      <c r="H8978" s="7"/>
      <c r="I8978" s="23"/>
    </row>
    <row r="8979" spans="8:9" x14ac:dyDescent="0.2">
      <c r="H8979" s="7"/>
      <c r="I8979" s="23"/>
    </row>
    <row r="8980" spans="8:9" x14ac:dyDescent="0.2">
      <c r="H8980" s="7"/>
      <c r="I8980" s="23"/>
    </row>
    <row r="8981" spans="8:9" x14ac:dyDescent="0.2">
      <c r="H8981" s="7"/>
      <c r="I8981" s="23"/>
    </row>
    <row r="8982" spans="8:9" x14ac:dyDescent="0.2">
      <c r="H8982" s="7"/>
      <c r="I8982" s="23"/>
    </row>
    <row r="8983" spans="8:9" x14ac:dyDescent="0.2">
      <c r="H8983" s="7"/>
      <c r="I8983" s="23"/>
    </row>
    <row r="8984" spans="8:9" x14ac:dyDescent="0.2">
      <c r="H8984" s="7"/>
      <c r="I8984" s="23"/>
    </row>
    <row r="8985" spans="8:9" x14ac:dyDescent="0.2">
      <c r="H8985" s="7"/>
      <c r="I8985" s="23"/>
    </row>
    <row r="8986" spans="8:9" x14ac:dyDescent="0.2">
      <c r="H8986" s="7"/>
      <c r="I8986" s="23"/>
    </row>
    <row r="8987" spans="8:9" x14ac:dyDescent="0.2">
      <c r="H8987" s="7"/>
      <c r="I8987" s="23"/>
    </row>
    <row r="8988" spans="8:9" x14ac:dyDescent="0.2">
      <c r="H8988" s="7"/>
      <c r="I8988" s="23"/>
    </row>
    <row r="8989" spans="8:9" x14ac:dyDescent="0.2">
      <c r="H8989" s="7"/>
      <c r="I8989" s="23"/>
    </row>
    <row r="8990" spans="8:9" x14ac:dyDescent="0.2">
      <c r="H8990" s="7"/>
      <c r="I8990" s="23"/>
    </row>
    <row r="8991" spans="8:9" x14ac:dyDescent="0.2">
      <c r="H8991" s="7"/>
      <c r="I8991" s="23"/>
    </row>
    <row r="8992" spans="8:9" x14ac:dyDescent="0.2">
      <c r="H8992" s="7"/>
      <c r="I8992" s="23"/>
    </row>
    <row r="8993" spans="8:9" x14ac:dyDescent="0.2">
      <c r="H8993" s="7"/>
      <c r="I8993" s="23"/>
    </row>
    <row r="8994" spans="8:9" x14ac:dyDescent="0.2">
      <c r="H8994" s="7"/>
      <c r="I8994" s="23"/>
    </row>
    <row r="8995" spans="8:9" x14ac:dyDescent="0.2">
      <c r="H8995" s="7"/>
      <c r="I8995" s="23"/>
    </row>
    <row r="8996" spans="8:9" x14ac:dyDescent="0.2">
      <c r="H8996" s="7"/>
      <c r="I8996" s="23"/>
    </row>
    <row r="8997" spans="8:9" x14ac:dyDescent="0.2">
      <c r="H8997" s="7"/>
      <c r="I8997" s="23"/>
    </row>
    <row r="8998" spans="8:9" x14ac:dyDescent="0.2">
      <c r="H8998" s="7"/>
      <c r="I8998" s="23"/>
    </row>
    <row r="8999" spans="8:9" x14ac:dyDescent="0.2">
      <c r="H8999" s="7"/>
      <c r="I8999" s="23"/>
    </row>
    <row r="9000" spans="8:9" x14ac:dyDescent="0.2">
      <c r="H9000" s="7"/>
      <c r="I9000" s="23"/>
    </row>
    <row r="9001" spans="8:9" x14ac:dyDescent="0.2">
      <c r="H9001" s="7"/>
      <c r="I9001" s="23"/>
    </row>
    <row r="9002" spans="8:9" x14ac:dyDescent="0.2">
      <c r="H9002" s="7"/>
      <c r="I9002" s="23"/>
    </row>
    <row r="9003" spans="8:9" x14ac:dyDescent="0.2">
      <c r="H9003" s="7"/>
      <c r="I9003" s="23"/>
    </row>
    <row r="9004" spans="8:9" x14ac:dyDescent="0.2">
      <c r="H9004" s="7"/>
      <c r="I9004" s="23"/>
    </row>
    <row r="9005" spans="8:9" x14ac:dyDescent="0.2">
      <c r="H9005" s="7"/>
      <c r="I9005" s="23"/>
    </row>
    <row r="9006" spans="8:9" x14ac:dyDescent="0.2">
      <c r="H9006" s="7"/>
      <c r="I9006" s="23"/>
    </row>
    <row r="9007" spans="8:9" x14ac:dyDescent="0.2">
      <c r="H9007" s="7"/>
      <c r="I9007" s="23"/>
    </row>
    <row r="9008" spans="8:9" x14ac:dyDescent="0.2">
      <c r="H9008" s="7"/>
      <c r="I9008" s="23"/>
    </row>
    <row r="9009" spans="8:9" x14ac:dyDescent="0.2">
      <c r="H9009" s="7"/>
      <c r="I9009" s="23"/>
    </row>
    <row r="9010" spans="8:9" x14ac:dyDescent="0.2">
      <c r="H9010" s="7"/>
      <c r="I9010" s="23"/>
    </row>
    <row r="9011" spans="8:9" x14ac:dyDescent="0.2">
      <c r="H9011" s="7"/>
      <c r="I9011" s="23"/>
    </row>
    <row r="9012" spans="8:9" x14ac:dyDescent="0.2">
      <c r="H9012" s="7"/>
      <c r="I9012" s="23"/>
    </row>
    <row r="9013" spans="8:9" x14ac:dyDescent="0.2">
      <c r="H9013" s="7"/>
      <c r="I9013" s="23"/>
    </row>
    <row r="9014" spans="8:9" x14ac:dyDescent="0.2">
      <c r="H9014" s="7"/>
      <c r="I9014" s="23"/>
    </row>
    <row r="9015" spans="8:9" x14ac:dyDescent="0.2">
      <c r="H9015" s="7"/>
      <c r="I9015" s="23"/>
    </row>
    <row r="9016" spans="8:9" x14ac:dyDescent="0.2">
      <c r="H9016" s="7"/>
      <c r="I9016" s="23"/>
    </row>
    <row r="9017" spans="8:9" x14ac:dyDescent="0.2">
      <c r="H9017" s="7"/>
      <c r="I9017" s="23"/>
    </row>
    <row r="9018" spans="8:9" x14ac:dyDescent="0.2">
      <c r="H9018" s="7"/>
      <c r="I9018" s="23"/>
    </row>
    <row r="9019" spans="8:9" x14ac:dyDescent="0.2">
      <c r="H9019" s="7"/>
      <c r="I9019" s="23"/>
    </row>
    <row r="9020" spans="8:9" x14ac:dyDescent="0.2">
      <c r="H9020" s="7"/>
      <c r="I9020" s="23"/>
    </row>
    <row r="9021" spans="8:9" x14ac:dyDescent="0.2">
      <c r="H9021" s="7"/>
      <c r="I9021" s="23"/>
    </row>
    <row r="9022" spans="8:9" x14ac:dyDescent="0.2">
      <c r="H9022" s="7"/>
      <c r="I9022" s="23"/>
    </row>
    <row r="9023" spans="8:9" x14ac:dyDescent="0.2">
      <c r="H9023" s="7"/>
      <c r="I9023" s="23"/>
    </row>
    <row r="9024" spans="8:9" x14ac:dyDescent="0.2">
      <c r="H9024" s="7"/>
      <c r="I9024" s="23"/>
    </row>
    <row r="9025" spans="8:9" x14ac:dyDescent="0.2">
      <c r="H9025" s="7"/>
      <c r="I9025" s="23"/>
    </row>
    <row r="9026" spans="8:9" x14ac:dyDescent="0.2">
      <c r="H9026" s="7"/>
      <c r="I9026" s="23"/>
    </row>
    <row r="9027" spans="8:9" x14ac:dyDescent="0.2">
      <c r="H9027" s="7"/>
      <c r="I9027" s="23"/>
    </row>
    <row r="9028" spans="8:9" x14ac:dyDescent="0.2">
      <c r="H9028" s="7"/>
      <c r="I9028" s="23"/>
    </row>
    <row r="9029" spans="8:9" x14ac:dyDescent="0.2">
      <c r="H9029" s="7"/>
      <c r="I9029" s="23"/>
    </row>
    <row r="9030" spans="8:9" x14ac:dyDescent="0.2">
      <c r="H9030" s="7"/>
      <c r="I9030" s="23"/>
    </row>
    <row r="9031" spans="8:9" x14ac:dyDescent="0.2">
      <c r="H9031" s="7"/>
      <c r="I9031" s="23"/>
    </row>
    <row r="9032" spans="8:9" x14ac:dyDescent="0.2">
      <c r="H9032" s="7"/>
      <c r="I9032" s="23"/>
    </row>
    <row r="9033" spans="8:9" x14ac:dyDescent="0.2">
      <c r="H9033" s="7"/>
      <c r="I9033" s="23"/>
    </row>
    <row r="9034" spans="8:9" x14ac:dyDescent="0.2">
      <c r="H9034" s="7"/>
      <c r="I9034" s="23"/>
    </row>
    <row r="9035" spans="8:9" x14ac:dyDescent="0.2">
      <c r="H9035" s="7"/>
      <c r="I9035" s="23"/>
    </row>
    <row r="9036" spans="8:9" x14ac:dyDescent="0.2">
      <c r="H9036" s="7"/>
      <c r="I9036" s="23"/>
    </row>
    <row r="9037" spans="8:9" x14ac:dyDescent="0.2">
      <c r="H9037" s="7"/>
      <c r="I9037" s="23"/>
    </row>
    <row r="9038" spans="8:9" x14ac:dyDescent="0.2">
      <c r="H9038" s="7"/>
      <c r="I9038" s="23"/>
    </row>
    <row r="9039" spans="8:9" x14ac:dyDescent="0.2">
      <c r="H9039" s="7"/>
      <c r="I9039" s="23"/>
    </row>
    <row r="9040" spans="8:9" x14ac:dyDescent="0.2">
      <c r="H9040" s="7"/>
      <c r="I9040" s="23"/>
    </row>
    <row r="9041" spans="8:9" x14ac:dyDescent="0.2">
      <c r="H9041" s="7"/>
      <c r="I9041" s="23"/>
    </row>
    <row r="9042" spans="8:9" x14ac:dyDescent="0.2">
      <c r="H9042" s="7"/>
      <c r="I9042" s="23"/>
    </row>
    <row r="9043" spans="8:9" x14ac:dyDescent="0.2">
      <c r="H9043" s="7"/>
      <c r="I9043" s="23"/>
    </row>
    <row r="9044" spans="8:9" x14ac:dyDescent="0.2">
      <c r="H9044" s="7"/>
      <c r="I9044" s="23"/>
    </row>
    <row r="9045" spans="8:9" x14ac:dyDescent="0.2">
      <c r="H9045" s="7"/>
      <c r="I9045" s="23"/>
    </row>
    <row r="9046" spans="8:9" x14ac:dyDescent="0.2">
      <c r="H9046" s="7"/>
      <c r="I9046" s="23"/>
    </row>
    <row r="9047" spans="8:9" x14ac:dyDescent="0.2">
      <c r="H9047" s="7"/>
      <c r="I9047" s="23"/>
    </row>
    <row r="9048" spans="8:9" x14ac:dyDescent="0.2">
      <c r="H9048" s="7"/>
      <c r="I9048" s="23"/>
    </row>
    <row r="9049" spans="8:9" x14ac:dyDescent="0.2">
      <c r="H9049" s="7"/>
      <c r="I9049" s="23"/>
    </row>
    <row r="9050" spans="8:9" x14ac:dyDescent="0.2">
      <c r="H9050" s="7"/>
      <c r="I9050" s="23"/>
    </row>
    <row r="9051" spans="8:9" x14ac:dyDescent="0.2">
      <c r="H9051" s="7"/>
      <c r="I9051" s="23"/>
    </row>
    <row r="9052" spans="8:9" x14ac:dyDescent="0.2">
      <c r="H9052" s="7"/>
      <c r="I9052" s="23"/>
    </row>
    <row r="9053" spans="8:9" x14ac:dyDescent="0.2">
      <c r="H9053" s="7"/>
      <c r="I9053" s="23"/>
    </row>
    <row r="9054" spans="8:9" x14ac:dyDescent="0.2">
      <c r="H9054" s="7"/>
      <c r="I9054" s="23"/>
    </row>
    <row r="9055" spans="8:9" x14ac:dyDescent="0.2">
      <c r="H9055" s="7"/>
      <c r="I9055" s="23"/>
    </row>
    <row r="9056" spans="8:9" x14ac:dyDescent="0.2">
      <c r="H9056" s="7"/>
      <c r="I9056" s="23"/>
    </row>
    <row r="9057" spans="8:9" x14ac:dyDescent="0.2">
      <c r="H9057" s="7"/>
      <c r="I9057" s="23"/>
    </row>
    <row r="9058" spans="8:9" x14ac:dyDescent="0.2">
      <c r="H9058" s="7"/>
      <c r="I9058" s="23"/>
    </row>
    <row r="9059" spans="8:9" x14ac:dyDescent="0.2">
      <c r="H9059" s="7"/>
      <c r="I9059" s="23"/>
    </row>
    <row r="9060" spans="8:9" x14ac:dyDescent="0.2">
      <c r="H9060" s="7"/>
      <c r="I9060" s="23"/>
    </row>
    <row r="9061" spans="8:9" x14ac:dyDescent="0.2">
      <c r="H9061" s="7"/>
      <c r="I9061" s="23"/>
    </row>
    <row r="9062" spans="8:9" x14ac:dyDescent="0.2">
      <c r="H9062" s="7"/>
      <c r="I9062" s="23"/>
    </row>
    <row r="9063" spans="8:9" x14ac:dyDescent="0.2">
      <c r="H9063" s="7"/>
      <c r="I9063" s="23"/>
    </row>
    <row r="9064" spans="8:9" x14ac:dyDescent="0.2">
      <c r="H9064" s="7"/>
      <c r="I9064" s="23"/>
    </row>
    <row r="9065" spans="8:9" x14ac:dyDescent="0.2">
      <c r="H9065" s="7"/>
      <c r="I9065" s="23"/>
    </row>
    <row r="9066" spans="8:9" x14ac:dyDescent="0.2">
      <c r="H9066" s="7"/>
      <c r="I9066" s="23"/>
    </row>
    <row r="9067" spans="8:9" x14ac:dyDescent="0.2">
      <c r="H9067" s="7"/>
      <c r="I9067" s="23"/>
    </row>
    <row r="9068" spans="8:9" x14ac:dyDescent="0.2">
      <c r="H9068" s="7"/>
      <c r="I9068" s="23"/>
    </row>
    <row r="9069" spans="8:9" x14ac:dyDescent="0.2">
      <c r="H9069" s="7"/>
      <c r="I9069" s="23"/>
    </row>
    <row r="9070" spans="8:9" x14ac:dyDescent="0.2">
      <c r="H9070" s="7"/>
      <c r="I9070" s="23"/>
    </row>
    <row r="9071" spans="8:9" x14ac:dyDescent="0.2">
      <c r="H9071" s="7"/>
      <c r="I9071" s="23"/>
    </row>
    <row r="9072" spans="8:9" x14ac:dyDescent="0.2">
      <c r="H9072" s="7"/>
      <c r="I9072" s="23"/>
    </row>
    <row r="9073" spans="8:9" x14ac:dyDescent="0.2">
      <c r="H9073" s="7"/>
      <c r="I9073" s="23"/>
    </row>
    <row r="9074" spans="8:9" x14ac:dyDescent="0.2">
      <c r="H9074" s="7"/>
      <c r="I9074" s="23"/>
    </row>
    <row r="9075" spans="8:9" x14ac:dyDescent="0.2">
      <c r="H9075" s="7"/>
      <c r="I9075" s="23"/>
    </row>
    <row r="9076" spans="8:9" x14ac:dyDescent="0.2">
      <c r="H9076" s="7"/>
      <c r="I9076" s="23"/>
    </row>
    <row r="9077" spans="8:9" x14ac:dyDescent="0.2">
      <c r="H9077" s="7"/>
      <c r="I9077" s="23"/>
    </row>
    <row r="9078" spans="8:9" x14ac:dyDescent="0.2">
      <c r="H9078" s="7"/>
      <c r="I9078" s="23"/>
    </row>
    <row r="9079" spans="8:9" x14ac:dyDescent="0.2">
      <c r="H9079" s="7"/>
      <c r="I9079" s="23"/>
    </row>
    <row r="9080" spans="8:9" x14ac:dyDescent="0.2">
      <c r="H9080" s="7"/>
      <c r="I9080" s="23"/>
    </row>
    <row r="9081" spans="8:9" x14ac:dyDescent="0.2">
      <c r="H9081" s="7"/>
      <c r="I9081" s="23"/>
    </row>
    <row r="9082" spans="8:9" x14ac:dyDescent="0.2">
      <c r="H9082" s="7"/>
      <c r="I9082" s="23"/>
    </row>
    <row r="9083" spans="8:9" x14ac:dyDescent="0.2">
      <c r="H9083" s="7"/>
      <c r="I9083" s="23"/>
    </row>
    <row r="9084" spans="8:9" x14ac:dyDescent="0.2">
      <c r="H9084" s="7"/>
      <c r="I9084" s="23"/>
    </row>
    <row r="9085" spans="8:9" x14ac:dyDescent="0.2">
      <c r="H9085" s="7"/>
      <c r="I9085" s="23"/>
    </row>
    <row r="9086" spans="8:9" x14ac:dyDescent="0.2">
      <c r="H9086" s="7"/>
      <c r="I9086" s="23"/>
    </row>
    <row r="9087" spans="8:9" x14ac:dyDescent="0.2">
      <c r="H9087" s="7"/>
      <c r="I9087" s="23"/>
    </row>
    <row r="9088" spans="8:9" x14ac:dyDescent="0.2">
      <c r="H9088" s="7"/>
      <c r="I9088" s="23"/>
    </row>
    <row r="9089" spans="8:9" x14ac:dyDescent="0.2">
      <c r="H9089" s="7"/>
      <c r="I9089" s="23"/>
    </row>
    <row r="9090" spans="8:9" x14ac:dyDescent="0.2">
      <c r="H9090" s="7"/>
      <c r="I9090" s="23"/>
    </row>
    <row r="9091" spans="8:9" x14ac:dyDescent="0.2">
      <c r="H9091" s="7"/>
      <c r="I9091" s="23"/>
    </row>
    <row r="9092" spans="8:9" x14ac:dyDescent="0.2">
      <c r="H9092" s="7"/>
      <c r="I9092" s="23"/>
    </row>
    <row r="9093" spans="8:9" x14ac:dyDescent="0.2">
      <c r="H9093" s="7"/>
      <c r="I9093" s="23"/>
    </row>
    <row r="9094" spans="8:9" x14ac:dyDescent="0.2">
      <c r="H9094" s="7"/>
      <c r="I9094" s="23"/>
    </row>
    <row r="9095" spans="8:9" x14ac:dyDescent="0.2">
      <c r="H9095" s="7"/>
      <c r="I9095" s="23"/>
    </row>
    <row r="9096" spans="8:9" x14ac:dyDescent="0.2">
      <c r="H9096" s="7"/>
      <c r="I9096" s="23"/>
    </row>
    <row r="9097" spans="8:9" x14ac:dyDescent="0.2">
      <c r="H9097" s="7"/>
      <c r="I9097" s="23"/>
    </row>
    <row r="9098" spans="8:9" x14ac:dyDescent="0.2">
      <c r="H9098" s="7"/>
      <c r="I9098" s="23"/>
    </row>
    <row r="9099" spans="8:9" x14ac:dyDescent="0.2">
      <c r="H9099" s="7"/>
      <c r="I9099" s="23"/>
    </row>
    <row r="9100" spans="8:9" x14ac:dyDescent="0.2">
      <c r="H9100" s="7"/>
      <c r="I9100" s="23"/>
    </row>
    <row r="9101" spans="8:9" x14ac:dyDescent="0.2">
      <c r="H9101" s="7"/>
      <c r="I9101" s="23"/>
    </row>
    <row r="9102" spans="8:9" x14ac:dyDescent="0.2">
      <c r="H9102" s="7"/>
      <c r="I9102" s="23"/>
    </row>
    <row r="9103" spans="8:9" x14ac:dyDescent="0.2">
      <c r="H9103" s="7"/>
      <c r="I9103" s="23"/>
    </row>
    <row r="9104" spans="8:9" x14ac:dyDescent="0.2">
      <c r="H9104" s="7"/>
      <c r="I9104" s="23"/>
    </row>
    <row r="9105" spans="8:9" x14ac:dyDescent="0.2">
      <c r="H9105" s="7"/>
      <c r="I9105" s="23"/>
    </row>
    <row r="9106" spans="8:9" x14ac:dyDescent="0.2">
      <c r="H9106" s="7"/>
      <c r="I9106" s="23"/>
    </row>
    <row r="9107" spans="8:9" x14ac:dyDescent="0.2">
      <c r="H9107" s="7"/>
      <c r="I9107" s="23"/>
    </row>
    <row r="9108" spans="8:9" x14ac:dyDescent="0.2">
      <c r="H9108" s="7"/>
      <c r="I9108" s="23"/>
    </row>
    <row r="9109" spans="8:9" x14ac:dyDescent="0.2">
      <c r="H9109" s="7"/>
      <c r="I9109" s="23"/>
    </row>
    <row r="9110" spans="8:9" x14ac:dyDescent="0.2">
      <c r="H9110" s="7"/>
      <c r="I9110" s="23"/>
    </row>
    <row r="9111" spans="8:9" x14ac:dyDescent="0.2">
      <c r="H9111" s="7"/>
      <c r="I9111" s="23"/>
    </row>
    <row r="9112" spans="8:9" x14ac:dyDescent="0.2">
      <c r="H9112" s="7"/>
      <c r="I9112" s="23"/>
    </row>
    <row r="9113" spans="8:9" x14ac:dyDescent="0.2">
      <c r="H9113" s="7"/>
      <c r="I9113" s="23"/>
    </row>
    <row r="9114" spans="8:9" x14ac:dyDescent="0.2">
      <c r="H9114" s="7"/>
      <c r="I9114" s="23"/>
    </row>
    <row r="9115" spans="8:9" x14ac:dyDescent="0.2">
      <c r="H9115" s="7"/>
      <c r="I9115" s="23"/>
    </row>
    <row r="9116" spans="8:9" x14ac:dyDescent="0.2">
      <c r="H9116" s="7"/>
      <c r="I9116" s="23"/>
    </row>
    <row r="9117" spans="8:9" x14ac:dyDescent="0.2">
      <c r="H9117" s="7"/>
      <c r="I9117" s="23"/>
    </row>
    <row r="9118" spans="8:9" x14ac:dyDescent="0.2">
      <c r="H9118" s="7"/>
      <c r="I9118" s="23"/>
    </row>
    <row r="9119" spans="8:9" x14ac:dyDescent="0.2">
      <c r="H9119" s="7"/>
      <c r="I9119" s="23"/>
    </row>
    <row r="9120" spans="8:9" x14ac:dyDescent="0.2">
      <c r="H9120" s="7"/>
      <c r="I9120" s="23"/>
    </row>
    <row r="9121" spans="8:9" x14ac:dyDescent="0.2">
      <c r="H9121" s="7"/>
      <c r="I9121" s="23"/>
    </row>
    <row r="9122" spans="8:9" x14ac:dyDescent="0.2">
      <c r="H9122" s="7"/>
      <c r="I9122" s="23"/>
    </row>
    <row r="9123" spans="8:9" x14ac:dyDescent="0.2">
      <c r="H9123" s="7"/>
      <c r="I9123" s="23"/>
    </row>
    <row r="9124" spans="8:9" x14ac:dyDescent="0.2">
      <c r="H9124" s="7"/>
      <c r="I9124" s="23"/>
    </row>
    <row r="9125" spans="8:9" x14ac:dyDescent="0.2">
      <c r="H9125" s="7"/>
      <c r="I9125" s="23"/>
    </row>
    <row r="9126" spans="8:9" x14ac:dyDescent="0.2">
      <c r="H9126" s="7"/>
      <c r="I9126" s="23"/>
    </row>
    <row r="9127" spans="8:9" x14ac:dyDescent="0.2">
      <c r="H9127" s="7"/>
      <c r="I9127" s="23"/>
    </row>
    <row r="9128" spans="8:9" x14ac:dyDescent="0.2">
      <c r="H9128" s="7"/>
      <c r="I9128" s="23"/>
    </row>
    <row r="9129" spans="8:9" x14ac:dyDescent="0.2">
      <c r="H9129" s="7"/>
      <c r="I9129" s="23"/>
    </row>
    <row r="9130" spans="8:9" x14ac:dyDescent="0.2">
      <c r="H9130" s="7"/>
      <c r="I9130" s="23"/>
    </row>
    <row r="9131" spans="8:9" x14ac:dyDescent="0.2">
      <c r="H9131" s="7"/>
      <c r="I9131" s="23"/>
    </row>
    <row r="9132" spans="8:9" x14ac:dyDescent="0.2">
      <c r="H9132" s="7"/>
      <c r="I9132" s="23"/>
    </row>
    <row r="9133" spans="8:9" x14ac:dyDescent="0.2">
      <c r="H9133" s="7"/>
      <c r="I9133" s="23"/>
    </row>
    <row r="9134" spans="8:9" x14ac:dyDescent="0.2">
      <c r="H9134" s="7"/>
      <c r="I9134" s="23"/>
    </row>
    <row r="9135" spans="8:9" x14ac:dyDescent="0.2">
      <c r="H9135" s="7"/>
      <c r="I9135" s="23"/>
    </row>
    <row r="9136" spans="8:9" x14ac:dyDescent="0.2">
      <c r="H9136" s="7"/>
      <c r="I9136" s="23"/>
    </row>
    <row r="9137" spans="8:9" x14ac:dyDescent="0.2">
      <c r="H9137" s="7"/>
      <c r="I9137" s="23"/>
    </row>
    <row r="9138" spans="8:9" x14ac:dyDescent="0.2">
      <c r="H9138" s="7"/>
      <c r="I9138" s="23"/>
    </row>
    <row r="9139" spans="8:9" x14ac:dyDescent="0.2">
      <c r="H9139" s="7"/>
      <c r="I9139" s="23"/>
    </row>
    <row r="9140" spans="8:9" x14ac:dyDescent="0.2">
      <c r="H9140" s="7"/>
      <c r="I9140" s="23"/>
    </row>
    <row r="9141" spans="8:9" x14ac:dyDescent="0.2">
      <c r="H9141" s="7"/>
      <c r="I9141" s="23"/>
    </row>
    <row r="9142" spans="8:9" x14ac:dyDescent="0.2">
      <c r="H9142" s="7"/>
      <c r="I9142" s="23"/>
    </row>
    <row r="9143" spans="8:9" x14ac:dyDescent="0.2">
      <c r="H9143" s="7"/>
      <c r="I9143" s="23"/>
    </row>
    <row r="9144" spans="8:9" x14ac:dyDescent="0.2">
      <c r="H9144" s="7"/>
      <c r="I9144" s="23"/>
    </row>
    <row r="9145" spans="8:9" x14ac:dyDescent="0.2">
      <c r="H9145" s="7"/>
      <c r="I9145" s="23"/>
    </row>
    <row r="9146" spans="8:9" x14ac:dyDescent="0.2">
      <c r="H9146" s="7"/>
      <c r="I9146" s="23"/>
    </row>
    <row r="9147" spans="8:9" x14ac:dyDescent="0.2">
      <c r="H9147" s="7"/>
      <c r="I9147" s="23"/>
    </row>
    <row r="9148" spans="8:9" x14ac:dyDescent="0.2">
      <c r="H9148" s="7"/>
      <c r="I9148" s="23"/>
    </row>
    <row r="9149" spans="8:9" x14ac:dyDescent="0.2">
      <c r="H9149" s="7"/>
      <c r="I9149" s="23"/>
    </row>
    <row r="9150" spans="8:9" x14ac:dyDescent="0.2">
      <c r="H9150" s="7"/>
      <c r="I9150" s="23"/>
    </row>
    <row r="9151" spans="8:9" x14ac:dyDescent="0.2">
      <c r="H9151" s="7"/>
      <c r="I9151" s="23"/>
    </row>
    <row r="9152" spans="8:9" x14ac:dyDescent="0.2">
      <c r="H9152" s="7"/>
      <c r="I9152" s="23"/>
    </row>
    <row r="9153" spans="8:9" x14ac:dyDescent="0.2">
      <c r="H9153" s="7"/>
      <c r="I9153" s="23"/>
    </row>
    <row r="9154" spans="8:9" x14ac:dyDescent="0.2">
      <c r="H9154" s="7"/>
      <c r="I9154" s="23"/>
    </row>
    <row r="9155" spans="8:9" x14ac:dyDescent="0.2">
      <c r="H9155" s="7"/>
      <c r="I9155" s="23"/>
    </row>
    <row r="9156" spans="8:9" x14ac:dyDescent="0.2">
      <c r="H9156" s="7"/>
      <c r="I9156" s="23"/>
    </row>
    <row r="9157" spans="8:9" x14ac:dyDescent="0.2">
      <c r="H9157" s="7"/>
      <c r="I9157" s="23"/>
    </row>
    <row r="9158" spans="8:9" x14ac:dyDescent="0.2">
      <c r="H9158" s="7"/>
      <c r="I9158" s="23"/>
    </row>
    <row r="9159" spans="8:9" x14ac:dyDescent="0.2">
      <c r="H9159" s="7"/>
      <c r="I9159" s="23"/>
    </row>
    <row r="9160" spans="8:9" x14ac:dyDescent="0.2">
      <c r="H9160" s="7"/>
      <c r="I9160" s="23"/>
    </row>
    <row r="9161" spans="8:9" x14ac:dyDescent="0.2">
      <c r="H9161" s="7"/>
      <c r="I9161" s="23"/>
    </row>
    <row r="9162" spans="8:9" x14ac:dyDescent="0.2">
      <c r="H9162" s="7"/>
      <c r="I9162" s="23"/>
    </row>
    <row r="9163" spans="8:9" x14ac:dyDescent="0.2">
      <c r="H9163" s="7"/>
      <c r="I9163" s="23"/>
    </row>
    <row r="9164" spans="8:9" x14ac:dyDescent="0.2">
      <c r="H9164" s="7"/>
      <c r="I9164" s="23"/>
    </row>
    <row r="9165" spans="8:9" x14ac:dyDescent="0.2">
      <c r="H9165" s="7"/>
      <c r="I9165" s="23"/>
    </row>
    <row r="9166" spans="8:9" x14ac:dyDescent="0.2">
      <c r="H9166" s="7"/>
      <c r="I9166" s="23"/>
    </row>
    <row r="9167" spans="8:9" x14ac:dyDescent="0.2">
      <c r="H9167" s="7"/>
      <c r="I9167" s="23"/>
    </row>
    <row r="9168" spans="8:9" x14ac:dyDescent="0.2">
      <c r="H9168" s="7"/>
      <c r="I9168" s="23"/>
    </row>
    <row r="9169" spans="8:9" x14ac:dyDescent="0.2">
      <c r="H9169" s="7"/>
      <c r="I9169" s="23"/>
    </row>
    <row r="9170" spans="8:9" x14ac:dyDescent="0.2">
      <c r="H9170" s="7"/>
      <c r="I9170" s="23"/>
    </row>
    <row r="9171" spans="8:9" x14ac:dyDescent="0.2">
      <c r="H9171" s="7"/>
      <c r="I9171" s="23"/>
    </row>
    <row r="9172" spans="8:9" x14ac:dyDescent="0.2">
      <c r="H9172" s="7"/>
      <c r="I9172" s="23"/>
    </row>
    <row r="9173" spans="8:9" x14ac:dyDescent="0.2">
      <c r="H9173" s="7"/>
      <c r="I9173" s="23"/>
    </row>
    <row r="9174" spans="8:9" x14ac:dyDescent="0.2">
      <c r="H9174" s="7"/>
      <c r="I9174" s="23"/>
    </row>
    <row r="9175" spans="8:9" x14ac:dyDescent="0.2">
      <c r="H9175" s="7"/>
      <c r="I9175" s="23"/>
    </row>
    <row r="9176" spans="8:9" x14ac:dyDescent="0.2">
      <c r="H9176" s="7"/>
      <c r="I9176" s="23"/>
    </row>
    <row r="9177" spans="8:9" x14ac:dyDescent="0.2">
      <c r="H9177" s="7"/>
      <c r="I9177" s="23"/>
    </row>
    <row r="9178" spans="8:9" x14ac:dyDescent="0.2">
      <c r="H9178" s="7"/>
      <c r="I9178" s="23"/>
    </row>
    <row r="9179" spans="8:9" x14ac:dyDescent="0.2">
      <c r="H9179" s="7"/>
      <c r="I9179" s="23"/>
    </row>
    <row r="9180" spans="8:9" x14ac:dyDescent="0.2">
      <c r="H9180" s="7"/>
      <c r="I9180" s="23"/>
    </row>
    <row r="9181" spans="8:9" x14ac:dyDescent="0.2">
      <c r="H9181" s="7"/>
      <c r="I9181" s="23"/>
    </row>
    <row r="9182" spans="8:9" x14ac:dyDescent="0.2">
      <c r="H9182" s="7"/>
      <c r="I9182" s="23"/>
    </row>
    <row r="9183" spans="8:9" x14ac:dyDescent="0.2">
      <c r="H9183" s="7"/>
      <c r="I9183" s="23"/>
    </row>
    <row r="9184" spans="8:9" x14ac:dyDescent="0.2">
      <c r="H9184" s="7"/>
      <c r="I9184" s="23"/>
    </row>
    <row r="9185" spans="8:9" x14ac:dyDescent="0.2">
      <c r="H9185" s="7"/>
      <c r="I9185" s="23"/>
    </row>
    <row r="9186" spans="8:9" x14ac:dyDescent="0.2">
      <c r="H9186" s="7"/>
      <c r="I9186" s="23"/>
    </row>
    <row r="9187" spans="8:9" x14ac:dyDescent="0.2">
      <c r="H9187" s="7"/>
      <c r="I9187" s="23"/>
    </row>
    <row r="9188" spans="8:9" x14ac:dyDescent="0.2">
      <c r="H9188" s="7"/>
      <c r="I9188" s="23"/>
    </row>
    <row r="9189" spans="8:9" x14ac:dyDescent="0.2">
      <c r="H9189" s="7"/>
      <c r="I9189" s="23"/>
    </row>
    <row r="9190" spans="8:9" x14ac:dyDescent="0.2">
      <c r="H9190" s="7"/>
      <c r="I9190" s="23"/>
    </row>
    <row r="9191" spans="8:9" x14ac:dyDescent="0.2">
      <c r="H9191" s="7"/>
      <c r="I9191" s="23"/>
    </row>
    <row r="9192" spans="8:9" x14ac:dyDescent="0.2">
      <c r="H9192" s="7"/>
      <c r="I9192" s="23"/>
    </row>
    <row r="9193" spans="8:9" x14ac:dyDescent="0.2">
      <c r="H9193" s="7"/>
      <c r="I9193" s="23"/>
    </row>
    <row r="9194" spans="8:9" x14ac:dyDescent="0.2">
      <c r="H9194" s="7"/>
      <c r="I9194" s="23"/>
    </row>
    <row r="9195" spans="8:9" x14ac:dyDescent="0.2">
      <c r="H9195" s="7"/>
      <c r="I9195" s="23"/>
    </row>
    <row r="9196" spans="8:9" x14ac:dyDescent="0.2">
      <c r="H9196" s="7"/>
      <c r="I9196" s="23"/>
    </row>
    <row r="9197" spans="8:9" x14ac:dyDescent="0.2">
      <c r="H9197" s="7"/>
      <c r="I9197" s="23"/>
    </row>
    <row r="9198" spans="8:9" x14ac:dyDescent="0.2">
      <c r="H9198" s="7"/>
      <c r="I9198" s="23"/>
    </row>
    <row r="9199" spans="8:9" x14ac:dyDescent="0.2">
      <c r="H9199" s="7"/>
      <c r="I9199" s="23"/>
    </row>
    <row r="9200" spans="8:9" x14ac:dyDescent="0.2">
      <c r="H9200" s="7"/>
      <c r="I9200" s="23"/>
    </row>
    <row r="9201" spans="8:9" x14ac:dyDescent="0.2">
      <c r="H9201" s="7"/>
      <c r="I9201" s="23"/>
    </row>
    <row r="9202" spans="8:9" x14ac:dyDescent="0.2">
      <c r="H9202" s="7"/>
      <c r="I9202" s="23"/>
    </row>
    <row r="9203" spans="8:9" x14ac:dyDescent="0.2">
      <c r="H9203" s="7"/>
      <c r="I9203" s="23"/>
    </row>
    <row r="9204" spans="8:9" x14ac:dyDescent="0.2">
      <c r="H9204" s="7"/>
      <c r="I9204" s="23"/>
    </row>
    <row r="9205" spans="8:9" x14ac:dyDescent="0.2">
      <c r="H9205" s="7"/>
      <c r="I9205" s="23"/>
    </row>
    <row r="9206" spans="8:9" x14ac:dyDescent="0.2">
      <c r="H9206" s="7"/>
      <c r="I9206" s="23"/>
    </row>
    <row r="9207" spans="8:9" x14ac:dyDescent="0.2">
      <c r="H9207" s="7"/>
      <c r="I9207" s="23"/>
    </row>
    <row r="9208" spans="8:9" x14ac:dyDescent="0.2">
      <c r="H9208" s="7"/>
      <c r="I9208" s="23"/>
    </row>
    <row r="9209" spans="8:9" x14ac:dyDescent="0.2">
      <c r="H9209" s="7"/>
      <c r="I9209" s="23"/>
    </row>
    <row r="9210" spans="8:9" x14ac:dyDescent="0.2">
      <c r="H9210" s="7"/>
      <c r="I9210" s="23"/>
    </row>
    <row r="9211" spans="8:9" x14ac:dyDescent="0.2">
      <c r="H9211" s="7"/>
      <c r="I9211" s="23"/>
    </row>
    <row r="9212" spans="8:9" x14ac:dyDescent="0.2">
      <c r="H9212" s="7"/>
      <c r="I9212" s="23"/>
    </row>
    <row r="9213" spans="8:9" x14ac:dyDescent="0.2">
      <c r="H9213" s="7"/>
      <c r="I9213" s="23"/>
    </row>
    <row r="9214" spans="8:9" x14ac:dyDescent="0.2">
      <c r="H9214" s="7"/>
      <c r="I9214" s="23"/>
    </row>
    <row r="9215" spans="8:9" x14ac:dyDescent="0.2">
      <c r="H9215" s="7"/>
      <c r="I9215" s="23"/>
    </row>
    <row r="9216" spans="8:9" x14ac:dyDescent="0.2">
      <c r="H9216" s="7"/>
      <c r="I9216" s="23"/>
    </row>
    <row r="9217" spans="8:9" x14ac:dyDescent="0.2">
      <c r="H9217" s="7"/>
      <c r="I9217" s="23"/>
    </row>
    <row r="9218" spans="8:9" x14ac:dyDescent="0.2">
      <c r="H9218" s="7"/>
      <c r="I9218" s="23"/>
    </row>
    <row r="9219" spans="8:9" x14ac:dyDescent="0.2">
      <c r="H9219" s="7"/>
      <c r="I9219" s="23"/>
    </row>
    <row r="9220" spans="8:9" x14ac:dyDescent="0.2">
      <c r="H9220" s="7"/>
      <c r="I9220" s="23"/>
    </row>
    <row r="9221" spans="8:9" x14ac:dyDescent="0.2">
      <c r="H9221" s="7"/>
      <c r="I9221" s="23"/>
    </row>
    <row r="9222" spans="8:9" x14ac:dyDescent="0.2">
      <c r="H9222" s="7"/>
      <c r="I9222" s="23"/>
    </row>
    <row r="9223" spans="8:9" x14ac:dyDescent="0.2">
      <c r="H9223" s="7"/>
      <c r="I9223" s="23"/>
    </row>
    <row r="9224" spans="8:9" x14ac:dyDescent="0.2">
      <c r="H9224" s="7"/>
      <c r="I9224" s="23"/>
    </row>
    <row r="9225" spans="8:9" x14ac:dyDescent="0.2">
      <c r="H9225" s="7"/>
      <c r="I9225" s="23"/>
    </row>
    <row r="9226" spans="8:9" x14ac:dyDescent="0.2">
      <c r="H9226" s="7"/>
      <c r="I9226" s="23"/>
    </row>
    <row r="9227" spans="8:9" x14ac:dyDescent="0.2">
      <c r="H9227" s="7"/>
      <c r="I9227" s="23"/>
    </row>
    <row r="9228" spans="8:9" x14ac:dyDescent="0.2">
      <c r="H9228" s="7"/>
      <c r="I9228" s="23"/>
    </row>
    <row r="9229" spans="8:9" x14ac:dyDescent="0.2">
      <c r="H9229" s="7"/>
      <c r="I9229" s="23"/>
    </row>
    <row r="9230" spans="8:9" x14ac:dyDescent="0.2">
      <c r="H9230" s="7"/>
      <c r="I9230" s="23"/>
    </row>
    <row r="9231" spans="8:9" x14ac:dyDescent="0.2">
      <c r="H9231" s="7"/>
      <c r="I9231" s="23"/>
    </row>
    <row r="9232" spans="8:9" x14ac:dyDescent="0.2">
      <c r="H9232" s="7"/>
      <c r="I9232" s="23"/>
    </row>
    <row r="9233" spans="8:9" x14ac:dyDescent="0.2">
      <c r="H9233" s="7"/>
      <c r="I9233" s="23"/>
    </row>
    <row r="9234" spans="8:9" x14ac:dyDescent="0.2">
      <c r="H9234" s="7"/>
      <c r="I9234" s="23"/>
    </row>
    <row r="9235" spans="8:9" x14ac:dyDescent="0.2">
      <c r="H9235" s="7"/>
      <c r="I9235" s="23"/>
    </row>
    <row r="9236" spans="8:9" x14ac:dyDescent="0.2">
      <c r="H9236" s="7"/>
      <c r="I9236" s="23"/>
    </row>
    <row r="9237" spans="8:9" x14ac:dyDescent="0.2">
      <c r="H9237" s="7"/>
      <c r="I9237" s="23"/>
    </row>
    <row r="9238" spans="8:9" x14ac:dyDescent="0.2">
      <c r="H9238" s="7"/>
      <c r="I9238" s="23"/>
    </row>
    <row r="9239" spans="8:9" x14ac:dyDescent="0.2">
      <c r="H9239" s="7"/>
      <c r="I9239" s="23"/>
    </row>
    <row r="9240" spans="8:9" x14ac:dyDescent="0.2">
      <c r="H9240" s="7"/>
      <c r="I9240" s="23"/>
    </row>
    <row r="9241" spans="8:9" x14ac:dyDescent="0.2">
      <c r="H9241" s="7"/>
      <c r="I9241" s="23"/>
    </row>
    <row r="9242" spans="8:9" x14ac:dyDescent="0.2">
      <c r="H9242" s="7"/>
      <c r="I9242" s="23"/>
    </row>
    <row r="9243" spans="8:9" x14ac:dyDescent="0.2">
      <c r="H9243" s="7"/>
      <c r="I9243" s="23"/>
    </row>
    <row r="9244" spans="8:9" x14ac:dyDescent="0.2">
      <c r="H9244" s="7"/>
      <c r="I9244" s="23"/>
    </row>
    <row r="9245" spans="8:9" x14ac:dyDescent="0.2">
      <c r="H9245" s="7"/>
      <c r="I9245" s="23"/>
    </row>
    <row r="9246" spans="8:9" x14ac:dyDescent="0.2">
      <c r="H9246" s="7"/>
      <c r="I9246" s="23"/>
    </row>
    <row r="9247" spans="8:9" x14ac:dyDescent="0.2">
      <c r="H9247" s="7"/>
      <c r="I9247" s="23"/>
    </row>
    <row r="9248" spans="8:9" x14ac:dyDescent="0.2">
      <c r="H9248" s="7"/>
      <c r="I9248" s="23"/>
    </row>
    <row r="9249" spans="8:9" x14ac:dyDescent="0.2">
      <c r="H9249" s="7"/>
      <c r="I9249" s="23"/>
    </row>
    <row r="9250" spans="8:9" x14ac:dyDescent="0.2">
      <c r="H9250" s="7"/>
      <c r="I9250" s="23"/>
    </row>
    <row r="9251" spans="8:9" x14ac:dyDescent="0.2">
      <c r="H9251" s="7"/>
      <c r="I9251" s="23"/>
    </row>
    <row r="9252" spans="8:9" x14ac:dyDescent="0.2">
      <c r="H9252" s="7"/>
      <c r="I9252" s="23"/>
    </row>
    <row r="9253" spans="8:9" x14ac:dyDescent="0.2">
      <c r="H9253" s="7"/>
      <c r="I9253" s="23"/>
    </row>
    <row r="9254" spans="8:9" x14ac:dyDescent="0.2">
      <c r="H9254" s="7"/>
      <c r="I9254" s="23"/>
    </row>
    <row r="9255" spans="8:9" x14ac:dyDescent="0.2">
      <c r="H9255" s="7"/>
      <c r="I9255" s="23"/>
    </row>
    <row r="9256" spans="8:9" x14ac:dyDescent="0.2">
      <c r="H9256" s="7"/>
      <c r="I9256" s="23"/>
    </row>
    <row r="9257" spans="8:9" x14ac:dyDescent="0.2">
      <c r="H9257" s="7"/>
      <c r="I9257" s="23"/>
    </row>
    <row r="9258" spans="8:9" x14ac:dyDescent="0.2">
      <c r="H9258" s="7"/>
      <c r="I9258" s="23"/>
    </row>
    <row r="9259" spans="8:9" x14ac:dyDescent="0.2">
      <c r="H9259" s="7"/>
      <c r="I9259" s="23"/>
    </row>
    <row r="9260" spans="8:9" x14ac:dyDescent="0.2">
      <c r="H9260" s="7"/>
      <c r="I9260" s="23"/>
    </row>
    <row r="9261" spans="8:9" x14ac:dyDescent="0.2">
      <c r="H9261" s="7"/>
      <c r="I9261" s="23"/>
    </row>
    <row r="9262" spans="8:9" x14ac:dyDescent="0.2">
      <c r="H9262" s="7"/>
      <c r="I9262" s="23"/>
    </row>
    <row r="9263" spans="8:9" x14ac:dyDescent="0.2">
      <c r="H9263" s="7"/>
      <c r="I9263" s="23"/>
    </row>
    <row r="9264" spans="8:9" x14ac:dyDescent="0.2">
      <c r="H9264" s="7"/>
      <c r="I9264" s="23"/>
    </row>
    <row r="9265" spans="8:9" x14ac:dyDescent="0.2">
      <c r="H9265" s="7"/>
      <c r="I9265" s="23"/>
    </row>
    <row r="9266" spans="8:9" x14ac:dyDescent="0.2">
      <c r="H9266" s="7"/>
      <c r="I9266" s="23"/>
    </row>
    <row r="9267" spans="8:9" x14ac:dyDescent="0.2">
      <c r="H9267" s="7"/>
      <c r="I9267" s="23"/>
    </row>
    <row r="9268" spans="8:9" x14ac:dyDescent="0.2">
      <c r="H9268" s="7"/>
      <c r="I9268" s="23"/>
    </row>
    <row r="9269" spans="8:9" x14ac:dyDescent="0.2">
      <c r="H9269" s="7"/>
      <c r="I9269" s="23"/>
    </row>
    <row r="9270" spans="8:9" x14ac:dyDescent="0.2">
      <c r="H9270" s="7"/>
      <c r="I9270" s="23"/>
    </row>
    <row r="9271" spans="8:9" x14ac:dyDescent="0.2">
      <c r="H9271" s="7"/>
      <c r="I9271" s="23"/>
    </row>
    <row r="9272" spans="8:9" x14ac:dyDescent="0.2">
      <c r="H9272" s="7"/>
      <c r="I9272" s="23"/>
    </row>
    <row r="9273" spans="8:9" x14ac:dyDescent="0.2">
      <c r="H9273" s="7"/>
      <c r="I9273" s="23"/>
    </row>
    <row r="9274" spans="8:9" x14ac:dyDescent="0.2">
      <c r="H9274" s="7"/>
      <c r="I9274" s="23"/>
    </row>
    <row r="9275" spans="8:9" x14ac:dyDescent="0.2">
      <c r="H9275" s="7"/>
      <c r="I9275" s="23"/>
    </row>
    <row r="9276" spans="8:9" x14ac:dyDescent="0.2">
      <c r="H9276" s="7"/>
      <c r="I9276" s="23"/>
    </row>
    <row r="9277" spans="8:9" x14ac:dyDescent="0.2">
      <c r="H9277" s="7"/>
      <c r="I9277" s="23"/>
    </row>
    <row r="9278" spans="8:9" x14ac:dyDescent="0.2">
      <c r="H9278" s="7"/>
      <c r="I9278" s="23"/>
    </row>
    <row r="9279" spans="8:9" x14ac:dyDescent="0.2">
      <c r="H9279" s="7"/>
      <c r="I9279" s="23"/>
    </row>
    <row r="9280" spans="8:9" x14ac:dyDescent="0.2">
      <c r="H9280" s="7"/>
      <c r="I9280" s="23"/>
    </row>
    <row r="9281" spans="8:9" x14ac:dyDescent="0.2">
      <c r="H9281" s="7"/>
      <c r="I9281" s="23"/>
    </row>
    <row r="9282" spans="8:9" x14ac:dyDescent="0.2">
      <c r="H9282" s="7"/>
      <c r="I9282" s="23"/>
    </row>
    <row r="9283" spans="8:9" x14ac:dyDescent="0.2">
      <c r="H9283" s="7"/>
      <c r="I9283" s="23"/>
    </row>
    <row r="9284" spans="8:9" x14ac:dyDescent="0.2">
      <c r="H9284" s="7"/>
      <c r="I9284" s="23"/>
    </row>
    <row r="9285" spans="8:9" x14ac:dyDescent="0.2">
      <c r="H9285" s="7"/>
      <c r="I9285" s="23"/>
    </row>
    <row r="9286" spans="8:9" x14ac:dyDescent="0.2">
      <c r="H9286" s="7"/>
      <c r="I9286" s="23"/>
    </row>
    <row r="9287" spans="8:9" x14ac:dyDescent="0.2">
      <c r="H9287" s="7"/>
      <c r="I9287" s="23"/>
    </row>
    <row r="9288" spans="8:9" x14ac:dyDescent="0.2">
      <c r="H9288" s="7"/>
      <c r="I9288" s="23"/>
    </row>
    <row r="9289" spans="8:9" x14ac:dyDescent="0.2">
      <c r="H9289" s="7"/>
      <c r="I9289" s="23"/>
    </row>
    <row r="9290" spans="8:9" x14ac:dyDescent="0.2">
      <c r="H9290" s="7"/>
      <c r="I9290" s="23"/>
    </row>
    <row r="9291" spans="8:9" x14ac:dyDescent="0.2">
      <c r="H9291" s="7"/>
      <c r="I9291" s="23"/>
    </row>
    <row r="9292" spans="8:9" x14ac:dyDescent="0.2">
      <c r="H9292" s="7"/>
      <c r="I9292" s="23"/>
    </row>
    <row r="9293" spans="8:9" x14ac:dyDescent="0.2">
      <c r="H9293" s="7"/>
      <c r="I9293" s="23"/>
    </row>
    <row r="9294" spans="8:9" x14ac:dyDescent="0.2">
      <c r="H9294" s="7"/>
      <c r="I9294" s="23"/>
    </row>
    <row r="9295" spans="8:9" x14ac:dyDescent="0.2">
      <c r="H9295" s="7"/>
      <c r="I9295" s="23"/>
    </row>
    <row r="9296" spans="8:9" x14ac:dyDescent="0.2">
      <c r="H9296" s="7"/>
      <c r="I9296" s="23"/>
    </row>
    <row r="9297" spans="8:9" x14ac:dyDescent="0.2">
      <c r="H9297" s="7"/>
      <c r="I9297" s="23"/>
    </row>
    <row r="9298" spans="8:9" x14ac:dyDescent="0.2">
      <c r="H9298" s="7"/>
      <c r="I9298" s="23"/>
    </row>
    <row r="9299" spans="8:9" x14ac:dyDescent="0.2">
      <c r="H9299" s="7"/>
      <c r="I9299" s="23"/>
    </row>
    <row r="9300" spans="8:9" x14ac:dyDescent="0.2">
      <c r="H9300" s="7"/>
      <c r="I9300" s="23"/>
    </row>
    <row r="9301" spans="8:9" x14ac:dyDescent="0.2">
      <c r="H9301" s="7"/>
      <c r="I9301" s="23"/>
    </row>
    <row r="9302" spans="8:9" x14ac:dyDescent="0.2">
      <c r="H9302" s="7"/>
      <c r="I9302" s="23"/>
    </row>
    <row r="9303" spans="8:9" x14ac:dyDescent="0.2">
      <c r="H9303" s="7"/>
      <c r="I9303" s="23"/>
    </row>
    <row r="9304" spans="8:9" x14ac:dyDescent="0.2">
      <c r="H9304" s="7"/>
      <c r="I9304" s="23"/>
    </row>
    <row r="9305" spans="8:9" x14ac:dyDescent="0.2">
      <c r="H9305" s="7"/>
      <c r="I9305" s="23"/>
    </row>
    <row r="9306" spans="8:9" x14ac:dyDescent="0.2">
      <c r="H9306" s="7"/>
      <c r="I9306" s="23"/>
    </row>
    <row r="9307" spans="8:9" x14ac:dyDescent="0.2">
      <c r="H9307" s="7"/>
      <c r="I9307" s="23"/>
    </row>
    <row r="9308" spans="8:9" x14ac:dyDescent="0.2">
      <c r="H9308" s="7"/>
      <c r="I9308" s="23"/>
    </row>
    <row r="9309" spans="8:9" x14ac:dyDescent="0.2">
      <c r="H9309" s="7"/>
      <c r="I9309" s="23"/>
    </row>
    <row r="9310" spans="8:9" x14ac:dyDescent="0.2">
      <c r="H9310" s="7"/>
      <c r="I9310" s="23"/>
    </row>
    <row r="9311" spans="8:9" x14ac:dyDescent="0.2">
      <c r="H9311" s="7"/>
      <c r="I9311" s="23"/>
    </row>
    <row r="9312" spans="8:9" x14ac:dyDescent="0.2">
      <c r="H9312" s="7"/>
      <c r="I9312" s="23"/>
    </row>
    <row r="9313" spans="8:9" x14ac:dyDescent="0.2">
      <c r="H9313" s="7"/>
      <c r="I9313" s="23"/>
    </row>
    <row r="9314" spans="8:9" x14ac:dyDescent="0.2">
      <c r="H9314" s="7"/>
      <c r="I9314" s="23"/>
    </row>
    <row r="9315" spans="8:9" x14ac:dyDescent="0.2">
      <c r="H9315" s="7"/>
      <c r="I9315" s="23"/>
    </row>
    <row r="9316" spans="8:9" x14ac:dyDescent="0.2">
      <c r="H9316" s="7"/>
      <c r="I9316" s="23"/>
    </row>
    <row r="9317" spans="8:9" x14ac:dyDescent="0.2">
      <c r="H9317" s="7"/>
      <c r="I9317" s="23"/>
    </row>
    <row r="9318" spans="8:9" x14ac:dyDescent="0.2">
      <c r="H9318" s="7"/>
      <c r="I9318" s="23"/>
    </row>
    <row r="9319" spans="8:9" x14ac:dyDescent="0.2">
      <c r="H9319" s="7"/>
      <c r="I9319" s="23"/>
    </row>
    <row r="9320" spans="8:9" x14ac:dyDescent="0.2">
      <c r="H9320" s="7"/>
      <c r="I9320" s="23"/>
    </row>
    <row r="9321" spans="8:9" x14ac:dyDescent="0.2">
      <c r="H9321" s="7"/>
      <c r="I9321" s="23"/>
    </row>
    <row r="9322" spans="8:9" x14ac:dyDescent="0.2">
      <c r="H9322" s="7"/>
      <c r="I9322" s="23"/>
    </row>
    <row r="9323" spans="8:9" x14ac:dyDescent="0.2">
      <c r="H9323" s="7"/>
      <c r="I9323" s="23"/>
    </row>
    <row r="9324" spans="8:9" x14ac:dyDescent="0.2">
      <c r="H9324" s="7"/>
      <c r="I9324" s="23"/>
    </row>
    <row r="9325" spans="8:9" x14ac:dyDescent="0.2">
      <c r="H9325" s="7"/>
      <c r="I9325" s="23"/>
    </row>
    <row r="9326" spans="8:9" x14ac:dyDescent="0.2">
      <c r="H9326" s="7"/>
      <c r="I9326" s="23"/>
    </row>
    <row r="9327" spans="8:9" x14ac:dyDescent="0.2">
      <c r="H9327" s="7"/>
      <c r="I9327" s="23"/>
    </row>
    <row r="9328" spans="8:9" x14ac:dyDescent="0.2">
      <c r="H9328" s="7"/>
      <c r="I9328" s="23"/>
    </row>
    <row r="9329" spans="8:9" x14ac:dyDescent="0.2">
      <c r="H9329" s="7"/>
      <c r="I9329" s="23"/>
    </row>
    <row r="9330" spans="8:9" x14ac:dyDescent="0.2">
      <c r="H9330" s="7"/>
      <c r="I9330" s="23"/>
    </row>
    <row r="9331" spans="8:9" x14ac:dyDescent="0.2">
      <c r="H9331" s="7"/>
      <c r="I9331" s="23"/>
    </row>
    <row r="9332" spans="8:9" x14ac:dyDescent="0.2">
      <c r="H9332" s="7"/>
      <c r="I9332" s="23"/>
    </row>
    <row r="9333" spans="8:9" x14ac:dyDescent="0.2">
      <c r="H9333" s="7"/>
      <c r="I9333" s="23"/>
    </row>
    <row r="9334" spans="8:9" x14ac:dyDescent="0.2">
      <c r="H9334" s="7"/>
      <c r="I9334" s="23"/>
    </row>
    <row r="9335" spans="8:9" x14ac:dyDescent="0.2">
      <c r="H9335" s="7"/>
      <c r="I9335" s="23"/>
    </row>
    <row r="9336" spans="8:9" x14ac:dyDescent="0.2">
      <c r="H9336" s="7"/>
      <c r="I9336" s="23"/>
    </row>
    <row r="9337" spans="8:9" x14ac:dyDescent="0.2">
      <c r="H9337" s="7"/>
      <c r="I9337" s="23"/>
    </row>
    <row r="9338" spans="8:9" x14ac:dyDescent="0.2">
      <c r="H9338" s="7"/>
      <c r="I9338" s="23"/>
    </row>
    <row r="9339" spans="8:9" x14ac:dyDescent="0.2">
      <c r="H9339" s="7"/>
      <c r="I9339" s="23"/>
    </row>
    <row r="9340" spans="8:9" x14ac:dyDescent="0.2">
      <c r="H9340" s="7"/>
      <c r="I9340" s="23"/>
    </row>
    <row r="9341" spans="8:9" x14ac:dyDescent="0.2">
      <c r="H9341" s="7"/>
      <c r="I9341" s="23"/>
    </row>
    <row r="9342" spans="8:9" x14ac:dyDescent="0.2">
      <c r="H9342" s="7"/>
      <c r="I9342" s="23"/>
    </row>
    <row r="9343" spans="8:9" x14ac:dyDescent="0.2">
      <c r="H9343" s="7"/>
      <c r="I9343" s="23"/>
    </row>
    <row r="9344" spans="8:9" x14ac:dyDescent="0.2">
      <c r="H9344" s="7"/>
      <c r="I9344" s="23"/>
    </row>
    <row r="9345" spans="8:9" x14ac:dyDescent="0.2">
      <c r="H9345" s="7"/>
      <c r="I9345" s="23"/>
    </row>
    <row r="9346" spans="8:9" x14ac:dyDescent="0.2">
      <c r="H9346" s="7"/>
      <c r="I9346" s="23"/>
    </row>
    <row r="9347" spans="8:9" x14ac:dyDescent="0.2">
      <c r="H9347" s="7"/>
      <c r="I9347" s="23"/>
    </row>
    <row r="9348" spans="8:9" x14ac:dyDescent="0.2">
      <c r="H9348" s="7"/>
      <c r="I9348" s="23"/>
    </row>
    <row r="9349" spans="8:9" x14ac:dyDescent="0.2">
      <c r="H9349" s="7"/>
      <c r="I9349" s="23"/>
    </row>
    <row r="9350" spans="8:9" x14ac:dyDescent="0.2">
      <c r="H9350" s="7"/>
      <c r="I9350" s="23"/>
    </row>
    <row r="9351" spans="8:9" x14ac:dyDescent="0.2">
      <c r="H9351" s="7"/>
      <c r="I9351" s="23"/>
    </row>
    <row r="9352" spans="8:9" x14ac:dyDescent="0.2">
      <c r="H9352" s="7"/>
      <c r="I9352" s="23"/>
    </row>
    <row r="9353" spans="8:9" x14ac:dyDescent="0.2">
      <c r="H9353" s="7"/>
      <c r="I9353" s="23"/>
    </row>
    <row r="9354" spans="8:9" x14ac:dyDescent="0.2">
      <c r="H9354" s="7"/>
      <c r="I9354" s="23"/>
    </row>
    <row r="9355" spans="8:9" x14ac:dyDescent="0.2">
      <c r="H9355" s="7"/>
      <c r="I9355" s="23"/>
    </row>
    <row r="9356" spans="8:9" x14ac:dyDescent="0.2">
      <c r="H9356" s="7"/>
      <c r="I9356" s="23"/>
    </row>
    <row r="9357" spans="8:9" x14ac:dyDescent="0.2">
      <c r="H9357" s="7"/>
      <c r="I9357" s="23"/>
    </row>
    <row r="9358" spans="8:9" x14ac:dyDescent="0.2">
      <c r="H9358" s="7"/>
      <c r="I9358" s="23"/>
    </row>
    <row r="9359" spans="8:9" x14ac:dyDescent="0.2">
      <c r="H9359" s="7"/>
      <c r="I9359" s="23"/>
    </row>
    <row r="9360" spans="8:9" x14ac:dyDescent="0.2">
      <c r="H9360" s="7"/>
      <c r="I9360" s="23"/>
    </row>
    <row r="9361" spans="8:9" x14ac:dyDescent="0.2">
      <c r="H9361" s="7"/>
      <c r="I9361" s="23"/>
    </row>
    <row r="9362" spans="8:9" x14ac:dyDescent="0.2">
      <c r="H9362" s="7"/>
      <c r="I9362" s="23"/>
    </row>
    <row r="9363" spans="8:9" x14ac:dyDescent="0.2">
      <c r="H9363" s="7"/>
      <c r="I9363" s="23"/>
    </row>
    <row r="9364" spans="8:9" x14ac:dyDescent="0.2">
      <c r="H9364" s="7"/>
      <c r="I9364" s="23"/>
    </row>
    <row r="9365" spans="8:9" x14ac:dyDescent="0.2">
      <c r="H9365" s="7"/>
      <c r="I9365" s="23"/>
    </row>
    <row r="9366" spans="8:9" x14ac:dyDescent="0.2">
      <c r="H9366" s="7"/>
      <c r="I9366" s="23"/>
    </row>
    <row r="9367" spans="8:9" x14ac:dyDescent="0.2">
      <c r="H9367" s="7"/>
      <c r="I9367" s="23"/>
    </row>
    <row r="9368" spans="8:9" x14ac:dyDescent="0.2">
      <c r="H9368" s="7"/>
      <c r="I9368" s="23"/>
    </row>
    <row r="9369" spans="8:9" x14ac:dyDescent="0.2">
      <c r="H9369" s="7"/>
      <c r="I9369" s="23"/>
    </row>
    <row r="9370" spans="8:9" x14ac:dyDescent="0.2">
      <c r="H9370" s="7"/>
      <c r="I9370" s="23"/>
    </row>
    <row r="9371" spans="8:9" x14ac:dyDescent="0.2">
      <c r="H9371" s="7"/>
      <c r="I9371" s="23"/>
    </row>
    <row r="9372" spans="8:9" x14ac:dyDescent="0.2">
      <c r="H9372" s="7"/>
      <c r="I9372" s="23"/>
    </row>
    <row r="9373" spans="8:9" x14ac:dyDescent="0.2">
      <c r="H9373" s="7"/>
      <c r="I9373" s="23"/>
    </row>
    <row r="9374" spans="8:9" x14ac:dyDescent="0.2">
      <c r="H9374" s="7"/>
      <c r="I9374" s="23"/>
    </row>
    <row r="9375" spans="8:9" x14ac:dyDescent="0.2">
      <c r="H9375" s="7"/>
      <c r="I9375" s="23"/>
    </row>
    <row r="9376" spans="8:9" x14ac:dyDescent="0.2">
      <c r="H9376" s="7"/>
      <c r="I9376" s="23"/>
    </row>
    <row r="9377" spans="8:9" x14ac:dyDescent="0.2">
      <c r="H9377" s="7"/>
      <c r="I9377" s="23"/>
    </row>
    <row r="9378" spans="8:9" x14ac:dyDescent="0.2">
      <c r="H9378" s="7"/>
      <c r="I9378" s="23"/>
    </row>
    <row r="9379" spans="8:9" x14ac:dyDescent="0.2">
      <c r="H9379" s="7"/>
      <c r="I9379" s="23"/>
    </row>
    <row r="9380" spans="8:9" x14ac:dyDescent="0.2">
      <c r="H9380" s="7"/>
      <c r="I9380" s="23"/>
    </row>
    <row r="9381" spans="8:9" x14ac:dyDescent="0.2">
      <c r="H9381" s="7"/>
      <c r="I9381" s="23"/>
    </row>
    <row r="9382" spans="8:9" x14ac:dyDescent="0.2">
      <c r="H9382" s="7"/>
      <c r="I9382" s="23"/>
    </row>
    <row r="9383" spans="8:9" x14ac:dyDescent="0.2">
      <c r="H9383" s="7"/>
      <c r="I9383" s="23"/>
    </row>
    <row r="9384" spans="8:9" x14ac:dyDescent="0.2">
      <c r="H9384" s="7"/>
      <c r="I9384" s="23"/>
    </row>
    <row r="9385" spans="8:9" x14ac:dyDescent="0.2">
      <c r="H9385" s="7"/>
      <c r="I9385" s="23"/>
    </row>
    <row r="9386" spans="8:9" x14ac:dyDescent="0.2">
      <c r="H9386" s="7"/>
      <c r="I9386" s="23"/>
    </row>
    <row r="9387" spans="8:9" x14ac:dyDescent="0.2">
      <c r="H9387" s="7"/>
      <c r="I9387" s="23"/>
    </row>
    <row r="9388" spans="8:9" x14ac:dyDescent="0.2">
      <c r="H9388" s="7"/>
      <c r="I9388" s="23"/>
    </row>
    <row r="9389" spans="8:9" x14ac:dyDescent="0.2">
      <c r="H9389" s="7"/>
      <c r="I9389" s="23"/>
    </row>
    <row r="9390" spans="8:9" x14ac:dyDescent="0.2">
      <c r="H9390" s="7"/>
      <c r="I9390" s="23"/>
    </row>
    <row r="9391" spans="8:9" x14ac:dyDescent="0.2">
      <c r="H9391" s="7"/>
      <c r="I9391" s="23"/>
    </row>
    <row r="9392" spans="8:9" x14ac:dyDescent="0.2">
      <c r="H9392" s="7"/>
      <c r="I9392" s="23"/>
    </row>
    <row r="9393" spans="8:9" x14ac:dyDescent="0.2">
      <c r="H9393" s="7"/>
      <c r="I9393" s="23"/>
    </row>
    <row r="9394" spans="8:9" x14ac:dyDescent="0.2">
      <c r="H9394" s="7"/>
      <c r="I9394" s="23"/>
    </row>
    <row r="9395" spans="8:9" x14ac:dyDescent="0.2">
      <c r="H9395" s="7"/>
      <c r="I9395" s="23"/>
    </row>
    <row r="9396" spans="8:9" x14ac:dyDescent="0.2">
      <c r="H9396" s="7"/>
      <c r="I9396" s="23"/>
    </row>
    <row r="9397" spans="8:9" x14ac:dyDescent="0.2">
      <c r="H9397" s="7"/>
      <c r="I9397" s="23"/>
    </row>
    <row r="9398" spans="8:9" x14ac:dyDescent="0.2">
      <c r="H9398" s="7"/>
      <c r="I9398" s="23"/>
    </row>
    <row r="9399" spans="8:9" x14ac:dyDescent="0.2">
      <c r="H9399" s="7"/>
      <c r="I9399" s="23"/>
    </row>
    <row r="9400" spans="8:9" x14ac:dyDescent="0.2">
      <c r="H9400" s="7"/>
      <c r="I9400" s="23"/>
    </row>
    <row r="9401" spans="8:9" x14ac:dyDescent="0.2">
      <c r="H9401" s="7"/>
      <c r="I9401" s="23"/>
    </row>
    <row r="9402" spans="8:9" x14ac:dyDescent="0.2">
      <c r="H9402" s="7"/>
      <c r="I9402" s="23"/>
    </row>
    <row r="9403" spans="8:9" x14ac:dyDescent="0.2">
      <c r="H9403" s="7"/>
      <c r="I9403" s="23"/>
    </row>
    <row r="9404" spans="8:9" x14ac:dyDescent="0.2">
      <c r="H9404" s="7"/>
      <c r="I9404" s="23"/>
    </row>
    <row r="9405" spans="8:9" x14ac:dyDescent="0.2">
      <c r="H9405" s="7"/>
      <c r="I9405" s="23"/>
    </row>
    <row r="9406" spans="8:9" x14ac:dyDescent="0.2">
      <c r="H9406" s="7"/>
      <c r="I9406" s="23"/>
    </row>
    <row r="9407" spans="8:9" x14ac:dyDescent="0.2">
      <c r="H9407" s="7"/>
      <c r="I9407" s="23"/>
    </row>
    <row r="9408" spans="8:9" x14ac:dyDescent="0.2">
      <c r="H9408" s="7"/>
      <c r="I9408" s="23"/>
    </row>
    <row r="9409" spans="8:9" x14ac:dyDescent="0.2">
      <c r="H9409" s="7"/>
      <c r="I9409" s="23"/>
    </row>
    <row r="9410" spans="8:9" x14ac:dyDescent="0.2">
      <c r="H9410" s="7"/>
      <c r="I9410" s="23"/>
    </row>
    <row r="9411" spans="8:9" x14ac:dyDescent="0.2">
      <c r="H9411" s="7"/>
      <c r="I9411" s="23"/>
    </row>
    <row r="9412" spans="8:9" x14ac:dyDescent="0.2">
      <c r="H9412" s="7"/>
      <c r="I9412" s="23"/>
    </row>
    <row r="9413" spans="8:9" x14ac:dyDescent="0.2">
      <c r="H9413" s="7"/>
      <c r="I9413" s="23"/>
    </row>
    <row r="9414" spans="8:9" x14ac:dyDescent="0.2">
      <c r="H9414" s="7"/>
      <c r="I9414" s="23"/>
    </row>
    <row r="9415" spans="8:9" x14ac:dyDescent="0.2">
      <c r="H9415" s="7"/>
      <c r="I9415" s="23"/>
    </row>
    <row r="9416" spans="8:9" x14ac:dyDescent="0.2">
      <c r="H9416" s="7"/>
      <c r="I9416" s="23"/>
    </row>
    <row r="9417" spans="8:9" x14ac:dyDescent="0.2">
      <c r="H9417" s="7"/>
      <c r="I9417" s="23"/>
    </row>
    <row r="9418" spans="8:9" x14ac:dyDescent="0.2">
      <c r="H9418" s="7"/>
      <c r="I9418" s="23"/>
    </row>
    <row r="9419" spans="8:9" x14ac:dyDescent="0.2">
      <c r="H9419" s="7"/>
      <c r="I9419" s="23"/>
    </row>
    <row r="9420" spans="8:9" x14ac:dyDescent="0.2">
      <c r="H9420" s="7"/>
      <c r="I9420" s="23"/>
    </row>
    <row r="9421" spans="8:9" x14ac:dyDescent="0.2">
      <c r="H9421" s="7"/>
      <c r="I9421" s="23"/>
    </row>
    <row r="9422" spans="8:9" x14ac:dyDescent="0.2">
      <c r="H9422" s="7"/>
      <c r="I9422" s="23"/>
    </row>
    <row r="9423" spans="8:9" x14ac:dyDescent="0.2">
      <c r="H9423" s="7"/>
      <c r="I9423" s="23"/>
    </row>
    <row r="9424" spans="8:9" x14ac:dyDescent="0.2">
      <c r="H9424" s="7"/>
      <c r="I9424" s="23"/>
    </row>
    <row r="9425" spans="8:9" x14ac:dyDescent="0.2">
      <c r="H9425" s="7"/>
      <c r="I9425" s="23"/>
    </row>
    <row r="9426" spans="8:9" x14ac:dyDescent="0.2">
      <c r="H9426" s="7"/>
      <c r="I9426" s="23"/>
    </row>
    <row r="9427" spans="8:9" x14ac:dyDescent="0.2">
      <c r="H9427" s="7"/>
      <c r="I9427" s="23"/>
    </row>
    <row r="9428" spans="8:9" x14ac:dyDescent="0.2">
      <c r="H9428" s="7"/>
      <c r="I9428" s="23"/>
    </row>
    <row r="9429" spans="8:9" x14ac:dyDescent="0.2">
      <c r="H9429" s="7"/>
      <c r="I9429" s="23"/>
    </row>
    <row r="9430" spans="8:9" x14ac:dyDescent="0.2">
      <c r="H9430" s="7"/>
      <c r="I9430" s="23"/>
    </row>
    <row r="9431" spans="8:9" x14ac:dyDescent="0.2">
      <c r="H9431" s="7"/>
      <c r="I9431" s="23"/>
    </row>
    <row r="9432" spans="8:9" x14ac:dyDescent="0.2">
      <c r="H9432" s="7"/>
      <c r="I9432" s="23"/>
    </row>
    <row r="9433" spans="8:9" x14ac:dyDescent="0.2">
      <c r="H9433" s="7"/>
      <c r="I9433" s="23"/>
    </row>
    <row r="9434" spans="8:9" x14ac:dyDescent="0.2">
      <c r="H9434" s="7"/>
      <c r="I9434" s="23"/>
    </row>
    <row r="9435" spans="8:9" x14ac:dyDescent="0.2">
      <c r="H9435" s="7"/>
      <c r="I9435" s="23"/>
    </row>
    <row r="9436" spans="8:9" x14ac:dyDescent="0.2">
      <c r="H9436" s="7"/>
      <c r="I9436" s="23"/>
    </row>
    <row r="9437" spans="8:9" x14ac:dyDescent="0.2">
      <c r="H9437" s="7"/>
      <c r="I9437" s="23"/>
    </row>
    <row r="9438" spans="8:9" x14ac:dyDescent="0.2">
      <c r="H9438" s="7"/>
      <c r="I9438" s="23"/>
    </row>
    <row r="9439" spans="8:9" x14ac:dyDescent="0.2">
      <c r="H9439" s="7"/>
      <c r="I9439" s="23"/>
    </row>
    <row r="9440" spans="8:9" x14ac:dyDescent="0.2">
      <c r="H9440" s="7"/>
      <c r="I9440" s="23"/>
    </row>
    <row r="9441" spans="8:9" x14ac:dyDescent="0.2">
      <c r="H9441" s="7"/>
      <c r="I9441" s="23"/>
    </row>
    <row r="9442" spans="8:9" x14ac:dyDescent="0.2">
      <c r="H9442" s="7"/>
      <c r="I9442" s="23"/>
    </row>
    <row r="9443" spans="8:9" x14ac:dyDescent="0.2">
      <c r="H9443" s="7"/>
      <c r="I9443" s="23"/>
    </row>
    <row r="9444" spans="8:9" x14ac:dyDescent="0.2">
      <c r="H9444" s="7"/>
      <c r="I9444" s="23"/>
    </row>
    <row r="9445" spans="8:9" x14ac:dyDescent="0.2">
      <c r="H9445" s="7"/>
      <c r="I9445" s="23"/>
    </row>
    <row r="9446" spans="8:9" x14ac:dyDescent="0.2">
      <c r="H9446" s="7"/>
      <c r="I9446" s="23"/>
    </row>
    <row r="9447" spans="8:9" x14ac:dyDescent="0.2">
      <c r="H9447" s="7"/>
      <c r="I9447" s="23"/>
    </row>
    <row r="9448" spans="8:9" x14ac:dyDescent="0.2">
      <c r="H9448" s="7"/>
      <c r="I9448" s="23"/>
    </row>
    <row r="9449" spans="8:9" x14ac:dyDescent="0.2">
      <c r="H9449" s="7"/>
      <c r="I9449" s="23"/>
    </row>
    <row r="9450" spans="8:9" x14ac:dyDescent="0.2">
      <c r="H9450" s="7"/>
      <c r="I9450" s="23"/>
    </row>
    <row r="9451" spans="8:9" x14ac:dyDescent="0.2">
      <c r="H9451" s="7"/>
      <c r="I9451" s="23"/>
    </row>
    <row r="9452" spans="8:9" x14ac:dyDescent="0.2">
      <c r="H9452" s="7"/>
      <c r="I9452" s="23"/>
    </row>
    <row r="9453" spans="8:9" x14ac:dyDescent="0.2">
      <c r="H9453" s="7"/>
      <c r="I9453" s="23"/>
    </row>
    <row r="9454" spans="8:9" x14ac:dyDescent="0.2">
      <c r="H9454" s="7"/>
      <c r="I9454" s="23"/>
    </row>
    <row r="9455" spans="8:9" x14ac:dyDescent="0.2">
      <c r="H9455" s="7"/>
      <c r="I9455" s="23"/>
    </row>
    <row r="9456" spans="8:9" x14ac:dyDescent="0.2">
      <c r="H9456" s="7"/>
      <c r="I9456" s="23"/>
    </row>
    <row r="9457" spans="8:9" x14ac:dyDescent="0.2">
      <c r="H9457" s="7"/>
      <c r="I9457" s="23"/>
    </row>
    <row r="9458" spans="8:9" x14ac:dyDescent="0.2">
      <c r="H9458" s="7"/>
      <c r="I9458" s="23"/>
    </row>
    <row r="9459" spans="8:9" x14ac:dyDescent="0.2">
      <c r="H9459" s="7"/>
      <c r="I9459" s="23"/>
    </row>
    <row r="9460" spans="8:9" x14ac:dyDescent="0.2">
      <c r="H9460" s="7"/>
      <c r="I9460" s="23"/>
    </row>
    <row r="9461" spans="8:9" x14ac:dyDescent="0.2">
      <c r="H9461" s="7"/>
      <c r="I9461" s="23"/>
    </row>
    <row r="9462" spans="8:9" x14ac:dyDescent="0.2">
      <c r="H9462" s="7"/>
      <c r="I9462" s="23"/>
    </row>
    <row r="9463" spans="8:9" x14ac:dyDescent="0.2">
      <c r="H9463" s="7"/>
      <c r="I9463" s="23"/>
    </row>
    <row r="9464" spans="8:9" x14ac:dyDescent="0.2">
      <c r="H9464" s="7"/>
      <c r="I9464" s="23"/>
    </row>
    <row r="9465" spans="8:9" x14ac:dyDescent="0.2">
      <c r="H9465" s="7"/>
      <c r="I9465" s="23"/>
    </row>
    <row r="9466" spans="8:9" x14ac:dyDescent="0.2">
      <c r="H9466" s="7"/>
      <c r="I9466" s="23"/>
    </row>
    <row r="9467" spans="8:9" x14ac:dyDescent="0.2">
      <c r="H9467" s="7"/>
      <c r="I9467" s="23"/>
    </row>
    <row r="9468" spans="8:9" x14ac:dyDescent="0.2">
      <c r="H9468" s="7"/>
      <c r="I9468" s="23"/>
    </row>
    <row r="9469" spans="8:9" x14ac:dyDescent="0.2">
      <c r="H9469" s="7"/>
      <c r="I9469" s="23"/>
    </row>
    <row r="9470" spans="8:9" x14ac:dyDescent="0.2">
      <c r="H9470" s="7"/>
      <c r="I9470" s="23"/>
    </row>
    <row r="9471" spans="8:9" x14ac:dyDescent="0.2">
      <c r="H9471" s="7"/>
      <c r="I9471" s="23"/>
    </row>
    <row r="9472" spans="8:9" x14ac:dyDescent="0.2">
      <c r="H9472" s="7"/>
      <c r="I9472" s="23"/>
    </row>
    <row r="9473" spans="8:9" x14ac:dyDescent="0.2">
      <c r="H9473" s="7"/>
      <c r="I9473" s="23"/>
    </row>
    <row r="9474" spans="8:9" x14ac:dyDescent="0.2">
      <c r="H9474" s="7"/>
      <c r="I9474" s="23"/>
    </row>
    <row r="9475" spans="8:9" x14ac:dyDescent="0.2">
      <c r="H9475" s="7"/>
      <c r="I9475" s="23"/>
    </row>
    <row r="9476" spans="8:9" x14ac:dyDescent="0.2">
      <c r="H9476" s="7"/>
      <c r="I9476" s="23"/>
    </row>
    <row r="9477" spans="8:9" x14ac:dyDescent="0.2">
      <c r="H9477" s="7"/>
      <c r="I9477" s="23"/>
    </row>
    <row r="9478" spans="8:9" x14ac:dyDescent="0.2">
      <c r="H9478" s="7"/>
      <c r="I9478" s="23"/>
    </row>
    <row r="9479" spans="8:9" x14ac:dyDescent="0.2">
      <c r="H9479" s="7"/>
      <c r="I9479" s="23"/>
    </row>
    <row r="9480" spans="8:9" x14ac:dyDescent="0.2">
      <c r="H9480" s="7"/>
      <c r="I9480" s="23"/>
    </row>
    <row r="9481" spans="8:9" x14ac:dyDescent="0.2">
      <c r="H9481" s="7"/>
      <c r="I9481" s="23"/>
    </row>
    <row r="9482" spans="8:9" x14ac:dyDescent="0.2">
      <c r="H9482" s="7"/>
      <c r="I9482" s="23"/>
    </row>
    <row r="9483" spans="8:9" x14ac:dyDescent="0.2">
      <c r="H9483" s="7"/>
      <c r="I9483" s="23"/>
    </row>
    <row r="9484" spans="8:9" x14ac:dyDescent="0.2">
      <c r="H9484" s="7"/>
      <c r="I9484" s="23"/>
    </row>
    <row r="9485" spans="8:9" x14ac:dyDescent="0.2">
      <c r="H9485" s="7"/>
      <c r="I9485" s="23"/>
    </row>
    <row r="9486" spans="8:9" x14ac:dyDescent="0.2">
      <c r="H9486" s="7"/>
      <c r="I9486" s="23"/>
    </row>
    <row r="9487" spans="8:9" x14ac:dyDescent="0.2">
      <c r="H9487" s="7"/>
      <c r="I9487" s="23"/>
    </row>
    <row r="9488" spans="8:9" x14ac:dyDescent="0.2">
      <c r="H9488" s="7"/>
      <c r="I9488" s="23"/>
    </row>
    <row r="9489" spans="8:9" x14ac:dyDescent="0.2">
      <c r="H9489" s="7"/>
      <c r="I9489" s="23"/>
    </row>
    <row r="9490" spans="8:9" x14ac:dyDescent="0.2">
      <c r="H9490" s="7"/>
      <c r="I9490" s="23"/>
    </row>
    <row r="9491" spans="8:9" x14ac:dyDescent="0.2">
      <c r="H9491" s="7"/>
      <c r="I9491" s="23"/>
    </row>
    <row r="9492" spans="8:9" x14ac:dyDescent="0.2">
      <c r="H9492" s="7"/>
      <c r="I9492" s="23"/>
    </row>
    <row r="9493" spans="8:9" x14ac:dyDescent="0.2">
      <c r="H9493" s="7"/>
      <c r="I9493" s="23"/>
    </row>
    <row r="9494" spans="8:9" x14ac:dyDescent="0.2">
      <c r="H9494" s="7"/>
      <c r="I9494" s="23"/>
    </row>
    <row r="9495" spans="8:9" x14ac:dyDescent="0.2">
      <c r="H9495" s="7"/>
      <c r="I9495" s="23"/>
    </row>
    <row r="9496" spans="8:9" x14ac:dyDescent="0.2">
      <c r="H9496" s="7"/>
      <c r="I9496" s="23"/>
    </row>
    <row r="9497" spans="8:9" x14ac:dyDescent="0.2">
      <c r="H9497" s="7"/>
      <c r="I9497" s="23"/>
    </row>
    <row r="9498" spans="8:9" x14ac:dyDescent="0.2">
      <c r="H9498" s="7"/>
      <c r="I9498" s="23"/>
    </row>
    <row r="9499" spans="8:9" x14ac:dyDescent="0.2">
      <c r="H9499" s="7"/>
      <c r="I9499" s="23"/>
    </row>
    <row r="9500" spans="8:9" x14ac:dyDescent="0.2">
      <c r="H9500" s="7"/>
      <c r="I9500" s="23"/>
    </row>
    <row r="9501" spans="8:9" x14ac:dyDescent="0.2">
      <c r="H9501" s="7"/>
      <c r="I9501" s="23"/>
    </row>
    <row r="9502" spans="8:9" x14ac:dyDescent="0.2">
      <c r="H9502" s="7"/>
      <c r="I9502" s="23"/>
    </row>
    <row r="9503" spans="8:9" x14ac:dyDescent="0.2">
      <c r="H9503" s="7"/>
      <c r="I9503" s="23"/>
    </row>
    <row r="9504" spans="8:9" x14ac:dyDescent="0.2">
      <c r="H9504" s="7"/>
      <c r="I9504" s="23"/>
    </row>
    <row r="9505" spans="8:9" x14ac:dyDescent="0.2">
      <c r="H9505" s="7"/>
      <c r="I9505" s="23"/>
    </row>
    <row r="9506" spans="8:9" x14ac:dyDescent="0.2">
      <c r="H9506" s="7"/>
      <c r="I9506" s="23"/>
    </row>
    <row r="9507" spans="8:9" x14ac:dyDescent="0.2">
      <c r="H9507" s="7"/>
      <c r="I9507" s="23"/>
    </row>
    <row r="9508" spans="8:9" x14ac:dyDescent="0.2">
      <c r="H9508" s="7"/>
      <c r="I9508" s="23"/>
    </row>
    <row r="9509" spans="8:9" x14ac:dyDescent="0.2">
      <c r="H9509" s="7"/>
      <c r="I9509" s="23"/>
    </row>
    <row r="9510" spans="8:9" x14ac:dyDescent="0.2">
      <c r="H9510" s="7"/>
      <c r="I9510" s="23"/>
    </row>
    <row r="9511" spans="8:9" x14ac:dyDescent="0.2">
      <c r="H9511" s="7"/>
      <c r="I9511" s="23"/>
    </row>
    <row r="9512" spans="8:9" x14ac:dyDescent="0.2">
      <c r="H9512" s="7"/>
      <c r="I9512" s="23"/>
    </row>
    <row r="9513" spans="8:9" x14ac:dyDescent="0.2">
      <c r="H9513" s="7"/>
      <c r="I9513" s="23"/>
    </row>
    <row r="9514" spans="8:9" x14ac:dyDescent="0.2">
      <c r="H9514" s="7"/>
      <c r="I9514" s="23"/>
    </row>
    <row r="9515" spans="8:9" x14ac:dyDescent="0.2">
      <c r="H9515" s="7"/>
      <c r="I9515" s="23"/>
    </row>
    <row r="9516" spans="8:9" x14ac:dyDescent="0.2">
      <c r="H9516" s="7"/>
      <c r="I9516" s="23"/>
    </row>
    <row r="9517" spans="8:9" x14ac:dyDescent="0.2">
      <c r="H9517" s="7"/>
      <c r="I9517" s="23"/>
    </row>
    <row r="9518" spans="8:9" x14ac:dyDescent="0.2">
      <c r="H9518" s="7"/>
      <c r="I9518" s="23"/>
    </row>
    <row r="9519" spans="8:9" x14ac:dyDescent="0.2">
      <c r="H9519" s="7"/>
      <c r="I9519" s="23"/>
    </row>
    <row r="9520" spans="8:9" x14ac:dyDescent="0.2">
      <c r="H9520" s="7"/>
      <c r="I9520" s="23"/>
    </row>
    <row r="9521" spans="8:9" x14ac:dyDescent="0.2">
      <c r="H9521" s="7"/>
      <c r="I9521" s="23"/>
    </row>
    <row r="9522" spans="8:9" x14ac:dyDescent="0.2">
      <c r="H9522" s="7"/>
      <c r="I9522" s="23"/>
    </row>
    <row r="9523" spans="8:9" x14ac:dyDescent="0.2">
      <c r="H9523" s="7"/>
      <c r="I9523" s="23"/>
    </row>
    <row r="9524" spans="8:9" x14ac:dyDescent="0.2">
      <c r="H9524" s="7"/>
      <c r="I9524" s="23"/>
    </row>
    <row r="9525" spans="8:9" x14ac:dyDescent="0.2">
      <c r="H9525" s="7"/>
      <c r="I9525" s="23"/>
    </row>
    <row r="9526" spans="8:9" x14ac:dyDescent="0.2">
      <c r="H9526" s="7"/>
      <c r="I9526" s="23"/>
    </row>
    <row r="9527" spans="8:9" x14ac:dyDescent="0.2">
      <c r="H9527" s="7"/>
      <c r="I9527" s="23"/>
    </row>
    <row r="9528" spans="8:9" x14ac:dyDescent="0.2">
      <c r="H9528" s="7"/>
      <c r="I9528" s="23"/>
    </row>
    <row r="9529" spans="8:9" x14ac:dyDescent="0.2">
      <c r="H9529" s="7"/>
      <c r="I9529" s="23"/>
    </row>
    <row r="9530" spans="8:9" x14ac:dyDescent="0.2">
      <c r="H9530" s="7"/>
      <c r="I9530" s="23"/>
    </row>
    <row r="9531" spans="8:9" x14ac:dyDescent="0.2">
      <c r="H9531" s="7"/>
      <c r="I9531" s="23"/>
    </row>
    <row r="9532" spans="8:9" x14ac:dyDescent="0.2">
      <c r="H9532" s="7"/>
      <c r="I9532" s="23"/>
    </row>
    <row r="9533" spans="8:9" x14ac:dyDescent="0.2">
      <c r="H9533" s="7"/>
      <c r="I9533" s="23"/>
    </row>
    <row r="9534" spans="8:9" x14ac:dyDescent="0.2">
      <c r="H9534" s="7"/>
      <c r="I9534" s="23"/>
    </row>
    <row r="9535" spans="8:9" x14ac:dyDescent="0.2">
      <c r="H9535" s="7"/>
      <c r="I9535" s="23"/>
    </row>
    <row r="9536" spans="8:9" x14ac:dyDescent="0.2">
      <c r="H9536" s="7"/>
      <c r="I9536" s="23"/>
    </row>
    <row r="9537" spans="8:9" x14ac:dyDescent="0.2">
      <c r="H9537" s="7"/>
      <c r="I9537" s="23"/>
    </row>
    <row r="9538" spans="8:9" x14ac:dyDescent="0.2">
      <c r="H9538" s="7"/>
      <c r="I9538" s="23"/>
    </row>
    <row r="9539" spans="8:9" x14ac:dyDescent="0.2">
      <c r="H9539" s="7"/>
      <c r="I9539" s="23"/>
    </row>
    <row r="9540" spans="8:9" x14ac:dyDescent="0.2">
      <c r="H9540" s="7"/>
      <c r="I9540" s="23"/>
    </row>
    <row r="9541" spans="8:9" x14ac:dyDescent="0.2">
      <c r="H9541" s="7"/>
      <c r="I9541" s="23"/>
    </row>
    <row r="9542" spans="8:9" x14ac:dyDescent="0.2">
      <c r="H9542" s="7"/>
      <c r="I9542" s="23"/>
    </row>
    <row r="9543" spans="8:9" x14ac:dyDescent="0.2">
      <c r="H9543" s="7"/>
      <c r="I9543" s="23"/>
    </row>
    <row r="9544" spans="8:9" x14ac:dyDescent="0.2">
      <c r="H9544" s="7"/>
      <c r="I9544" s="23"/>
    </row>
    <row r="9545" spans="8:9" x14ac:dyDescent="0.2">
      <c r="H9545" s="7"/>
      <c r="I9545" s="23"/>
    </row>
    <row r="9546" spans="8:9" x14ac:dyDescent="0.2">
      <c r="H9546" s="7"/>
      <c r="I9546" s="23"/>
    </row>
    <row r="9547" spans="8:9" x14ac:dyDescent="0.2">
      <c r="H9547" s="7"/>
      <c r="I9547" s="23"/>
    </row>
    <row r="9548" spans="8:9" x14ac:dyDescent="0.2">
      <c r="H9548" s="7"/>
      <c r="I9548" s="23"/>
    </row>
    <row r="9549" spans="8:9" x14ac:dyDescent="0.2">
      <c r="H9549" s="7"/>
      <c r="I9549" s="23"/>
    </row>
    <row r="9550" spans="8:9" x14ac:dyDescent="0.2">
      <c r="H9550" s="7"/>
      <c r="I9550" s="23"/>
    </row>
    <row r="9551" spans="8:9" x14ac:dyDescent="0.2">
      <c r="H9551" s="7"/>
      <c r="I9551" s="23"/>
    </row>
    <row r="9552" spans="8:9" x14ac:dyDescent="0.2">
      <c r="H9552" s="7"/>
      <c r="I9552" s="23"/>
    </row>
    <row r="9553" spans="8:9" x14ac:dyDescent="0.2">
      <c r="H9553" s="7"/>
      <c r="I9553" s="23"/>
    </row>
    <row r="9554" spans="8:9" x14ac:dyDescent="0.2">
      <c r="H9554" s="7"/>
      <c r="I9554" s="23"/>
    </row>
    <row r="9555" spans="8:9" x14ac:dyDescent="0.2">
      <c r="H9555" s="7"/>
      <c r="I9555" s="23"/>
    </row>
    <row r="9556" spans="8:9" x14ac:dyDescent="0.2">
      <c r="H9556" s="7"/>
      <c r="I9556" s="23"/>
    </row>
    <row r="9557" spans="8:9" x14ac:dyDescent="0.2">
      <c r="H9557" s="7"/>
      <c r="I9557" s="23"/>
    </row>
    <row r="9558" spans="8:9" x14ac:dyDescent="0.2">
      <c r="H9558" s="7"/>
      <c r="I9558" s="23"/>
    </row>
    <row r="9559" spans="8:9" x14ac:dyDescent="0.2">
      <c r="H9559" s="7"/>
      <c r="I9559" s="23"/>
    </row>
    <row r="9560" spans="8:9" x14ac:dyDescent="0.2">
      <c r="H9560" s="7"/>
      <c r="I9560" s="23"/>
    </row>
    <row r="9561" spans="8:9" x14ac:dyDescent="0.2">
      <c r="H9561" s="7"/>
      <c r="I9561" s="23"/>
    </row>
    <row r="9562" spans="8:9" x14ac:dyDescent="0.2">
      <c r="H9562" s="7"/>
      <c r="I9562" s="23"/>
    </row>
    <row r="9563" spans="8:9" x14ac:dyDescent="0.2">
      <c r="H9563" s="7"/>
      <c r="I9563" s="23"/>
    </row>
    <row r="9564" spans="8:9" x14ac:dyDescent="0.2">
      <c r="H9564" s="7"/>
      <c r="I9564" s="23"/>
    </row>
    <row r="9565" spans="8:9" x14ac:dyDescent="0.2">
      <c r="H9565" s="7"/>
      <c r="I9565" s="23"/>
    </row>
    <row r="9566" spans="8:9" x14ac:dyDescent="0.2">
      <c r="H9566" s="7"/>
      <c r="I9566" s="23"/>
    </row>
    <row r="9567" spans="8:9" x14ac:dyDescent="0.2">
      <c r="H9567" s="7"/>
      <c r="I9567" s="23"/>
    </row>
    <row r="9568" spans="8:9" x14ac:dyDescent="0.2">
      <c r="H9568" s="7"/>
      <c r="I9568" s="23"/>
    </row>
    <row r="9569" spans="8:9" x14ac:dyDescent="0.2">
      <c r="H9569" s="7"/>
      <c r="I9569" s="23"/>
    </row>
    <row r="9570" spans="8:9" x14ac:dyDescent="0.2">
      <c r="H9570" s="7"/>
      <c r="I9570" s="23"/>
    </row>
    <row r="9571" spans="8:9" x14ac:dyDescent="0.2">
      <c r="H9571" s="7"/>
      <c r="I9571" s="23"/>
    </row>
    <row r="9572" spans="8:9" x14ac:dyDescent="0.2">
      <c r="H9572" s="7"/>
      <c r="I9572" s="23"/>
    </row>
    <row r="9573" spans="8:9" x14ac:dyDescent="0.2">
      <c r="H9573" s="7"/>
      <c r="I9573" s="23"/>
    </row>
    <row r="9574" spans="8:9" x14ac:dyDescent="0.2">
      <c r="H9574" s="7"/>
      <c r="I9574" s="23"/>
    </row>
    <row r="9575" spans="8:9" x14ac:dyDescent="0.2">
      <c r="H9575" s="7"/>
      <c r="I9575" s="23"/>
    </row>
    <row r="9576" spans="8:9" x14ac:dyDescent="0.2">
      <c r="H9576" s="7"/>
      <c r="I9576" s="23"/>
    </row>
    <row r="9577" spans="8:9" x14ac:dyDescent="0.2">
      <c r="H9577" s="7"/>
      <c r="I9577" s="23"/>
    </row>
    <row r="9578" spans="8:9" x14ac:dyDescent="0.2">
      <c r="H9578" s="7"/>
      <c r="I9578" s="23"/>
    </row>
    <row r="9579" spans="8:9" x14ac:dyDescent="0.2">
      <c r="H9579" s="7"/>
      <c r="I9579" s="23"/>
    </row>
    <row r="9580" spans="8:9" x14ac:dyDescent="0.2">
      <c r="H9580" s="7"/>
      <c r="I9580" s="23"/>
    </row>
    <row r="9581" spans="8:9" x14ac:dyDescent="0.2">
      <c r="H9581" s="7"/>
      <c r="I9581" s="23"/>
    </row>
    <row r="9582" spans="8:9" x14ac:dyDescent="0.2">
      <c r="H9582" s="7"/>
      <c r="I9582" s="23"/>
    </row>
    <row r="9583" spans="8:9" x14ac:dyDescent="0.2">
      <c r="H9583" s="7"/>
      <c r="I9583" s="23"/>
    </row>
    <row r="9584" spans="8:9" x14ac:dyDescent="0.2">
      <c r="H9584" s="7"/>
      <c r="I9584" s="23"/>
    </row>
    <row r="9585" spans="8:9" x14ac:dyDescent="0.2">
      <c r="H9585" s="7"/>
      <c r="I9585" s="23"/>
    </row>
    <row r="9586" spans="8:9" x14ac:dyDescent="0.2">
      <c r="H9586" s="7"/>
      <c r="I9586" s="23"/>
    </row>
    <row r="9587" spans="8:9" x14ac:dyDescent="0.2">
      <c r="H9587" s="7"/>
      <c r="I9587" s="23"/>
    </row>
    <row r="9588" spans="8:9" x14ac:dyDescent="0.2">
      <c r="H9588" s="7"/>
      <c r="I9588" s="23"/>
    </row>
    <row r="9589" spans="8:9" x14ac:dyDescent="0.2">
      <c r="H9589" s="7"/>
      <c r="I9589" s="23"/>
    </row>
    <row r="9590" spans="8:9" x14ac:dyDescent="0.2">
      <c r="H9590" s="7"/>
      <c r="I9590" s="23"/>
    </row>
    <row r="9591" spans="8:9" x14ac:dyDescent="0.2">
      <c r="H9591" s="7"/>
      <c r="I9591" s="23"/>
    </row>
    <row r="9592" spans="8:9" x14ac:dyDescent="0.2">
      <c r="H9592" s="7"/>
      <c r="I9592" s="23"/>
    </row>
    <row r="9593" spans="8:9" x14ac:dyDescent="0.2">
      <c r="H9593" s="7"/>
      <c r="I9593" s="23"/>
    </row>
    <row r="9594" spans="8:9" x14ac:dyDescent="0.2">
      <c r="H9594" s="7"/>
      <c r="I9594" s="23"/>
    </row>
    <row r="9595" spans="8:9" x14ac:dyDescent="0.2">
      <c r="H9595" s="7"/>
      <c r="I9595" s="23"/>
    </row>
    <row r="9596" spans="8:9" x14ac:dyDescent="0.2">
      <c r="H9596" s="7"/>
      <c r="I9596" s="23"/>
    </row>
    <row r="9597" spans="8:9" x14ac:dyDescent="0.2">
      <c r="H9597" s="7"/>
      <c r="I9597" s="23"/>
    </row>
    <row r="9598" spans="8:9" x14ac:dyDescent="0.2">
      <c r="H9598" s="7"/>
      <c r="I9598" s="23"/>
    </row>
    <row r="9599" spans="8:9" x14ac:dyDescent="0.2">
      <c r="H9599" s="7"/>
      <c r="I9599" s="23"/>
    </row>
    <row r="9600" spans="8:9" x14ac:dyDescent="0.2">
      <c r="H9600" s="7"/>
      <c r="I9600" s="23"/>
    </row>
    <row r="9601" spans="8:9" x14ac:dyDescent="0.2">
      <c r="H9601" s="7"/>
      <c r="I9601" s="23"/>
    </row>
    <row r="9602" spans="8:9" x14ac:dyDescent="0.2">
      <c r="H9602" s="7"/>
      <c r="I9602" s="23"/>
    </row>
    <row r="9603" spans="8:9" x14ac:dyDescent="0.2">
      <c r="H9603" s="7"/>
      <c r="I9603" s="23"/>
    </row>
    <row r="9604" spans="8:9" x14ac:dyDescent="0.2">
      <c r="H9604" s="7"/>
      <c r="I9604" s="23"/>
    </row>
    <row r="9605" spans="8:9" x14ac:dyDescent="0.2">
      <c r="H9605" s="7"/>
      <c r="I9605" s="23"/>
    </row>
    <row r="9606" spans="8:9" x14ac:dyDescent="0.2">
      <c r="H9606" s="7"/>
      <c r="I9606" s="23"/>
    </row>
    <row r="9607" spans="8:9" x14ac:dyDescent="0.2">
      <c r="H9607" s="7"/>
      <c r="I9607" s="23"/>
    </row>
    <row r="9608" spans="8:9" x14ac:dyDescent="0.2">
      <c r="H9608" s="7"/>
      <c r="I9608" s="23"/>
    </row>
    <row r="9609" spans="8:9" x14ac:dyDescent="0.2">
      <c r="H9609" s="7"/>
      <c r="I9609" s="23"/>
    </row>
    <row r="9610" spans="8:9" x14ac:dyDescent="0.2">
      <c r="H9610" s="7"/>
      <c r="I9610" s="23"/>
    </row>
    <row r="9611" spans="8:9" x14ac:dyDescent="0.2">
      <c r="H9611" s="7"/>
      <c r="I9611" s="23"/>
    </row>
    <row r="9612" spans="8:9" x14ac:dyDescent="0.2">
      <c r="H9612" s="7"/>
      <c r="I9612" s="23"/>
    </row>
    <row r="9613" spans="8:9" x14ac:dyDescent="0.2">
      <c r="H9613" s="7"/>
      <c r="I9613" s="23"/>
    </row>
    <row r="9614" spans="8:9" x14ac:dyDescent="0.2">
      <c r="H9614" s="7"/>
      <c r="I9614" s="23"/>
    </row>
    <row r="9615" spans="8:9" x14ac:dyDescent="0.2">
      <c r="H9615" s="7"/>
      <c r="I9615" s="23"/>
    </row>
    <row r="9616" spans="8:9" x14ac:dyDescent="0.2">
      <c r="H9616" s="7"/>
      <c r="I9616" s="23"/>
    </row>
    <row r="9617" spans="8:9" x14ac:dyDescent="0.2">
      <c r="H9617" s="7"/>
      <c r="I9617" s="23"/>
    </row>
    <row r="9618" spans="8:9" x14ac:dyDescent="0.2">
      <c r="H9618" s="7"/>
      <c r="I9618" s="23"/>
    </row>
    <row r="9619" spans="8:9" x14ac:dyDescent="0.2">
      <c r="H9619" s="7"/>
      <c r="I9619" s="23"/>
    </row>
    <row r="9620" spans="8:9" x14ac:dyDescent="0.2">
      <c r="H9620" s="7"/>
      <c r="I9620" s="23"/>
    </row>
    <row r="9621" spans="8:9" x14ac:dyDescent="0.2">
      <c r="H9621" s="7"/>
      <c r="I9621" s="23"/>
    </row>
    <row r="9622" spans="8:9" x14ac:dyDescent="0.2">
      <c r="H9622" s="7"/>
      <c r="I9622" s="23"/>
    </row>
    <row r="9623" spans="8:9" x14ac:dyDescent="0.2">
      <c r="H9623" s="7"/>
      <c r="I9623" s="23"/>
    </row>
    <row r="9624" spans="8:9" x14ac:dyDescent="0.2">
      <c r="H9624" s="7"/>
      <c r="I9624" s="23"/>
    </row>
    <row r="9625" spans="8:9" x14ac:dyDescent="0.2">
      <c r="H9625" s="7"/>
      <c r="I9625" s="23"/>
    </row>
    <row r="9626" spans="8:9" x14ac:dyDescent="0.2">
      <c r="H9626" s="7"/>
      <c r="I9626" s="23"/>
    </row>
    <row r="9627" spans="8:9" x14ac:dyDescent="0.2">
      <c r="H9627" s="7"/>
      <c r="I9627" s="23"/>
    </row>
    <row r="9628" spans="8:9" x14ac:dyDescent="0.2">
      <c r="H9628" s="7"/>
      <c r="I9628" s="23"/>
    </row>
    <row r="9629" spans="8:9" x14ac:dyDescent="0.2">
      <c r="H9629" s="7"/>
      <c r="I9629" s="23"/>
    </row>
    <row r="9630" spans="8:9" x14ac:dyDescent="0.2">
      <c r="H9630" s="7"/>
      <c r="I9630" s="23"/>
    </row>
    <row r="9631" spans="8:9" x14ac:dyDescent="0.2">
      <c r="H9631" s="7"/>
      <c r="I9631" s="23"/>
    </row>
    <row r="9632" spans="8:9" x14ac:dyDescent="0.2">
      <c r="H9632" s="7"/>
      <c r="I9632" s="23"/>
    </row>
    <row r="9633" spans="8:9" x14ac:dyDescent="0.2">
      <c r="H9633" s="7"/>
      <c r="I9633" s="23"/>
    </row>
    <row r="9634" spans="8:9" x14ac:dyDescent="0.2">
      <c r="H9634" s="7"/>
      <c r="I9634" s="23"/>
    </row>
    <row r="9635" spans="8:9" x14ac:dyDescent="0.2">
      <c r="H9635" s="7"/>
      <c r="I9635" s="23"/>
    </row>
    <row r="9636" spans="8:9" x14ac:dyDescent="0.2">
      <c r="H9636" s="7"/>
      <c r="I9636" s="23"/>
    </row>
    <row r="9637" spans="8:9" x14ac:dyDescent="0.2">
      <c r="H9637" s="7"/>
      <c r="I9637" s="23"/>
    </row>
    <row r="9638" spans="8:9" x14ac:dyDescent="0.2">
      <c r="H9638" s="7"/>
      <c r="I9638" s="23"/>
    </row>
    <row r="9639" spans="8:9" x14ac:dyDescent="0.2">
      <c r="H9639" s="7"/>
      <c r="I9639" s="23"/>
    </row>
    <row r="9640" spans="8:9" x14ac:dyDescent="0.2">
      <c r="H9640" s="7"/>
      <c r="I9640" s="23"/>
    </row>
    <row r="9641" spans="8:9" x14ac:dyDescent="0.2">
      <c r="H9641" s="7"/>
      <c r="I9641" s="23"/>
    </row>
    <row r="9642" spans="8:9" x14ac:dyDescent="0.2">
      <c r="H9642" s="7"/>
      <c r="I9642" s="23"/>
    </row>
    <row r="9643" spans="8:9" x14ac:dyDescent="0.2">
      <c r="H9643" s="7"/>
      <c r="I9643" s="23"/>
    </row>
    <row r="9644" spans="8:9" x14ac:dyDescent="0.2">
      <c r="H9644" s="7"/>
      <c r="I9644" s="23"/>
    </row>
    <row r="9645" spans="8:9" x14ac:dyDescent="0.2">
      <c r="H9645" s="7"/>
      <c r="I9645" s="23"/>
    </row>
    <row r="9646" spans="8:9" x14ac:dyDescent="0.2">
      <c r="H9646" s="7"/>
      <c r="I9646" s="23"/>
    </row>
    <row r="9647" spans="8:9" x14ac:dyDescent="0.2">
      <c r="H9647" s="7"/>
      <c r="I9647" s="23"/>
    </row>
    <row r="9648" spans="8:9" x14ac:dyDescent="0.2">
      <c r="H9648" s="7"/>
      <c r="I9648" s="23"/>
    </row>
    <row r="9649" spans="8:9" x14ac:dyDescent="0.2">
      <c r="H9649" s="7"/>
      <c r="I9649" s="23"/>
    </row>
    <row r="9650" spans="8:9" x14ac:dyDescent="0.2">
      <c r="H9650" s="7"/>
      <c r="I9650" s="23"/>
    </row>
    <row r="9651" spans="8:9" x14ac:dyDescent="0.2">
      <c r="H9651" s="7"/>
      <c r="I9651" s="23"/>
    </row>
    <row r="9652" spans="8:9" x14ac:dyDescent="0.2">
      <c r="H9652" s="7"/>
      <c r="I9652" s="23"/>
    </row>
    <row r="9653" spans="8:9" x14ac:dyDescent="0.2">
      <c r="H9653" s="7"/>
      <c r="I9653" s="23"/>
    </row>
    <row r="9654" spans="8:9" x14ac:dyDescent="0.2">
      <c r="H9654" s="7"/>
      <c r="I9654" s="23"/>
    </row>
    <row r="9655" spans="8:9" x14ac:dyDescent="0.2">
      <c r="H9655" s="7"/>
      <c r="I9655" s="23"/>
    </row>
    <row r="9656" spans="8:9" x14ac:dyDescent="0.2">
      <c r="H9656" s="7"/>
      <c r="I9656" s="23"/>
    </row>
    <row r="9657" spans="8:9" x14ac:dyDescent="0.2">
      <c r="H9657" s="7"/>
      <c r="I9657" s="23"/>
    </row>
    <row r="9658" spans="8:9" x14ac:dyDescent="0.2">
      <c r="H9658" s="7"/>
      <c r="I9658" s="23"/>
    </row>
    <row r="9659" spans="8:9" x14ac:dyDescent="0.2">
      <c r="H9659" s="7"/>
      <c r="I9659" s="23"/>
    </row>
    <row r="9660" spans="8:9" x14ac:dyDescent="0.2">
      <c r="H9660" s="7"/>
      <c r="I9660" s="23"/>
    </row>
    <row r="9661" spans="8:9" x14ac:dyDescent="0.2">
      <c r="H9661" s="7"/>
      <c r="I9661" s="23"/>
    </row>
    <row r="9662" spans="8:9" x14ac:dyDescent="0.2">
      <c r="H9662" s="7"/>
      <c r="I9662" s="23"/>
    </row>
    <row r="9663" spans="8:9" x14ac:dyDescent="0.2">
      <c r="H9663" s="7"/>
      <c r="I9663" s="23"/>
    </row>
    <row r="9664" spans="8:9" x14ac:dyDescent="0.2">
      <c r="H9664" s="7"/>
      <c r="I9664" s="23"/>
    </row>
    <row r="9665" spans="8:9" x14ac:dyDescent="0.2">
      <c r="H9665" s="7"/>
      <c r="I9665" s="23"/>
    </row>
    <row r="9666" spans="8:9" x14ac:dyDescent="0.2">
      <c r="H9666" s="7"/>
      <c r="I9666" s="23"/>
    </row>
    <row r="9667" spans="8:9" x14ac:dyDescent="0.2">
      <c r="H9667" s="7"/>
      <c r="I9667" s="23"/>
    </row>
    <row r="9668" spans="8:9" x14ac:dyDescent="0.2">
      <c r="H9668" s="7"/>
      <c r="I9668" s="23"/>
    </row>
    <row r="9669" spans="8:9" x14ac:dyDescent="0.2">
      <c r="H9669" s="7"/>
      <c r="I9669" s="23"/>
    </row>
    <row r="9670" spans="8:9" x14ac:dyDescent="0.2">
      <c r="H9670" s="7"/>
      <c r="I9670" s="23"/>
    </row>
    <row r="9671" spans="8:9" x14ac:dyDescent="0.2">
      <c r="H9671" s="7"/>
      <c r="I9671" s="23"/>
    </row>
    <row r="9672" spans="8:9" x14ac:dyDescent="0.2">
      <c r="H9672" s="7"/>
      <c r="I9672" s="23"/>
    </row>
    <row r="9673" spans="8:9" x14ac:dyDescent="0.2">
      <c r="H9673" s="7"/>
      <c r="I9673" s="23"/>
    </row>
    <row r="9674" spans="8:9" x14ac:dyDescent="0.2">
      <c r="H9674" s="7"/>
      <c r="I9674" s="23"/>
    </row>
    <row r="9675" spans="8:9" x14ac:dyDescent="0.2">
      <c r="H9675" s="7"/>
      <c r="I9675" s="23"/>
    </row>
    <row r="9676" spans="8:9" x14ac:dyDescent="0.2">
      <c r="H9676" s="7"/>
      <c r="I9676" s="23"/>
    </row>
    <row r="9677" spans="8:9" x14ac:dyDescent="0.2">
      <c r="H9677" s="7"/>
      <c r="I9677" s="23"/>
    </row>
    <row r="9678" spans="8:9" x14ac:dyDescent="0.2">
      <c r="H9678" s="7"/>
      <c r="I9678" s="23"/>
    </row>
    <row r="9679" spans="8:9" x14ac:dyDescent="0.2">
      <c r="H9679" s="7"/>
      <c r="I9679" s="23"/>
    </row>
    <row r="9680" spans="8:9" x14ac:dyDescent="0.2">
      <c r="H9680" s="7"/>
      <c r="I9680" s="23"/>
    </row>
    <row r="9681" spans="8:9" x14ac:dyDescent="0.2">
      <c r="H9681" s="7"/>
      <c r="I9681" s="23"/>
    </row>
    <row r="9682" spans="8:9" x14ac:dyDescent="0.2">
      <c r="H9682" s="7"/>
      <c r="I9682" s="23"/>
    </row>
    <row r="9683" spans="8:9" x14ac:dyDescent="0.2">
      <c r="H9683" s="7"/>
      <c r="I9683" s="23"/>
    </row>
    <row r="9684" spans="8:9" x14ac:dyDescent="0.2">
      <c r="H9684" s="7"/>
      <c r="I9684" s="23"/>
    </row>
    <row r="9685" spans="8:9" x14ac:dyDescent="0.2">
      <c r="H9685" s="7"/>
      <c r="I9685" s="23"/>
    </row>
    <row r="9686" spans="8:9" x14ac:dyDescent="0.2">
      <c r="H9686" s="7"/>
      <c r="I9686" s="23"/>
    </row>
    <row r="9687" spans="8:9" x14ac:dyDescent="0.2">
      <c r="H9687" s="7"/>
      <c r="I9687" s="23"/>
    </row>
    <row r="9688" spans="8:9" x14ac:dyDescent="0.2">
      <c r="H9688" s="7"/>
      <c r="I9688" s="23"/>
    </row>
    <row r="9689" spans="8:9" x14ac:dyDescent="0.2">
      <c r="H9689" s="7"/>
      <c r="I9689" s="23"/>
    </row>
    <row r="9690" spans="8:9" x14ac:dyDescent="0.2">
      <c r="H9690" s="7"/>
      <c r="I9690" s="23"/>
    </row>
    <row r="9691" spans="8:9" x14ac:dyDescent="0.2">
      <c r="H9691" s="7"/>
      <c r="I9691" s="23"/>
    </row>
    <row r="9692" spans="8:9" x14ac:dyDescent="0.2">
      <c r="H9692" s="7"/>
      <c r="I9692" s="23"/>
    </row>
    <row r="9693" spans="8:9" x14ac:dyDescent="0.2">
      <c r="H9693" s="7"/>
      <c r="I9693" s="23"/>
    </row>
    <row r="9694" spans="8:9" x14ac:dyDescent="0.2">
      <c r="H9694" s="7"/>
      <c r="I9694" s="23"/>
    </row>
  </sheetData>
  <sheetProtection selectLockedCells="1"/>
  <mergeCells count="3">
    <mergeCell ref="K68:N68"/>
    <mergeCell ref="A51:D51"/>
    <mergeCell ref="A55:B55"/>
  </mergeCells>
  <phoneticPr fontId="3" type="noConversion"/>
  <dataValidations count="14">
    <dataValidation type="decimal" allowBlank="1" showInputMessage="1" showErrorMessage="1" sqref="G70:G573 G4:G59">
      <formula1>1</formula1>
      <formula2>999999999999999000000</formula2>
    </dataValidation>
    <dataValidation type="list" allowBlank="1" showInputMessage="1" showErrorMessage="1" sqref="H695:H9694">
      <formula1>IF($C1039276="Javna nabava", Javna, IF($C1039276="Javna nabava - Obrana i sigurnost", Obrana, IF($C1039276="Jednostavna nabava", Jednostavna, IF($C1039276="Obnova", Obnova))))</formula1>
    </dataValidation>
    <dataValidation type="list" allowBlank="1" showInputMessage="1" showErrorMessage="1" sqref="H70:H694 H4:H59">
      <formula1>IF($C4="Javna nabava", Javna, IF($C4="Javna nabava - Obrana i sigurnost", Obrana, IF($C4="Jednostavna nabava", Jednostavna, IF($C4="Obnova", Obnova))))</formula1>
    </dataValidation>
    <dataValidation type="textLength" allowBlank="1" showInputMessage="1" showErrorMessage="1" errorTitle="Broj znakova" error="Predmet nabave je obavezan podatak i može sadržavati najviše 200 znakova" promptTitle="Predmet nabave" prompt="je obavezan podatak_x000a__x000a_" sqref="C61:C68 D69">
      <formula1>2</formula1>
      <formula2>200</formula2>
    </dataValidation>
    <dataValidation type="list" allowBlank="1" showInputMessage="1" showErrorMessage="1" promptTitle="Ugovor/OS/Narudžbenica" prompt="je obavezan podatak" sqref="I61:I66">
      <formula1>UON</formula1>
    </dataValidation>
    <dataValidation allowBlank="1" showInputMessage="1" showErrorMessage="1" promptTitle="Planirani početak postupka" prompt="je obavezan podatak za postupke javne nabave" sqref="I67:I69 J61:J66"/>
    <dataValidation allowBlank="1" showInputMessage="1" showErrorMessage="1" promptTitle="Planirano trajanje ugovora/OS" prompt="je obavezan podatak za postupke javne nabave" sqref="K68 L61:L67"/>
    <dataValidation type="list" allowBlank="1" showInputMessage="1" showErrorMessage="1" sqref="G61:G69">
      <formula1>REZIM</formula1>
    </dataValidation>
    <dataValidation type="list" allowBlank="1" showInputMessage="1" showErrorMessage="1" promptTitle="Predmet podijeljen una grupe" prompt="je obavezan podatak" sqref="H61:H69">
      <formula1>DANE</formula1>
    </dataValidation>
    <dataValidation allowBlank="1" showInputMessage="1" showErrorMessage="1" promptTitle="CPV" prompt="Je obavezan podatak" sqref="D61:D68"/>
    <dataValidation allowBlank="1" showInputMessage="1" showErrorMessage="1" promptTitle="Evidencijski broj nabave" prompt="Je obavezan podatak_x000a_" sqref="C69"/>
    <dataValidation type="list" showInputMessage="1" showErrorMessage="1" promptTitle="Vrsta postupka" prompt="Je obavezan podatak_x000a_" sqref="F61:F69">
      <formula1>POSTUPCI</formula1>
    </dataValidation>
    <dataValidation type="decimal" operator="greaterThan" allowBlank="1" showInputMessage="1" showErrorMessage="1" errorTitle="Procijenjena vrijednost nabave" error="Procijenjena vrijednost nabave je obavezan podatak i mora biti brojčana vrijednost" promptTitle="Procijenjena vrijednost nabave" prompt="Je obavezan podatak._x000a_" sqref="E61:E69">
      <formula1>100</formula1>
    </dataValidation>
    <dataValidation type="list" allowBlank="1" showInputMessage="1" showErrorMessage="1" promptTitle="Financiranje iz fodova EU" prompt="je obavezan podatak" sqref="K60:K66 M66:M67">
      <formula1>DANE</formula1>
    </dataValidation>
  </dataValidations>
  <pageMargins left="0.31496062992125984" right="0.31496062992125984" top="0.47244094488188981" bottom="0.39370078740157483" header="0.31496062992125984" footer="0.31496062992125984"/>
  <pageSetup paperSize="9" scale="69" fitToHeight="18" orientation="landscape" r:id="rId1"/>
  <headerFooter differentFirst="1">
    <oddFooter>&amp;L&amp;P</oddFooter>
    <firstHeader>&amp;C&amp;"-,Podebljano"&amp;12PLAN NABAVE MINISTARSTVA UNUTARNJIH POSLOVA ZA 2024. - sjedište - DRUGE IZMJENE</firstHeader>
    <firstFooter>&amp;L&amp;P</firstFooter>
  </headerFooter>
  <extLst>
    <ext xmlns:x14="http://schemas.microsoft.com/office/spreadsheetml/2009/9/main" uri="{CCE6A557-97BC-4b89-ADB6-D9C93CAAB3DF}">
      <x14:dataValidations xmlns:xm="http://schemas.microsoft.com/office/excel/2006/main" count="24">
        <x14:dataValidation type="list" allowBlank="1" showInputMessage="1" showErrorMessage="1">
          <x14:formula1>
            <xm:f>ProcedureType!$B$2:$B$99</xm:f>
          </x14:formula1>
          <xm:sqref>K842:K9694 I70:J9694 I58:J59 I54:J55 I4:J51 L42:L47</xm:sqref>
        </x14:dataValidation>
        <x14:dataValidation type="list" allowBlank="1" showInputMessage="1" showErrorMessage="1">
          <x14:formula1>
            <xm:f>YesNo!$B$2:$B$100</xm:f>
          </x14:formula1>
          <xm:sqref>P70:Q694 L70:L694 J70:J694 I70:I907 L58:L59 P54:Q55 L54:L55 I54:J55 I58:J59 P58:Q59 L4:L51 P4:Q51 I4:J51</xm:sqref>
        </x14:dataValidation>
        <x14:dataValidation type="list" allowBlank="1" showInputMessage="1" showErrorMessage="1">
          <x14:formula1>
            <xm:f>ContractType!$B$2:$B$100</xm:f>
          </x14:formula1>
          <xm:sqref>E70:E694 E58:E59 E54:E55 E4:E51</xm:sqref>
        </x14:dataValidation>
        <x14:dataValidation type="list" allowBlank="1" showInputMessage="1" showErrorMessage="1">
          <x14:formula1>
            <xm:f>Quarter!$B$2:$B$100</xm:f>
          </x14:formula1>
          <xm:sqref>M70:M694 M58:M59 M54:M55 M4:M51</xm:sqref>
        </x14:dataValidation>
        <x14:dataValidation type="list" allowBlank="1" showInputMessage="1" showErrorMessage="1">
          <x14:formula1>
            <xm:f>CPV!$B$2:$B$10547</xm:f>
          </x14:formula1>
          <xm:sqref>F70:F1761 F58:F59 F54:F55 F4:F51</xm:sqref>
        </x14:dataValidation>
        <x14:dataValidation type="list" allowBlank="1" showInputMessage="1" showErrorMessage="1">
          <x14:formula1>
            <xm:f>LegalFramework!$B$2:$B$100</xm:f>
          </x14:formula1>
          <xm:sqref>C70:C694 C58:C59 C54:C55 C4:C50</xm:sqref>
        </x14:dataValidation>
        <x14:dataValidation type="list" allowBlank="1" showInputMessage="1" showErrorMessage="1">
          <x14:formula1>
            <xm:f>CPV!$B$2:$B$100</xm:f>
          </x14:formula1>
          <xm:sqref>F70:F1761 F58:F59 F54:F55 F4:F51</xm:sqref>
        </x14:dataValidation>
        <x14:dataValidation type="list" allowBlank="1" showInputMessage="1" showErrorMessage="1">
          <x14:formula1>
            <xm:f>Technique!$B$2:$B$100</xm:f>
          </x14:formula1>
          <xm:sqref>K70:K841 K58:K59 K54:K55 K4:K51</xm:sqref>
        </x14:dataValidation>
        <x14:dataValidation type="list" allowBlank="1" showInputMessage="1" showErrorMessage="1">
          <x14:formula1>
            <xm:f>'C:\Users\dpoljanec\Desktop\PLAN NABAVE 2024\[Plana nabave 2024..xlsx]YesNo'!#REF!</xm:f>
          </x14:formula1>
          <xm:sqref>P60:Q69</xm:sqref>
        </x14:dataValidation>
        <x14:dataValidation type="list" allowBlank="1" showInputMessage="1" showErrorMessage="1">
          <x14:formula1>
            <xm:f>'C:\Users\dpoljanec\Desktop\PLAN NABAVE 2024\[Plana nabave 2024. objava EOJN.xlsx]Technique'!#REF!</xm:f>
          </x14:formula1>
          <xm:sqref>K52 K56</xm:sqref>
        </x14:dataValidation>
        <x14:dataValidation type="list" allowBlank="1" showInputMessage="1" showErrorMessage="1">
          <x14:formula1>
            <xm:f>'C:\Users\dpoljanec\Desktop\PLAN NABAVE 2024\[Plana nabave 2024. objava EOJN.xlsx]CPV'!#REF!</xm:f>
          </x14:formula1>
          <xm:sqref>F52 F56</xm:sqref>
        </x14:dataValidation>
        <x14:dataValidation type="list" allowBlank="1" showInputMessage="1" showErrorMessage="1">
          <x14:formula1>
            <xm:f>'C:\Users\dpoljanec\Desktop\PLAN NABAVE 2024\[Plana nabave 2024. objava EOJN.xlsx]LegalFramework'!#REF!</xm:f>
          </x14:formula1>
          <xm:sqref>C52 C56</xm:sqref>
        </x14:dataValidation>
        <x14:dataValidation type="list" allowBlank="1" showInputMessage="1" showErrorMessage="1">
          <x14:formula1>
            <xm:f>'C:\Users\dpoljanec\Desktop\PLAN NABAVE 2024\[Plana nabave 2024. objava EOJN.xlsx]Quarter'!#REF!</xm:f>
          </x14:formula1>
          <xm:sqref>M52 M56</xm:sqref>
        </x14:dataValidation>
        <x14:dataValidation type="list" allowBlank="1" showInputMessage="1" showErrorMessage="1">
          <x14:formula1>
            <xm:f>'C:\Users\dpoljanec\Desktop\PLAN NABAVE 2024\[Plana nabave 2024. objava EOJN.xlsx]ContractType'!#REF!</xm:f>
          </x14:formula1>
          <xm:sqref>E52 E56</xm:sqref>
        </x14:dataValidation>
        <x14:dataValidation type="list" allowBlank="1" showInputMessage="1" showErrorMessage="1">
          <x14:formula1>
            <xm:f>'C:\Users\dpoljanec\Desktop\PLAN NABAVE 2024\[Plana nabave 2024. objava EOJN.xlsx]YesNo'!#REF!</xm:f>
          </x14:formula1>
          <xm:sqref>P52:Q52 I52:J52 L56 P56:Q56 L52 I56:J56</xm:sqref>
        </x14:dataValidation>
        <x14:dataValidation type="list" allowBlank="1" showInputMessage="1" showErrorMessage="1">
          <x14:formula1>
            <xm:f>'C:\Users\dpoljanec\Desktop\PLAN NABAVE 2024\[Plana nabave 2024. objava EOJN.xlsx]ProcedureType'!#REF!</xm:f>
          </x14:formula1>
          <xm:sqref>I52:J52 I56:J56</xm:sqref>
        </x14:dataValidation>
        <x14:dataValidation type="list" allowBlank="1" showInputMessage="1" showErrorMessage="1">
          <x14:formula1>
            <xm:f>'C:\Users\dpoljanec\Desktop\PLAN NABAVE 2024\[Plana nabave 2024. objava EOJN.xlsx]Technique'!#REF!</xm:f>
          </x14:formula1>
          <xm:sqref>K53 K57</xm:sqref>
        </x14:dataValidation>
        <x14:dataValidation type="list" allowBlank="1" showInputMessage="1" showErrorMessage="1">
          <x14:formula1>
            <xm:f>'C:\Users\dpoljanec\Desktop\PLAN NABAVE 2024\[Plana nabave 2024. objava EOJN.xlsx]CPV'!#REF!</xm:f>
          </x14:formula1>
          <xm:sqref>F53 F57</xm:sqref>
        </x14:dataValidation>
        <x14:dataValidation type="list" allowBlank="1" showInputMessage="1" showErrorMessage="1">
          <x14:formula1>
            <xm:f>'C:\Users\dpoljanec\Desktop\PLAN NABAVE 2024\[Plana nabave 2024. objava EOJN.xlsx]LegalFramework'!#REF!</xm:f>
          </x14:formula1>
          <xm:sqref>C53 C57</xm:sqref>
        </x14:dataValidation>
        <x14:dataValidation type="list" allowBlank="1" showInputMessage="1" showErrorMessage="1">
          <x14:formula1>
            <xm:f>'C:\Users\dpoljanec\Desktop\PLAN NABAVE 2024\[Plana nabave 2024. objava EOJN.xlsx]CPV'!#REF!</xm:f>
          </x14:formula1>
          <xm:sqref>F53 F57</xm:sqref>
        </x14:dataValidation>
        <x14:dataValidation type="list" allowBlank="1" showInputMessage="1" showErrorMessage="1">
          <x14:formula1>
            <xm:f>'C:\Users\dpoljanec\Desktop\PLAN NABAVE 2024\[Plana nabave 2024. objava EOJN.xlsx]Quarter'!#REF!</xm:f>
          </x14:formula1>
          <xm:sqref>M53 M57</xm:sqref>
        </x14:dataValidation>
        <x14:dataValidation type="list" allowBlank="1" showInputMessage="1" showErrorMessage="1">
          <x14:formula1>
            <xm:f>'C:\Users\dpoljanec\Desktop\PLAN NABAVE 2024\[Plana nabave 2024. objava EOJN.xlsx]ContractType'!#REF!</xm:f>
          </x14:formula1>
          <xm:sqref>E53 E57</xm:sqref>
        </x14:dataValidation>
        <x14:dataValidation type="list" allowBlank="1" showInputMessage="1" showErrorMessage="1">
          <x14:formula1>
            <xm:f>'C:\Users\dpoljanec\Desktop\PLAN NABAVE 2024\[Plana nabave 2024. objava EOJN.xlsx]YesNo'!#REF!</xm:f>
          </x14:formula1>
          <xm:sqref>L53 P53:Q53 I53:J53 L57 P57:Q57 I57:J57</xm:sqref>
        </x14:dataValidation>
        <x14:dataValidation type="list" allowBlank="1" showInputMessage="1" showErrorMessage="1">
          <x14:formula1>
            <xm:f>'C:\Users\dpoljanec\Desktop\PLAN NABAVE 2024\[Plana nabave 2024. objava EOJN.xlsx]ProcedureType'!#REF!</xm:f>
          </x14:formula1>
          <xm:sqref>I53:J53 I57:J57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5" x14ac:dyDescent="0.25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20"/>
  <sheetViews>
    <sheetView workbookViewId="0">
      <selection activeCell="A8" sqref="A8:B9"/>
    </sheetView>
  </sheetViews>
  <sheetFormatPr defaultRowHeight="15" x14ac:dyDescent="0.25"/>
  <cols>
    <col min="2" max="2" width="66.7109375" customWidth="1"/>
  </cols>
  <sheetData>
    <row r="1" spans="1:2" x14ac:dyDescent="0.25">
      <c r="A1" s="17">
        <v>1</v>
      </c>
      <c r="B1" s="18" t="s">
        <v>2</v>
      </c>
    </row>
    <row r="2" spans="1:2" x14ac:dyDescent="0.25">
      <c r="A2" s="19">
        <v>2</v>
      </c>
      <c r="B2" s="20" t="s">
        <v>12052</v>
      </c>
    </row>
    <row r="3" spans="1:2" x14ac:dyDescent="0.25">
      <c r="A3" s="17">
        <v>3</v>
      </c>
      <c r="B3" s="18" t="s">
        <v>12053</v>
      </c>
    </row>
    <row r="4" spans="1:2" x14ac:dyDescent="0.25">
      <c r="A4" s="19">
        <v>4</v>
      </c>
      <c r="B4" s="20" t="s">
        <v>12054</v>
      </c>
    </row>
    <row r="5" spans="1:2" x14ac:dyDescent="0.25">
      <c r="A5" s="17">
        <v>5</v>
      </c>
      <c r="B5" s="18" t="s">
        <v>3</v>
      </c>
    </row>
    <row r="6" spans="1:2" x14ac:dyDescent="0.25">
      <c r="A6" s="19">
        <v>6</v>
      </c>
      <c r="B6" s="20" t="s">
        <v>18912</v>
      </c>
    </row>
    <row r="7" spans="1:2" x14ac:dyDescent="0.25">
      <c r="A7" s="17">
        <v>7</v>
      </c>
      <c r="B7" s="18" t="s">
        <v>12056</v>
      </c>
    </row>
    <row r="8" spans="1:2" x14ac:dyDescent="0.25">
      <c r="A8" s="21">
        <v>20</v>
      </c>
      <c r="B8" s="21" t="s">
        <v>18918</v>
      </c>
    </row>
    <row r="9" spans="1:2" x14ac:dyDescent="0.25">
      <c r="A9" s="21">
        <v>21</v>
      </c>
      <c r="B9" s="21" t="s">
        <v>18919</v>
      </c>
    </row>
    <row r="11" spans="1:2" x14ac:dyDescent="0.25">
      <c r="A11" s="19">
        <v>2</v>
      </c>
      <c r="B11" s="20" t="s">
        <v>12052</v>
      </c>
    </row>
    <row r="12" spans="1:2" x14ac:dyDescent="0.25">
      <c r="A12" s="19">
        <v>4</v>
      </c>
      <c r="B12" s="20" t="s">
        <v>12054</v>
      </c>
    </row>
    <row r="13" spans="1:2" x14ac:dyDescent="0.25">
      <c r="A13" s="19">
        <v>6</v>
      </c>
      <c r="B13" s="20" t="s">
        <v>12055</v>
      </c>
    </row>
    <row r="14" spans="1:2" x14ac:dyDescent="0.25">
      <c r="A14" s="17">
        <v>7</v>
      </c>
      <c r="B14" s="18" t="s">
        <v>12056</v>
      </c>
    </row>
    <row r="15" spans="1:2" x14ac:dyDescent="0.25">
      <c r="A15" s="17">
        <v>26</v>
      </c>
      <c r="B15" s="18" t="s">
        <v>12059</v>
      </c>
    </row>
    <row r="17" spans="1:2" x14ac:dyDescent="0.25">
      <c r="A17" s="19">
        <v>50</v>
      </c>
      <c r="B17" s="20" t="s">
        <v>12057</v>
      </c>
    </row>
    <row r="19" spans="1:2" x14ac:dyDescent="0.25">
      <c r="A19" s="17">
        <v>1</v>
      </c>
      <c r="B19" s="18" t="s">
        <v>2</v>
      </c>
    </row>
    <row r="20" spans="1:2" x14ac:dyDescent="0.25">
      <c r="A20" s="19">
        <v>6</v>
      </c>
      <c r="B20" s="20" t="s">
        <v>12055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12"/>
  <sheetViews>
    <sheetView topLeftCell="A2" workbookViewId="0">
      <selection activeCell="A2" sqref="A2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12052</v>
      </c>
    </row>
    <row r="4" spans="1:2" x14ac:dyDescent="0.25">
      <c r="A4">
        <v>3</v>
      </c>
      <c r="B4" t="s">
        <v>12053</v>
      </c>
    </row>
    <row r="5" spans="1:2" x14ac:dyDescent="0.25">
      <c r="A5">
        <v>4</v>
      </c>
      <c r="B5" t="s">
        <v>12054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1">
        <v>20</v>
      </c>
      <c r="B11" s="21" t="s">
        <v>18918</v>
      </c>
    </row>
    <row r="12" spans="1:2" x14ac:dyDescent="0.25">
      <c r="A12" s="21">
        <v>21</v>
      </c>
      <c r="B12" s="21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2590</v>
      </c>
    </row>
    <row r="3" spans="1:2" x14ac:dyDescent="0.25">
      <c r="A3">
        <v>2</v>
      </c>
      <c r="B3" t="s">
        <v>2591</v>
      </c>
    </row>
    <row r="4" spans="1:2" x14ac:dyDescent="0.25">
      <c r="A4">
        <v>3</v>
      </c>
      <c r="B4" t="s">
        <v>2592</v>
      </c>
    </row>
    <row r="5" spans="1:2" x14ac:dyDescent="0.25">
      <c r="A5">
        <v>4</v>
      </c>
      <c r="B5" t="s">
        <v>2593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5"/>
  <sheetViews>
    <sheetView topLeftCell="A2" workbookViewId="0">
      <selection activeCell="B13" sqref="B13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B5414" sqref="B5414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hidden="1" x14ac:dyDescent="0.25">
      <c r="A2">
        <v>1</v>
      </c>
      <c r="B2" s="10" t="s">
        <v>2594</v>
      </c>
      <c r="C2" t="s">
        <v>12060</v>
      </c>
    </row>
    <row r="3" spans="1:3" hidden="1" x14ac:dyDescent="0.25">
      <c r="A3">
        <v>2</v>
      </c>
      <c r="B3" s="10" t="s">
        <v>2595</v>
      </c>
      <c r="C3" t="s">
        <v>5</v>
      </c>
    </row>
    <row r="4" spans="1:3" hidden="1" x14ac:dyDescent="0.25">
      <c r="A4">
        <v>3</v>
      </c>
      <c r="B4" s="10" t="s">
        <v>2596</v>
      </c>
      <c r="C4" t="s">
        <v>12061</v>
      </c>
    </row>
    <row r="5" spans="1:3" hidden="1" x14ac:dyDescent="0.25">
      <c r="A5">
        <v>4</v>
      </c>
      <c r="B5" s="10" t="s">
        <v>2597</v>
      </c>
      <c r="C5" t="s">
        <v>12062</v>
      </c>
    </row>
    <row r="6" spans="1:3" hidden="1" x14ac:dyDescent="0.25">
      <c r="A6">
        <v>5</v>
      </c>
      <c r="B6" s="10" t="s">
        <v>2598</v>
      </c>
      <c r="C6" t="s">
        <v>6</v>
      </c>
    </row>
    <row r="7" spans="1:3" hidden="1" x14ac:dyDescent="0.25">
      <c r="A7">
        <v>6</v>
      </c>
      <c r="B7" s="10" t="s">
        <v>2599</v>
      </c>
      <c r="C7" t="s">
        <v>7</v>
      </c>
    </row>
    <row r="8" spans="1:3" hidden="1" x14ac:dyDescent="0.25">
      <c r="A8">
        <v>7</v>
      </c>
      <c r="B8" s="10" t="s">
        <v>2600</v>
      </c>
      <c r="C8" t="s">
        <v>12063</v>
      </c>
    </row>
    <row r="9" spans="1:3" hidden="1" x14ac:dyDescent="0.25">
      <c r="A9">
        <v>8</v>
      </c>
      <c r="B9" s="10" t="s">
        <v>2601</v>
      </c>
      <c r="C9" t="s">
        <v>12064</v>
      </c>
    </row>
    <row r="10" spans="1:3" hidden="1" x14ac:dyDescent="0.25">
      <c r="A10">
        <v>9</v>
      </c>
      <c r="B10" s="10" t="s">
        <v>2602</v>
      </c>
      <c r="C10" t="s">
        <v>12065</v>
      </c>
    </row>
    <row r="11" spans="1:3" hidden="1" x14ac:dyDescent="0.25">
      <c r="A11">
        <v>10</v>
      </c>
      <c r="B11" s="10" t="s">
        <v>2603</v>
      </c>
      <c r="C11" t="s">
        <v>12066</v>
      </c>
    </row>
    <row r="12" spans="1:3" hidden="1" x14ac:dyDescent="0.25">
      <c r="A12">
        <v>11</v>
      </c>
      <c r="B12" s="10" t="s">
        <v>2604</v>
      </c>
      <c r="C12" t="s">
        <v>12067</v>
      </c>
    </row>
    <row r="13" spans="1:3" hidden="1" x14ac:dyDescent="0.25">
      <c r="A13">
        <v>12</v>
      </c>
      <c r="B13" s="10" t="s">
        <v>2605</v>
      </c>
      <c r="C13" t="s">
        <v>12068</v>
      </c>
    </row>
    <row r="14" spans="1:3" hidden="1" x14ac:dyDescent="0.25">
      <c r="A14">
        <v>13</v>
      </c>
      <c r="B14" s="10" t="s">
        <v>2606</v>
      </c>
      <c r="C14" t="s">
        <v>12069</v>
      </c>
    </row>
    <row r="15" spans="1:3" hidden="1" x14ac:dyDescent="0.25">
      <c r="A15">
        <v>14</v>
      </c>
      <c r="B15" s="10" t="s">
        <v>2607</v>
      </c>
      <c r="C15" t="s">
        <v>12070</v>
      </c>
    </row>
    <row r="16" spans="1:3" hidden="1" x14ac:dyDescent="0.25">
      <c r="A16">
        <v>15</v>
      </c>
      <c r="B16" s="10" t="s">
        <v>2608</v>
      </c>
      <c r="C16" t="s">
        <v>12071</v>
      </c>
    </row>
    <row r="17" spans="1:3" hidden="1" x14ac:dyDescent="0.25">
      <c r="A17">
        <v>16</v>
      </c>
      <c r="B17" s="10" t="s">
        <v>2609</v>
      </c>
      <c r="C17" t="s">
        <v>8</v>
      </c>
    </row>
    <row r="18" spans="1:3" hidden="1" x14ac:dyDescent="0.25">
      <c r="A18">
        <v>17</v>
      </c>
      <c r="B18" s="10" t="s">
        <v>2610</v>
      </c>
      <c r="C18" t="s">
        <v>9</v>
      </c>
    </row>
    <row r="19" spans="1:3" hidden="1" x14ac:dyDescent="0.25">
      <c r="A19">
        <v>18</v>
      </c>
      <c r="B19" s="10" t="s">
        <v>2611</v>
      </c>
      <c r="C19" t="s">
        <v>12072</v>
      </c>
    </row>
    <row r="20" spans="1:3" hidden="1" x14ac:dyDescent="0.25">
      <c r="A20">
        <v>19</v>
      </c>
      <c r="B20" s="10" t="s">
        <v>2612</v>
      </c>
      <c r="C20" t="s">
        <v>10</v>
      </c>
    </row>
    <row r="21" spans="1:3" hidden="1" x14ac:dyDescent="0.25">
      <c r="A21">
        <v>20</v>
      </c>
      <c r="B21" s="10" t="s">
        <v>2613</v>
      </c>
      <c r="C21" t="s">
        <v>12073</v>
      </c>
    </row>
    <row r="22" spans="1:3" hidden="1" x14ac:dyDescent="0.25">
      <c r="A22">
        <v>21</v>
      </c>
      <c r="B22" s="10" t="s">
        <v>2614</v>
      </c>
      <c r="C22" t="s">
        <v>11</v>
      </c>
    </row>
    <row r="23" spans="1:3" hidden="1" x14ac:dyDescent="0.25">
      <c r="A23">
        <v>22</v>
      </c>
      <c r="B23" s="10" t="s">
        <v>2615</v>
      </c>
      <c r="C23" t="s">
        <v>12074</v>
      </c>
    </row>
    <row r="24" spans="1:3" hidden="1" x14ac:dyDescent="0.25">
      <c r="A24">
        <v>23</v>
      </c>
      <c r="B24" s="10" t="s">
        <v>2616</v>
      </c>
      <c r="C24" t="s">
        <v>12</v>
      </c>
    </row>
    <row r="25" spans="1:3" hidden="1" x14ac:dyDescent="0.25">
      <c r="A25">
        <v>24</v>
      </c>
      <c r="B25" s="10" t="s">
        <v>2617</v>
      </c>
      <c r="C25" t="s">
        <v>13</v>
      </c>
    </row>
    <row r="26" spans="1:3" hidden="1" x14ac:dyDescent="0.25">
      <c r="A26">
        <v>25</v>
      </c>
      <c r="B26" s="10" t="s">
        <v>2618</v>
      </c>
      <c r="C26" t="s">
        <v>14</v>
      </c>
    </row>
    <row r="27" spans="1:3" hidden="1" x14ac:dyDescent="0.25">
      <c r="A27">
        <v>26</v>
      </c>
      <c r="B27" s="10" t="s">
        <v>2619</v>
      </c>
      <c r="C27" t="s">
        <v>12075</v>
      </c>
    </row>
    <row r="28" spans="1:3" hidden="1" x14ac:dyDescent="0.25">
      <c r="A28">
        <v>27</v>
      </c>
      <c r="B28" s="10" t="s">
        <v>2620</v>
      </c>
      <c r="C28" t="s">
        <v>15</v>
      </c>
    </row>
    <row r="29" spans="1:3" hidden="1" x14ac:dyDescent="0.25">
      <c r="A29">
        <v>28</v>
      </c>
      <c r="B29" s="10" t="s">
        <v>2621</v>
      </c>
      <c r="C29" t="s">
        <v>16</v>
      </c>
    </row>
    <row r="30" spans="1:3" hidden="1" x14ac:dyDescent="0.25">
      <c r="A30">
        <v>29</v>
      </c>
      <c r="B30" s="10" t="s">
        <v>2622</v>
      </c>
      <c r="C30" t="s">
        <v>17</v>
      </c>
    </row>
    <row r="31" spans="1:3" hidden="1" x14ac:dyDescent="0.25">
      <c r="A31">
        <v>30</v>
      </c>
      <c r="B31" s="10" t="s">
        <v>2623</v>
      </c>
      <c r="C31" t="s">
        <v>12076</v>
      </c>
    </row>
    <row r="32" spans="1:3" hidden="1" x14ac:dyDescent="0.25">
      <c r="A32">
        <v>31</v>
      </c>
      <c r="B32" s="10" t="s">
        <v>2624</v>
      </c>
      <c r="C32" t="s">
        <v>12077</v>
      </c>
    </row>
    <row r="33" spans="1:3" hidden="1" x14ac:dyDescent="0.25">
      <c r="A33">
        <v>32</v>
      </c>
      <c r="B33" s="10" t="s">
        <v>2625</v>
      </c>
      <c r="C33" t="s">
        <v>12078</v>
      </c>
    </row>
    <row r="34" spans="1:3" hidden="1" x14ac:dyDescent="0.25">
      <c r="A34">
        <v>33</v>
      </c>
      <c r="B34" s="10" t="s">
        <v>2626</v>
      </c>
      <c r="C34" t="s">
        <v>12079</v>
      </c>
    </row>
    <row r="35" spans="1:3" hidden="1" x14ac:dyDescent="0.25">
      <c r="A35">
        <v>34</v>
      </c>
      <c r="B35" s="10" t="s">
        <v>2627</v>
      </c>
      <c r="C35" t="s">
        <v>12080</v>
      </c>
    </row>
    <row r="36" spans="1:3" hidden="1" x14ac:dyDescent="0.25">
      <c r="A36">
        <v>35</v>
      </c>
      <c r="B36" s="10" t="s">
        <v>2628</v>
      </c>
      <c r="C36" t="s">
        <v>12081</v>
      </c>
    </row>
    <row r="37" spans="1:3" hidden="1" x14ac:dyDescent="0.25">
      <c r="A37">
        <v>36</v>
      </c>
      <c r="B37" s="10" t="s">
        <v>2629</v>
      </c>
      <c r="C37" t="s">
        <v>12082</v>
      </c>
    </row>
    <row r="38" spans="1:3" hidden="1" x14ac:dyDescent="0.25">
      <c r="A38">
        <v>37</v>
      </c>
      <c r="B38" s="10" t="s">
        <v>2630</v>
      </c>
      <c r="C38" t="s">
        <v>12083</v>
      </c>
    </row>
    <row r="39" spans="1:3" hidden="1" x14ac:dyDescent="0.25">
      <c r="A39">
        <v>38</v>
      </c>
      <c r="B39" s="10" t="s">
        <v>2631</v>
      </c>
      <c r="C39" t="s">
        <v>12084</v>
      </c>
    </row>
    <row r="40" spans="1:3" hidden="1" x14ac:dyDescent="0.25">
      <c r="A40">
        <v>39</v>
      </c>
      <c r="B40" s="10" t="s">
        <v>2632</v>
      </c>
      <c r="C40" t="s">
        <v>12085</v>
      </c>
    </row>
    <row r="41" spans="1:3" hidden="1" x14ac:dyDescent="0.25">
      <c r="A41">
        <v>40</v>
      </c>
      <c r="B41" s="10" t="s">
        <v>2633</v>
      </c>
      <c r="C41" t="s">
        <v>12086</v>
      </c>
    </row>
    <row r="42" spans="1:3" hidden="1" x14ac:dyDescent="0.25">
      <c r="A42">
        <v>41</v>
      </c>
      <c r="B42" s="10" t="s">
        <v>2634</v>
      </c>
      <c r="C42" t="s">
        <v>12087</v>
      </c>
    </row>
    <row r="43" spans="1:3" hidden="1" x14ac:dyDescent="0.25">
      <c r="A43">
        <v>42</v>
      </c>
      <c r="B43" s="10" t="s">
        <v>2635</v>
      </c>
      <c r="C43" t="s">
        <v>12088</v>
      </c>
    </row>
    <row r="44" spans="1:3" hidden="1" x14ac:dyDescent="0.25">
      <c r="A44">
        <v>43</v>
      </c>
      <c r="B44" s="10" t="s">
        <v>2636</v>
      </c>
      <c r="C44" t="s">
        <v>12089</v>
      </c>
    </row>
    <row r="45" spans="1:3" hidden="1" x14ac:dyDescent="0.25">
      <c r="A45">
        <v>44</v>
      </c>
      <c r="B45" s="10" t="s">
        <v>2637</v>
      </c>
      <c r="C45" t="s">
        <v>12090</v>
      </c>
    </row>
    <row r="46" spans="1:3" hidden="1" x14ac:dyDescent="0.25">
      <c r="A46">
        <v>45</v>
      </c>
      <c r="B46" s="10" t="s">
        <v>2638</v>
      </c>
      <c r="C46" t="s">
        <v>18</v>
      </c>
    </row>
    <row r="47" spans="1:3" hidden="1" x14ac:dyDescent="0.25">
      <c r="A47">
        <v>46</v>
      </c>
      <c r="B47" s="10" t="s">
        <v>2639</v>
      </c>
      <c r="C47" t="s">
        <v>12091</v>
      </c>
    </row>
    <row r="48" spans="1:3" hidden="1" x14ac:dyDescent="0.25">
      <c r="A48">
        <v>47</v>
      </c>
      <c r="B48" s="10" t="s">
        <v>2640</v>
      </c>
      <c r="C48" t="s">
        <v>19</v>
      </c>
    </row>
    <row r="49" spans="1:3" hidden="1" x14ac:dyDescent="0.25">
      <c r="A49">
        <v>48</v>
      </c>
      <c r="B49" s="10" t="s">
        <v>2641</v>
      </c>
      <c r="C49" t="s">
        <v>20</v>
      </c>
    </row>
    <row r="50" spans="1:3" hidden="1" x14ac:dyDescent="0.25">
      <c r="A50">
        <v>49</v>
      </c>
      <c r="B50" s="10" t="s">
        <v>2642</v>
      </c>
      <c r="C50" t="s">
        <v>12092</v>
      </c>
    </row>
    <row r="51" spans="1:3" hidden="1" x14ac:dyDescent="0.25">
      <c r="A51">
        <v>50</v>
      </c>
      <c r="B51" s="10" t="s">
        <v>2643</v>
      </c>
      <c r="C51" t="s">
        <v>21</v>
      </c>
    </row>
    <row r="52" spans="1:3" hidden="1" x14ac:dyDescent="0.25">
      <c r="A52">
        <v>51</v>
      </c>
      <c r="B52" s="10" t="s">
        <v>2644</v>
      </c>
      <c r="C52" t="s">
        <v>12093</v>
      </c>
    </row>
    <row r="53" spans="1:3" hidden="1" x14ac:dyDescent="0.25">
      <c r="A53">
        <v>52</v>
      </c>
      <c r="B53" s="10" t="s">
        <v>2645</v>
      </c>
      <c r="C53" t="s">
        <v>22</v>
      </c>
    </row>
    <row r="54" spans="1:3" hidden="1" x14ac:dyDescent="0.25">
      <c r="A54">
        <v>53</v>
      </c>
      <c r="B54" s="10" t="s">
        <v>2646</v>
      </c>
      <c r="C54" t="s">
        <v>23</v>
      </c>
    </row>
    <row r="55" spans="1:3" hidden="1" x14ac:dyDescent="0.25">
      <c r="A55">
        <v>54</v>
      </c>
      <c r="B55" s="10" t="s">
        <v>2647</v>
      </c>
      <c r="C55" t="s">
        <v>12094</v>
      </c>
    </row>
    <row r="56" spans="1:3" hidden="1" x14ac:dyDescent="0.25">
      <c r="A56">
        <v>55</v>
      </c>
      <c r="B56" s="10" t="s">
        <v>2648</v>
      </c>
      <c r="C56" t="s">
        <v>24</v>
      </c>
    </row>
    <row r="57" spans="1:3" hidden="1" x14ac:dyDescent="0.25">
      <c r="A57">
        <v>56</v>
      </c>
      <c r="B57" s="10" t="s">
        <v>2649</v>
      </c>
      <c r="C57" t="s">
        <v>25</v>
      </c>
    </row>
    <row r="58" spans="1:3" hidden="1" x14ac:dyDescent="0.25">
      <c r="A58">
        <v>57</v>
      </c>
      <c r="B58" s="10" t="s">
        <v>2650</v>
      </c>
      <c r="C58" t="s">
        <v>12095</v>
      </c>
    </row>
    <row r="59" spans="1:3" hidden="1" x14ac:dyDescent="0.25">
      <c r="A59">
        <v>58</v>
      </c>
      <c r="B59" s="10" t="s">
        <v>2651</v>
      </c>
      <c r="C59" t="s">
        <v>26</v>
      </c>
    </row>
    <row r="60" spans="1:3" hidden="1" x14ac:dyDescent="0.25">
      <c r="A60">
        <v>59</v>
      </c>
      <c r="B60" s="10" t="s">
        <v>2652</v>
      </c>
      <c r="C60" t="s">
        <v>12096</v>
      </c>
    </row>
    <row r="61" spans="1:3" hidden="1" x14ac:dyDescent="0.25">
      <c r="A61">
        <v>60</v>
      </c>
      <c r="B61" s="10" t="s">
        <v>2653</v>
      </c>
      <c r="C61" t="s">
        <v>12097</v>
      </c>
    </row>
    <row r="62" spans="1:3" hidden="1" x14ac:dyDescent="0.25">
      <c r="A62">
        <v>61</v>
      </c>
      <c r="B62" s="10" t="s">
        <v>2654</v>
      </c>
      <c r="C62" t="s">
        <v>27</v>
      </c>
    </row>
    <row r="63" spans="1:3" hidden="1" x14ac:dyDescent="0.25">
      <c r="A63">
        <v>62</v>
      </c>
      <c r="B63" s="10" t="s">
        <v>2655</v>
      </c>
      <c r="C63" t="s">
        <v>28</v>
      </c>
    </row>
    <row r="64" spans="1:3" hidden="1" x14ac:dyDescent="0.25">
      <c r="A64">
        <v>63</v>
      </c>
      <c r="B64" s="10" t="s">
        <v>2656</v>
      </c>
      <c r="C64" t="s">
        <v>29</v>
      </c>
    </row>
    <row r="65" spans="1:3" hidden="1" x14ac:dyDescent="0.25">
      <c r="A65">
        <v>64</v>
      </c>
      <c r="B65" s="10" t="s">
        <v>2657</v>
      </c>
      <c r="C65" t="s">
        <v>30</v>
      </c>
    </row>
    <row r="66" spans="1:3" hidden="1" x14ac:dyDescent="0.25">
      <c r="A66">
        <v>65</v>
      </c>
      <c r="B66" s="10" t="s">
        <v>2658</v>
      </c>
      <c r="C66" t="s">
        <v>31</v>
      </c>
    </row>
    <row r="67" spans="1:3" hidden="1" x14ac:dyDescent="0.25">
      <c r="A67">
        <v>66</v>
      </c>
      <c r="B67" s="10" t="s">
        <v>2659</v>
      </c>
      <c r="C67" t="s">
        <v>12098</v>
      </c>
    </row>
    <row r="68" spans="1:3" hidden="1" x14ac:dyDescent="0.25">
      <c r="A68">
        <v>67</v>
      </c>
      <c r="B68" s="10" t="s">
        <v>2660</v>
      </c>
      <c r="C68" t="s">
        <v>32</v>
      </c>
    </row>
    <row r="69" spans="1:3" hidden="1" x14ac:dyDescent="0.25">
      <c r="A69">
        <v>68</v>
      </c>
      <c r="B69" s="10" t="s">
        <v>2661</v>
      </c>
      <c r="C69" t="s">
        <v>33</v>
      </c>
    </row>
    <row r="70" spans="1:3" hidden="1" x14ac:dyDescent="0.25">
      <c r="A70">
        <v>69</v>
      </c>
      <c r="B70" s="10" t="s">
        <v>2662</v>
      </c>
      <c r="C70" t="s">
        <v>12099</v>
      </c>
    </row>
    <row r="71" spans="1:3" hidden="1" x14ac:dyDescent="0.25">
      <c r="A71">
        <v>70</v>
      </c>
      <c r="B71" s="10" t="s">
        <v>2663</v>
      </c>
      <c r="C71" t="s">
        <v>34</v>
      </c>
    </row>
    <row r="72" spans="1:3" hidden="1" x14ac:dyDescent="0.25">
      <c r="A72">
        <v>71</v>
      </c>
      <c r="B72" s="10" t="s">
        <v>2664</v>
      </c>
      <c r="C72" t="s">
        <v>12100</v>
      </c>
    </row>
    <row r="73" spans="1:3" hidden="1" x14ac:dyDescent="0.25">
      <c r="A73">
        <v>72</v>
      </c>
      <c r="B73" s="10" t="s">
        <v>2665</v>
      </c>
      <c r="C73" t="s">
        <v>12101</v>
      </c>
    </row>
    <row r="74" spans="1:3" hidden="1" x14ac:dyDescent="0.25">
      <c r="A74">
        <v>73</v>
      </c>
      <c r="B74" s="10" t="s">
        <v>2666</v>
      </c>
      <c r="C74" t="s">
        <v>12102</v>
      </c>
    </row>
    <row r="75" spans="1:3" hidden="1" x14ac:dyDescent="0.25">
      <c r="A75">
        <v>74</v>
      </c>
      <c r="B75" s="10" t="s">
        <v>2667</v>
      </c>
      <c r="C75" t="s">
        <v>36</v>
      </c>
    </row>
    <row r="76" spans="1:3" hidden="1" x14ac:dyDescent="0.25">
      <c r="A76">
        <v>75</v>
      </c>
      <c r="B76" s="10" t="s">
        <v>2668</v>
      </c>
      <c r="C76" t="s">
        <v>37</v>
      </c>
    </row>
    <row r="77" spans="1:3" hidden="1" x14ac:dyDescent="0.25">
      <c r="A77">
        <v>76</v>
      </c>
      <c r="B77" s="10" t="s">
        <v>2669</v>
      </c>
      <c r="C77" t="s">
        <v>12103</v>
      </c>
    </row>
    <row r="78" spans="1:3" hidden="1" x14ac:dyDescent="0.25">
      <c r="A78">
        <v>77</v>
      </c>
      <c r="B78" s="10" t="s">
        <v>2670</v>
      </c>
      <c r="C78" t="s">
        <v>38</v>
      </c>
    </row>
    <row r="79" spans="1:3" hidden="1" x14ac:dyDescent="0.25">
      <c r="A79">
        <v>78</v>
      </c>
      <c r="B79" s="10" t="s">
        <v>2671</v>
      </c>
      <c r="C79" t="s">
        <v>12104</v>
      </c>
    </row>
    <row r="80" spans="1:3" hidden="1" x14ac:dyDescent="0.25">
      <c r="A80">
        <v>79</v>
      </c>
      <c r="B80" s="10" t="s">
        <v>2672</v>
      </c>
      <c r="C80" t="s">
        <v>39</v>
      </c>
    </row>
    <row r="81" spans="1:3" hidden="1" x14ac:dyDescent="0.25">
      <c r="A81">
        <v>80</v>
      </c>
      <c r="B81" s="10" t="s">
        <v>2673</v>
      </c>
      <c r="C81" t="s">
        <v>12105</v>
      </c>
    </row>
    <row r="82" spans="1:3" hidden="1" x14ac:dyDescent="0.25">
      <c r="A82">
        <v>81</v>
      </c>
      <c r="B82" s="10" t="s">
        <v>2674</v>
      </c>
      <c r="C82" t="s">
        <v>40</v>
      </c>
    </row>
    <row r="83" spans="1:3" hidden="1" x14ac:dyDescent="0.25">
      <c r="A83">
        <v>82</v>
      </c>
      <c r="B83" s="10" t="s">
        <v>2675</v>
      </c>
      <c r="C83" t="s">
        <v>12106</v>
      </c>
    </row>
    <row r="84" spans="1:3" hidden="1" x14ac:dyDescent="0.25">
      <c r="A84">
        <v>83</v>
      </c>
      <c r="B84" s="10" t="s">
        <v>2676</v>
      </c>
      <c r="C84" t="s">
        <v>12107</v>
      </c>
    </row>
    <row r="85" spans="1:3" hidden="1" x14ac:dyDescent="0.25">
      <c r="A85">
        <v>84</v>
      </c>
      <c r="B85" s="10" t="s">
        <v>2677</v>
      </c>
      <c r="C85" t="s">
        <v>12108</v>
      </c>
    </row>
    <row r="86" spans="1:3" hidden="1" x14ac:dyDescent="0.25">
      <c r="A86">
        <v>85</v>
      </c>
      <c r="B86" s="10" t="s">
        <v>2678</v>
      </c>
      <c r="C86" t="s">
        <v>12109</v>
      </c>
    </row>
    <row r="87" spans="1:3" hidden="1" x14ac:dyDescent="0.25">
      <c r="A87">
        <v>86</v>
      </c>
      <c r="B87" s="10" t="s">
        <v>2679</v>
      </c>
      <c r="C87" t="s">
        <v>12110</v>
      </c>
    </row>
    <row r="88" spans="1:3" hidden="1" x14ac:dyDescent="0.25">
      <c r="A88">
        <v>87</v>
      </c>
      <c r="B88" s="10" t="s">
        <v>2680</v>
      </c>
      <c r="C88" t="s">
        <v>41</v>
      </c>
    </row>
    <row r="89" spans="1:3" hidden="1" x14ac:dyDescent="0.25">
      <c r="A89">
        <v>88</v>
      </c>
      <c r="B89" s="10" t="s">
        <v>2681</v>
      </c>
      <c r="C89" t="s">
        <v>12111</v>
      </c>
    </row>
    <row r="90" spans="1:3" hidden="1" x14ac:dyDescent="0.25">
      <c r="A90">
        <v>89</v>
      </c>
      <c r="B90" s="10" t="s">
        <v>2682</v>
      </c>
      <c r="C90" t="s">
        <v>12112</v>
      </c>
    </row>
    <row r="91" spans="1:3" hidden="1" x14ac:dyDescent="0.25">
      <c r="A91">
        <v>90</v>
      </c>
      <c r="B91" s="10" t="s">
        <v>2683</v>
      </c>
      <c r="C91" t="s">
        <v>12113</v>
      </c>
    </row>
    <row r="92" spans="1:3" hidden="1" x14ac:dyDescent="0.25">
      <c r="A92">
        <v>91</v>
      </c>
      <c r="B92" s="10" t="s">
        <v>2684</v>
      </c>
      <c r="C92" t="s">
        <v>42</v>
      </c>
    </row>
    <row r="93" spans="1:3" hidden="1" x14ac:dyDescent="0.25">
      <c r="A93">
        <v>92</v>
      </c>
      <c r="B93" s="10" t="s">
        <v>2685</v>
      </c>
      <c r="C93" t="s">
        <v>12114</v>
      </c>
    </row>
    <row r="94" spans="1:3" hidden="1" x14ac:dyDescent="0.25">
      <c r="A94">
        <v>93</v>
      </c>
      <c r="B94" s="10" t="s">
        <v>2686</v>
      </c>
      <c r="C94" t="s">
        <v>12115</v>
      </c>
    </row>
    <row r="95" spans="1:3" hidden="1" x14ac:dyDescent="0.25">
      <c r="A95">
        <v>94</v>
      </c>
      <c r="B95" s="10" t="s">
        <v>2687</v>
      </c>
      <c r="C95" t="s">
        <v>43</v>
      </c>
    </row>
    <row r="96" spans="1:3" hidden="1" x14ac:dyDescent="0.25">
      <c r="A96">
        <v>95</v>
      </c>
      <c r="B96" s="10" t="s">
        <v>2688</v>
      </c>
      <c r="C96" t="s">
        <v>12116</v>
      </c>
    </row>
    <row r="97" spans="1:3" hidden="1" x14ac:dyDescent="0.25">
      <c r="A97">
        <v>96</v>
      </c>
      <c r="B97" s="10" t="s">
        <v>2689</v>
      </c>
      <c r="C97" t="s">
        <v>12117</v>
      </c>
    </row>
    <row r="98" spans="1:3" hidden="1" x14ac:dyDescent="0.25">
      <c r="A98">
        <v>97</v>
      </c>
      <c r="B98" s="10" t="s">
        <v>2690</v>
      </c>
      <c r="C98" t="s">
        <v>12118</v>
      </c>
    </row>
    <row r="99" spans="1:3" hidden="1" x14ac:dyDescent="0.25">
      <c r="A99">
        <v>98</v>
      </c>
      <c r="B99" s="10" t="s">
        <v>2691</v>
      </c>
      <c r="C99" t="s">
        <v>12119</v>
      </c>
    </row>
    <row r="100" spans="1:3" hidden="1" x14ac:dyDescent="0.25">
      <c r="A100">
        <v>99</v>
      </c>
      <c r="B100" s="10" t="s">
        <v>2692</v>
      </c>
      <c r="C100" t="s">
        <v>12120</v>
      </c>
    </row>
    <row r="101" spans="1:3" hidden="1" x14ac:dyDescent="0.25">
      <c r="A101">
        <v>100</v>
      </c>
      <c r="B101" s="10" t="s">
        <v>2693</v>
      </c>
      <c r="C101" t="s">
        <v>12121</v>
      </c>
    </row>
    <row r="102" spans="1:3" hidden="1" x14ac:dyDescent="0.25">
      <c r="A102">
        <v>101</v>
      </c>
      <c r="B102" s="10" t="s">
        <v>2694</v>
      </c>
      <c r="C102" t="s">
        <v>12122</v>
      </c>
    </row>
    <row r="103" spans="1:3" hidden="1" x14ac:dyDescent="0.25">
      <c r="A103">
        <v>102</v>
      </c>
      <c r="B103" s="10" t="s">
        <v>2695</v>
      </c>
      <c r="C103" t="s">
        <v>44</v>
      </c>
    </row>
    <row r="104" spans="1:3" hidden="1" x14ac:dyDescent="0.25">
      <c r="A104">
        <v>103</v>
      </c>
      <c r="B104" s="10" t="s">
        <v>2696</v>
      </c>
      <c r="C104" t="s">
        <v>12123</v>
      </c>
    </row>
    <row r="105" spans="1:3" hidden="1" x14ac:dyDescent="0.25">
      <c r="A105">
        <v>104</v>
      </c>
      <c r="B105" s="10" t="s">
        <v>2697</v>
      </c>
      <c r="C105" t="s">
        <v>45</v>
      </c>
    </row>
    <row r="106" spans="1:3" hidden="1" x14ac:dyDescent="0.25">
      <c r="A106">
        <v>105</v>
      </c>
      <c r="B106" s="10" t="s">
        <v>2698</v>
      </c>
      <c r="C106" t="s">
        <v>12124</v>
      </c>
    </row>
    <row r="107" spans="1:3" hidden="1" x14ac:dyDescent="0.25">
      <c r="A107">
        <v>106</v>
      </c>
      <c r="B107" s="10" t="s">
        <v>2699</v>
      </c>
      <c r="C107" t="s">
        <v>12125</v>
      </c>
    </row>
    <row r="108" spans="1:3" hidden="1" x14ac:dyDescent="0.25">
      <c r="A108">
        <v>107</v>
      </c>
      <c r="B108" s="10" t="s">
        <v>2700</v>
      </c>
      <c r="C108" t="s">
        <v>46</v>
      </c>
    </row>
    <row r="109" spans="1:3" hidden="1" x14ac:dyDescent="0.25">
      <c r="A109">
        <v>108</v>
      </c>
      <c r="B109" s="10" t="s">
        <v>2701</v>
      </c>
      <c r="C109" t="s">
        <v>47</v>
      </c>
    </row>
    <row r="110" spans="1:3" hidden="1" x14ac:dyDescent="0.25">
      <c r="A110">
        <v>109</v>
      </c>
      <c r="B110" s="10" t="s">
        <v>2702</v>
      </c>
      <c r="C110" t="s">
        <v>12126</v>
      </c>
    </row>
    <row r="111" spans="1:3" hidden="1" x14ac:dyDescent="0.25">
      <c r="A111">
        <v>110</v>
      </c>
      <c r="B111" s="10" t="s">
        <v>2703</v>
      </c>
      <c r="C111" t="s">
        <v>12127</v>
      </c>
    </row>
    <row r="112" spans="1:3" hidden="1" x14ac:dyDescent="0.25">
      <c r="A112">
        <v>111</v>
      </c>
      <c r="B112" s="10" t="s">
        <v>2704</v>
      </c>
      <c r="C112" t="s">
        <v>12128</v>
      </c>
    </row>
    <row r="113" spans="1:3" hidden="1" x14ac:dyDescent="0.25">
      <c r="A113">
        <v>112</v>
      </c>
      <c r="B113" s="10" t="s">
        <v>2705</v>
      </c>
      <c r="C113" t="s">
        <v>12129</v>
      </c>
    </row>
    <row r="114" spans="1:3" hidden="1" x14ac:dyDescent="0.25">
      <c r="A114">
        <v>113</v>
      </c>
      <c r="B114" s="10" t="s">
        <v>2706</v>
      </c>
      <c r="C114" t="s">
        <v>12130</v>
      </c>
    </row>
    <row r="115" spans="1:3" hidden="1" x14ac:dyDescent="0.25">
      <c r="A115">
        <v>114</v>
      </c>
      <c r="B115" s="10" t="s">
        <v>2707</v>
      </c>
      <c r="C115" t="s">
        <v>48</v>
      </c>
    </row>
    <row r="116" spans="1:3" hidden="1" x14ac:dyDescent="0.25">
      <c r="A116">
        <v>115</v>
      </c>
      <c r="B116" s="10" t="s">
        <v>2708</v>
      </c>
      <c r="C116" t="s">
        <v>49</v>
      </c>
    </row>
    <row r="117" spans="1:3" hidden="1" x14ac:dyDescent="0.25">
      <c r="A117">
        <v>116</v>
      </c>
      <c r="B117" s="10" t="s">
        <v>2709</v>
      </c>
      <c r="C117" t="s">
        <v>50</v>
      </c>
    </row>
    <row r="118" spans="1:3" hidden="1" x14ac:dyDescent="0.25">
      <c r="A118">
        <v>117</v>
      </c>
      <c r="B118" s="10" t="s">
        <v>2710</v>
      </c>
      <c r="C118" t="s">
        <v>51</v>
      </c>
    </row>
    <row r="119" spans="1:3" hidden="1" x14ac:dyDescent="0.25">
      <c r="A119">
        <v>118</v>
      </c>
      <c r="B119" s="10" t="s">
        <v>2711</v>
      </c>
      <c r="C119" t="s">
        <v>12131</v>
      </c>
    </row>
    <row r="120" spans="1:3" hidden="1" x14ac:dyDescent="0.25">
      <c r="A120">
        <v>119</v>
      </c>
      <c r="B120" s="10" t="s">
        <v>2712</v>
      </c>
      <c r="C120" t="s">
        <v>12132</v>
      </c>
    </row>
    <row r="121" spans="1:3" hidden="1" x14ac:dyDescent="0.25">
      <c r="A121">
        <v>120</v>
      </c>
      <c r="B121" s="10" t="s">
        <v>2713</v>
      </c>
      <c r="C121" t="s">
        <v>52</v>
      </c>
    </row>
    <row r="122" spans="1:3" hidden="1" x14ac:dyDescent="0.25">
      <c r="A122">
        <v>121</v>
      </c>
      <c r="B122" s="10" t="s">
        <v>2714</v>
      </c>
      <c r="C122" t="s">
        <v>53</v>
      </c>
    </row>
    <row r="123" spans="1:3" hidden="1" x14ac:dyDescent="0.25">
      <c r="A123">
        <v>122</v>
      </c>
      <c r="B123" s="10" t="s">
        <v>2715</v>
      </c>
      <c r="C123" t="s">
        <v>54</v>
      </c>
    </row>
    <row r="124" spans="1:3" hidden="1" x14ac:dyDescent="0.25">
      <c r="A124">
        <v>123</v>
      </c>
      <c r="B124" s="10" t="s">
        <v>2716</v>
      </c>
      <c r="C124" t="s">
        <v>55</v>
      </c>
    </row>
    <row r="125" spans="1:3" hidden="1" x14ac:dyDescent="0.25">
      <c r="A125">
        <v>124</v>
      </c>
      <c r="B125" s="10" t="s">
        <v>2717</v>
      </c>
      <c r="C125" t="s">
        <v>12133</v>
      </c>
    </row>
    <row r="126" spans="1:3" hidden="1" x14ac:dyDescent="0.25">
      <c r="A126">
        <v>125</v>
      </c>
      <c r="B126" s="10" t="s">
        <v>2718</v>
      </c>
      <c r="C126" t="s">
        <v>12134</v>
      </c>
    </row>
    <row r="127" spans="1:3" hidden="1" x14ac:dyDescent="0.25">
      <c r="A127">
        <v>126</v>
      </c>
      <c r="B127" s="10" t="s">
        <v>2719</v>
      </c>
      <c r="C127" t="s">
        <v>12135</v>
      </c>
    </row>
    <row r="128" spans="1:3" hidden="1" x14ac:dyDescent="0.25">
      <c r="A128">
        <v>127</v>
      </c>
      <c r="B128" s="10" t="s">
        <v>2720</v>
      </c>
      <c r="C128" t="s">
        <v>12136</v>
      </c>
    </row>
    <row r="129" spans="1:3" hidden="1" x14ac:dyDescent="0.25">
      <c r="A129">
        <v>128</v>
      </c>
      <c r="B129" s="10" t="s">
        <v>2721</v>
      </c>
      <c r="C129" t="s">
        <v>56</v>
      </c>
    </row>
    <row r="130" spans="1:3" hidden="1" x14ac:dyDescent="0.25">
      <c r="A130">
        <v>129</v>
      </c>
      <c r="B130" s="10" t="s">
        <v>2722</v>
      </c>
      <c r="C130" t="s">
        <v>12137</v>
      </c>
    </row>
    <row r="131" spans="1:3" hidden="1" x14ac:dyDescent="0.25">
      <c r="A131">
        <v>130</v>
      </c>
      <c r="B131" s="10" t="s">
        <v>2723</v>
      </c>
      <c r="C131" t="s">
        <v>57</v>
      </c>
    </row>
    <row r="132" spans="1:3" hidden="1" x14ac:dyDescent="0.25">
      <c r="A132">
        <v>131</v>
      </c>
      <c r="B132" s="10" t="s">
        <v>2724</v>
      </c>
      <c r="C132" t="s">
        <v>58</v>
      </c>
    </row>
    <row r="133" spans="1:3" hidden="1" x14ac:dyDescent="0.25">
      <c r="A133">
        <v>132</v>
      </c>
      <c r="B133" s="10" t="s">
        <v>2725</v>
      </c>
      <c r="C133" t="s">
        <v>12138</v>
      </c>
    </row>
    <row r="134" spans="1:3" hidden="1" x14ac:dyDescent="0.25">
      <c r="A134">
        <v>133</v>
      </c>
      <c r="B134" s="10" t="s">
        <v>2726</v>
      </c>
      <c r="C134" t="s">
        <v>59</v>
      </c>
    </row>
    <row r="135" spans="1:3" hidden="1" x14ac:dyDescent="0.25">
      <c r="A135">
        <v>134</v>
      </c>
      <c r="B135" s="10" t="s">
        <v>2727</v>
      </c>
      <c r="C135" t="s">
        <v>60</v>
      </c>
    </row>
    <row r="136" spans="1:3" hidden="1" x14ac:dyDescent="0.25">
      <c r="A136">
        <v>135</v>
      </c>
      <c r="B136" s="10" t="s">
        <v>2728</v>
      </c>
      <c r="C136" t="s">
        <v>61</v>
      </c>
    </row>
    <row r="137" spans="1:3" hidden="1" x14ac:dyDescent="0.25">
      <c r="A137">
        <v>136</v>
      </c>
      <c r="B137" s="10" t="s">
        <v>2729</v>
      </c>
      <c r="C137" t="s">
        <v>62</v>
      </c>
    </row>
    <row r="138" spans="1:3" hidden="1" x14ac:dyDescent="0.25">
      <c r="A138">
        <v>137</v>
      </c>
      <c r="B138" s="10" t="s">
        <v>2730</v>
      </c>
      <c r="C138" t="s">
        <v>63</v>
      </c>
    </row>
    <row r="139" spans="1:3" hidden="1" x14ac:dyDescent="0.25">
      <c r="A139">
        <v>138</v>
      </c>
      <c r="B139" s="10" t="s">
        <v>2731</v>
      </c>
      <c r="C139" t="s">
        <v>64</v>
      </c>
    </row>
    <row r="140" spans="1:3" hidden="1" x14ac:dyDescent="0.25">
      <c r="A140">
        <v>139</v>
      </c>
      <c r="B140" s="10" t="s">
        <v>2732</v>
      </c>
      <c r="C140" t="s">
        <v>65</v>
      </c>
    </row>
    <row r="141" spans="1:3" hidden="1" x14ac:dyDescent="0.25">
      <c r="A141">
        <v>140</v>
      </c>
      <c r="B141" s="10" t="s">
        <v>2733</v>
      </c>
      <c r="C141" t="s">
        <v>66</v>
      </c>
    </row>
    <row r="142" spans="1:3" hidden="1" x14ac:dyDescent="0.25">
      <c r="A142">
        <v>141</v>
      </c>
      <c r="B142" s="10" t="s">
        <v>2734</v>
      </c>
      <c r="C142" t="s">
        <v>67</v>
      </c>
    </row>
    <row r="143" spans="1:3" hidden="1" x14ac:dyDescent="0.25">
      <c r="A143">
        <v>142</v>
      </c>
      <c r="B143" s="10" t="s">
        <v>2735</v>
      </c>
      <c r="C143" t="s">
        <v>12139</v>
      </c>
    </row>
    <row r="144" spans="1:3" hidden="1" x14ac:dyDescent="0.25">
      <c r="A144">
        <v>143</v>
      </c>
      <c r="B144" s="10" t="s">
        <v>2736</v>
      </c>
      <c r="C144" t="s">
        <v>68</v>
      </c>
    </row>
    <row r="145" spans="1:3" hidden="1" x14ac:dyDescent="0.25">
      <c r="A145">
        <v>144</v>
      </c>
      <c r="B145" s="10" t="s">
        <v>2737</v>
      </c>
      <c r="C145" t="s">
        <v>12140</v>
      </c>
    </row>
    <row r="146" spans="1:3" hidden="1" x14ac:dyDescent="0.25">
      <c r="A146">
        <v>145</v>
      </c>
      <c r="B146" s="10" t="s">
        <v>2738</v>
      </c>
      <c r="C146" t="s">
        <v>69</v>
      </c>
    </row>
    <row r="147" spans="1:3" hidden="1" x14ac:dyDescent="0.25">
      <c r="A147">
        <v>146</v>
      </c>
      <c r="B147" s="10" t="s">
        <v>2739</v>
      </c>
      <c r="C147" t="s">
        <v>70</v>
      </c>
    </row>
    <row r="148" spans="1:3" hidden="1" x14ac:dyDescent="0.25">
      <c r="A148">
        <v>147</v>
      </c>
      <c r="B148" s="10" t="s">
        <v>2740</v>
      </c>
      <c r="C148" t="s">
        <v>12141</v>
      </c>
    </row>
    <row r="149" spans="1:3" hidden="1" x14ac:dyDescent="0.25">
      <c r="A149">
        <v>148</v>
      </c>
      <c r="B149" s="10" t="s">
        <v>2741</v>
      </c>
      <c r="C149" t="s">
        <v>71</v>
      </c>
    </row>
    <row r="150" spans="1:3" hidden="1" x14ac:dyDescent="0.25">
      <c r="A150">
        <v>149</v>
      </c>
      <c r="B150" s="10" t="s">
        <v>2742</v>
      </c>
      <c r="C150" t="s">
        <v>72</v>
      </c>
    </row>
    <row r="151" spans="1:3" hidden="1" x14ac:dyDescent="0.25">
      <c r="A151">
        <v>150</v>
      </c>
      <c r="B151" s="10" t="s">
        <v>2743</v>
      </c>
      <c r="C151" t="s">
        <v>12142</v>
      </c>
    </row>
    <row r="152" spans="1:3" hidden="1" x14ac:dyDescent="0.25">
      <c r="A152">
        <v>151</v>
      </c>
      <c r="B152" s="10" t="s">
        <v>2744</v>
      </c>
      <c r="C152" t="s">
        <v>12143</v>
      </c>
    </row>
    <row r="153" spans="1:3" hidden="1" x14ac:dyDescent="0.25">
      <c r="A153">
        <v>152</v>
      </c>
      <c r="B153" s="10" t="s">
        <v>2745</v>
      </c>
      <c r="C153" t="s">
        <v>73</v>
      </c>
    </row>
    <row r="154" spans="1:3" hidden="1" x14ac:dyDescent="0.25">
      <c r="A154">
        <v>153</v>
      </c>
      <c r="B154" s="10" t="s">
        <v>2746</v>
      </c>
      <c r="C154" t="s">
        <v>12144</v>
      </c>
    </row>
    <row r="155" spans="1:3" hidden="1" x14ac:dyDescent="0.25">
      <c r="A155">
        <v>154</v>
      </c>
      <c r="B155" s="10" t="s">
        <v>2747</v>
      </c>
      <c r="C155" t="s">
        <v>12145</v>
      </c>
    </row>
    <row r="156" spans="1:3" hidden="1" x14ac:dyDescent="0.25">
      <c r="A156">
        <v>155</v>
      </c>
      <c r="B156" s="10" t="s">
        <v>2748</v>
      </c>
      <c r="C156" t="s">
        <v>12146</v>
      </c>
    </row>
    <row r="157" spans="1:3" hidden="1" x14ac:dyDescent="0.25">
      <c r="A157">
        <v>156</v>
      </c>
      <c r="B157" s="10" t="s">
        <v>2749</v>
      </c>
      <c r="C157" t="s">
        <v>74</v>
      </c>
    </row>
    <row r="158" spans="1:3" hidden="1" x14ac:dyDescent="0.25">
      <c r="A158">
        <v>157</v>
      </c>
      <c r="B158" s="10" t="s">
        <v>2750</v>
      </c>
      <c r="C158" t="s">
        <v>75</v>
      </c>
    </row>
    <row r="159" spans="1:3" hidden="1" x14ac:dyDescent="0.25">
      <c r="A159">
        <v>158</v>
      </c>
      <c r="B159" s="10" t="s">
        <v>2751</v>
      </c>
      <c r="C159" t="s">
        <v>12147</v>
      </c>
    </row>
    <row r="160" spans="1:3" hidden="1" x14ac:dyDescent="0.25">
      <c r="A160">
        <v>159</v>
      </c>
      <c r="B160" s="10" t="s">
        <v>2752</v>
      </c>
      <c r="C160" t="s">
        <v>76</v>
      </c>
    </row>
    <row r="161" spans="1:3" hidden="1" x14ac:dyDescent="0.25">
      <c r="A161">
        <v>160</v>
      </c>
      <c r="B161" s="10" t="s">
        <v>2753</v>
      </c>
      <c r="C161" t="s">
        <v>12148</v>
      </c>
    </row>
    <row r="162" spans="1:3" hidden="1" x14ac:dyDescent="0.25">
      <c r="A162">
        <v>161</v>
      </c>
      <c r="B162" s="10" t="s">
        <v>2754</v>
      </c>
      <c r="C162" t="s">
        <v>12149</v>
      </c>
    </row>
    <row r="163" spans="1:3" hidden="1" x14ac:dyDescent="0.25">
      <c r="A163">
        <v>162</v>
      </c>
      <c r="B163" s="10" t="s">
        <v>2755</v>
      </c>
      <c r="C163" t="s">
        <v>77</v>
      </c>
    </row>
    <row r="164" spans="1:3" hidden="1" x14ac:dyDescent="0.25">
      <c r="A164">
        <v>163</v>
      </c>
      <c r="B164" s="10" t="s">
        <v>2756</v>
      </c>
      <c r="C164" t="s">
        <v>78</v>
      </c>
    </row>
    <row r="165" spans="1:3" hidden="1" x14ac:dyDescent="0.25">
      <c r="A165">
        <v>164</v>
      </c>
      <c r="B165" s="10" t="s">
        <v>2757</v>
      </c>
      <c r="C165" t="s">
        <v>12150</v>
      </c>
    </row>
    <row r="166" spans="1:3" hidden="1" x14ac:dyDescent="0.25">
      <c r="A166">
        <v>165</v>
      </c>
      <c r="B166" s="10" t="s">
        <v>2758</v>
      </c>
      <c r="C166" t="s">
        <v>79</v>
      </c>
    </row>
    <row r="167" spans="1:3" hidden="1" x14ac:dyDescent="0.25">
      <c r="A167">
        <v>166</v>
      </c>
      <c r="B167" s="10" t="s">
        <v>2759</v>
      </c>
      <c r="C167" t="s">
        <v>12151</v>
      </c>
    </row>
    <row r="168" spans="1:3" hidden="1" x14ac:dyDescent="0.25">
      <c r="A168">
        <v>167</v>
      </c>
      <c r="B168" s="10" t="s">
        <v>2760</v>
      </c>
      <c r="C168" t="s">
        <v>12152</v>
      </c>
    </row>
    <row r="169" spans="1:3" hidden="1" x14ac:dyDescent="0.25">
      <c r="A169">
        <v>168</v>
      </c>
      <c r="B169" s="10" t="s">
        <v>2761</v>
      </c>
      <c r="C169" t="s">
        <v>80</v>
      </c>
    </row>
    <row r="170" spans="1:3" hidden="1" x14ac:dyDescent="0.25">
      <c r="A170">
        <v>169</v>
      </c>
      <c r="B170" s="10" t="s">
        <v>2762</v>
      </c>
      <c r="C170" t="s">
        <v>12153</v>
      </c>
    </row>
    <row r="171" spans="1:3" hidden="1" x14ac:dyDescent="0.25">
      <c r="A171">
        <v>170</v>
      </c>
      <c r="B171" s="10" t="s">
        <v>2763</v>
      </c>
      <c r="C171" t="s">
        <v>12154</v>
      </c>
    </row>
    <row r="172" spans="1:3" hidden="1" x14ac:dyDescent="0.25">
      <c r="A172">
        <v>171</v>
      </c>
      <c r="B172" s="10" t="s">
        <v>2764</v>
      </c>
      <c r="C172" t="s">
        <v>12155</v>
      </c>
    </row>
    <row r="173" spans="1:3" hidden="1" x14ac:dyDescent="0.25">
      <c r="A173">
        <v>172</v>
      </c>
      <c r="B173" s="10" t="s">
        <v>2765</v>
      </c>
      <c r="C173" t="s">
        <v>12156</v>
      </c>
    </row>
    <row r="174" spans="1:3" hidden="1" x14ac:dyDescent="0.25">
      <c r="A174">
        <v>173</v>
      </c>
      <c r="B174" s="10" t="s">
        <v>2766</v>
      </c>
      <c r="C174" t="s">
        <v>12157</v>
      </c>
    </row>
    <row r="175" spans="1:3" hidden="1" x14ac:dyDescent="0.25">
      <c r="A175">
        <v>174</v>
      </c>
      <c r="B175" s="10" t="s">
        <v>2767</v>
      </c>
      <c r="C175" t="s">
        <v>81</v>
      </c>
    </row>
    <row r="176" spans="1:3" hidden="1" x14ac:dyDescent="0.25">
      <c r="A176">
        <v>175</v>
      </c>
      <c r="B176" s="10" t="s">
        <v>2768</v>
      </c>
      <c r="C176" t="s">
        <v>12158</v>
      </c>
    </row>
    <row r="177" spans="1:3" hidden="1" x14ac:dyDescent="0.25">
      <c r="A177">
        <v>176</v>
      </c>
      <c r="B177" s="10" t="s">
        <v>2769</v>
      </c>
      <c r="C177" t="s">
        <v>12159</v>
      </c>
    </row>
    <row r="178" spans="1:3" hidden="1" x14ac:dyDescent="0.25">
      <c r="A178">
        <v>177</v>
      </c>
      <c r="B178" s="10" t="s">
        <v>2770</v>
      </c>
      <c r="C178" t="s">
        <v>83</v>
      </c>
    </row>
    <row r="179" spans="1:3" hidden="1" x14ac:dyDescent="0.25">
      <c r="A179">
        <v>178</v>
      </c>
      <c r="B179" s="10" t="s">
        <v>2771</v>
      </c>
      <c r="C179" t="s">
        <v>84</v>
      </c>
    </row>
    <row r="180" spans="1:3" hidden="1" x14ac:dyDescent="0.25">
      <c r="A180">
        <v>179</v>
      </c>
      <c r="B180" s="10" t="s">
        <v>2772</v>
      </c>
      <c r="C180" t="s">
        <v>82</v>
      </c>
    </row>
    <row r="181" spans="1:3" hidden="1" x14ac:dyDescent="0.25">
      <c r="A181">
        <v>180</v>
      </c>
      <c r="B181" s="10" t="s">
        <v>2773</v>
      </c>
      <c r="C181" t="s">
        <v>85</v>
      </c>
    </row>
    <row r="182" spans="1:3" hidden="1" x14ac:dyDescent="0.25">
      <c r="A182">
        <v>181</v>
      </c>
      <c r="B182" s="10" t="s">
        <v>2774</v>
      </c>
      <c r="C182" t="s">
        <v>86</v>
      </c>
    </row>
    <row r="183" spans="1:3" hidden="1" x14ac:dyDescent="0.25">
      <c r="A183">
        <v>182</v>
      </c>
      <c r="B183" s="10" t="s">
        <v>2775</v>
      </c>
      <c r="C183" t="s">
        <v>87</v>
      </c>
    </row>
    <row r="184" spans="1:3" hidden="1" x14ac:dyDescent="0.25">
      <c r="A184">
        <v>183</v>
      </c>
      <c r="B184" s="10" t="s">
        <v>2776</v>
      </c>
      <c r="C184" t="s">
        <v>88</v>
      </c>
    </row>
    <row r="185" spans="1:3" hidden="1" x14ac:dyDescent="0.25">
      <c r="A185">
        <v>184</v>
      </c>
      <c r="B185" s="10" t="s">
        <v>2777</v>
      </c>
      <c r="C185" t="s">
        <v>12160</v>
      </c>
    </row>
    <row r="186" spans="1:3" hidden="1" x14ac:dyDescent="0.25">
      <c r="A186">
        <v>185</v>
      </c>
      <c r="B186" s="10" t="s">
        <v>2778</v>
      </c>
      <c r="C186" t="s">
        <v>12161</v>
      </c>
    </row>
    <row r="187" spans="1:3" hidden="1" x14ac:dyDescent="0.25">
      <c r="A187">
        <v>186</v>
      </c>
      <c r="B187" s="10" t="s">
        <v>2779</v>
      </c>
      <c r="C187" t="s">
        <v>89</v>
      </c>
    </row>
    <row r="188" spans="1:3" hidden="1" x14ac:dyDescent="0.25">
      <c r="A188">
        <v>187</v>
      </c>
      <c r="B188" s="10" t="s">
        <v>2780</v>
      </c>
      <c r="C188" t="s">
        <v>90</v>
      </c>
    </row>
    <row r="189" spans="1:3" hidden="1" x14ac:dyDescent="0.25">
      <c r="A189">
        <v>188</v>
      </c>
      <c r="B189" s="10" t="s">
        <v>2781</v>
      </c>
      <c r="C189" t="s">
        <v>12162</v>
      </c>
    </row>
    <row r="190" spans="1:3" hidden="1" x14ac:dyDescent="0.25">
      <c r="A190">
        <v>189</v>
      </c>
      <c r="B190" s="10" t="s">
        <v>2782</v>
      </c>
      <c r="C190" t="s">
        <v>12163</v>
      </c>
    </row>
    <row r="191" spans="1:3" hidden="1" x14ac:dyDescent="0.25">
      <c r="A191">
        <v>190</v>
      </c>
      <c r="B191" s="10" t="s">
        <v>2783</v>
      </c>
      <c r="C191" t="s">
        <v>12164</v>
      </c>
    </row>
    <row r="192" spans="1:3" hidden="1" x14ac:dyDescent="0.25">
      <c r="A192">
        <v>191</v>
      </c>
      <c r="B192" s="10" t="s">
        <v>2784</v>
      </c>
      <c r="C192" t="s">
        <v>12165</v>
      </c>
    </row>
    <row r="193" spans="1:3" hidden="1" x14ac:dyDescent="0.25">
      <c r="A193">
        <v>192</v>
      </c>
      <c r="B193" s="10" t="s">
        <v>2785</v>
      </c>
      <c r="C193" t="s">
        <v>91</v>
      </c>
    </row>
    <row r="194" spans="1:3" hidden="1" x14ac:dyDescent="0.25">
      <c r="A194">
        <v>193</v>
      </c>
      <c r="B194" s="10" t="s">
        <v>2786</v>
      </c>
      <c r="C194" t="s">
        <v>92</v>
      </c>
    </row>
    <row r="195" spans="1:3" hidden="1" x14ac:dyDescent="0.25">
      <c r="A195">
        <v>194</v>
      </c>
      <c r="B195" s="10" t="s">
        <v>2787</v>
      </c>
      <c r="C195" t="s">
        <v>93</v>
      </c>
    </row>
    <row r="196" spans="1:3" hidden="1" x14ac:dyDescent="0.25">
      <c r="A196">
        <v>195</v>
      </c>
      <c r="B196" s="10" t="s">
        <v>2788</v>
      </c>
      <c r="C196" t="s">
        <v>12166</v>
      </c>
    </row>
    <row r="197" spans="1:3" hidden="1" x14ac:dyDescent="0.25">
      <c r="A197">
        <v>196</v>
      </c>
      <c r="B197" s="10" t="s">
        <v>2789</v>
      </c>
      <c r="C197" t="s">
        <v>94</v>
      </c>
    </row>
    <row r="198" spans="1:3" hidden="1" x14ac:dyDescent="0.25">
      <c r="A198">
        <v>197</v>
      </c>
      <c r="B198" s="10" t="s">
        <v>2790</v>
      </c>
      <c r="C198" t="s">
        <v>95</v>
      </c>
    </row>
    <row r="199" spans="1:3" hidden="1" x14ac:dyDescent="0.25">
      <c r="A199">
        <v>198</v>
      </c>
      <c r="B199" s="10" t="s">
        <v>2791</v>
      </c>
      <c r="C199" t="s">
        <v>12167</v>
      </c>
    </row>
    <row r="200" spans="1:3" hidden="1" x14ac:dyDescent="0.25">
      <c r="A200">
        <v>199</v>
      </c>
      <c r="B200" s="10" t="s">
        <v>2792</v>
      </c>
      <c r="C200" t="s">
        <v>96</v>
      </c>
    </row>
    <row r="201" spans="1:3" hidden="1" x14ac:dyDescent="0.25">
      <c r="A201">
        <v>200</v>
      </c>
      <c r="B201" s="10" t="s">
        <v>2793</v>
      </c>
      <c r="C201" t="s">
        <v>12168</v>
      </c>
    </row>
    <row r="202" spans="1:3" hidden="1" x14ac:dyDescent="0.25">
      <c r="A202">
        <v>201</v>
      </c>
      <c r="B202" s="10" t="s">
        <v>2794</v>
      </c>
      <c r="C202" t="s">
        <v>113</v>
      </c>
    </row>
    <row r="203" spans="1:3" hidden="1" x14ac:dyDescent="0.25">
      <c r="A203">
        <v>202</v>
      </c>
      <c r="B203" s="10" t="s">
        <v>2795</v>
      </c>
      <c r="C203" t="s">
        <v>12169</v>
      </c>
    </row>
    <row r="204" spans="1:3" hidden="1" x14ac:dyDescent="0.25">
      <c r="A204">
        <v>203</v>
      </c>
      <c r="B204" s="10" t="s">
        <v>2796</v>
      </c>
      <c r="C204" t="s">
        <v>12170</v>
      </c>
    </row>
    <row r="205" spans="1:3" hidden="1" x14ac:dyDescent="0.25">
      <c r="A205">
        <v>204</v>
      </c>
      <c r="B205" s="10" t="s">
        <v>2797</v>
      </c>
      <c r="C205" t="s">
        <v>12171</v>
      </c>
    </row>
    <row r="206" spans="1:3" hidden="1" x14ac:dyDescent="0.25">
      <c r="A206">
        <v>205</v>
      </c>
      <c r="B206" s="10" t="s">
        <v>2798</v>
      </c>
      <c r="C206" t="s">
        <v>114</v>
      </c>
    </row>
    <row r="207" spans="1:3" hidden="1" x14ac:dyDescent="0.25">
      <c r="A207">
        <v>206</v>
      </c>
      <c r="B207" s="10" t="s">
        <v>2799</v>
      </c>
      <c r="C207" t="s">
        <v>12172</v>
      </c>
    </row>
    <row r="208" spans="1:3" hidden="1" x14ac:dyDescent="0.25">
      <c r="A208">
        <v>207</v>
      </c>
      <c r="B208" s="10" t="s">
        <v>2800</v>
      </c>
      <c r="C208" t="s">
        <v>115</v>
      </c>
    </row>
    <row r="209" spans="1:3" hidden="1" x14ac:dyDescent="0.25">
      <c r="A209">
        <v>208</v>
      </c>
      <c r="B209" s="10" t="s">
        <v>2801</v>
      </c>
      <c r="C209" t="s">
        <v>12173</v>
      </c>
    </row>
    <row r="210" spans="1:3" hidden="1" x14ac:dyDescent="0.25">
      <c r="A210">
        <v>209</v>
      </c>
      <c r="B210" s="10" t="s">
        <v>2802</v>
      </c>
      <c r="C210" t="s">
        <v>12174</v>
      </c>
    </row>
    <row r="211" spans="1:3" hidden="1" x14ac:dyDescent="0.25">
      <c r="A211">
        <v>210</v>
      </c>
      <c r="B211" s="10" t="s">
        <v>2803</v>
      </c>
      <c r="C211" t="s">
        <v>12175</v>
      </c>
    </row>
    <row r="212" spans="1:3" hidden="1" x14ac:dyDescent="0.25">
      <c r="A212">
        <v>211</v>
      </c>
      <c r="B212" s="10" t="s">
        <v>2804</v>
      </c>
      <c r="C212" t="s">
        <v>12176</v>
      </c>
    </row>
    <row r="213" spans="1:3" hidden="1" x14ac:dyDescent="0.25">
      <c r="A213">
        <v>212</v>
      </c>
      <c r="B213" s="10" t="s">
        <v>2805</v>
      </c>
      <c r="C213" t="s">
        <v>12177</v>
      </c>
    </row>
    <row r="214" spans="1:3" hidden="1" x14ac:dyDescent="0.25">
      <c r="A214">
        <v>213</v>
      </c>
      <c r="B214" s="10" t="s">
        <v>2806</v>
      </c>
      <c r="C214" t="s">
        <v>116</v>
      </c>
    </row>
    <row r="215" spans="1:3" hidden="1" x14ac:dyDescent="0.25">
      <c r="A215">
        <v>214</v>
      </c>
      <c r="B215" s="10" t="s">
        <v>2807</v>
      </c>
      <c r="C215" t="s">
        <v>117</v>
      </c>
    </row>
    <row r="216" spans="1:3" hidden="1" x14ac:dyDescent="0.25">
      <c r="A216">
        <v>215</v>
      </c>
      <c r="B216" s="10" t="s">
        <v>2808</v>
      </c>
      <c r="C216" t="s">
        <v>118</v>
      </c>
    </row>
    <row r="217" spans="1:3" hidden="1" x14ac:dyDescent="0.25">
      <c r="A217">
        <v>216</v>
      </c>
      <c r="B217" s="10" t="s">
        <v>2809</v>
      </c>
      <c r="C217" t="s">
        <v>12178</v>
      </c>
    </row>
    <row r="218" spans="1:3" hidden="1" x14ac:dyDescent="0.25">
      <c r="A218">
        <v>217</v>
      </c>
      <c r="B218" s="10" t="s">
        <v>2810</v>
      </c>
      <c r="C218" t="s">
        <v>12179</v>
      </c>
    </row>
    <row r="219" spans="1:3" hidden="1" x14ac:dyDescent="0.25">
      <c r="A219">
        <v>218</v>
      </c>
      <c r="B219" s="10" t="s">
        <v>2811</v>
      </c>
      <c r="C219" t="s">
        <v>12180</v>
      </c>
    </row>
    <row r="220" spans="1:3" hidden="1" x14ac:dyDescent="0.25">
      <c r="A220">
        <v>219</v>
      </c>
      <c r="B220" s="10" t="s">
        <v>2812</v>
      </c>
      <c r="C220" t="s">
        <v>119</v>
      </c>
    </row>
    <row r="221" spans="1:3" hidden="1" x14ac:dyDescent="0.25">
      <c r="A221">
        <v>220</v>
      </c>
      <c r="B221" s="10" t="s">
        <v>2813</v>
      </c>
      <c r="C221" t="s">
        <v>120</v>
      </c>
    </row>
    <row r="222" spans="1:3" hidden="1" x14ac:dyDescent="0.25">
      <c r="A222">
        <v>221</v>
      </c>
      <c r="B222" s="10" t="s">
        <v>2814</v>
      </c>
      <c r="C222" t="s">
        <v>12181</v>
      </c>
    </row>
    <row r="223" spans="1:3" hidden="1" x14ac:dyDescent="0.25">
      <c r="A223">
        <v>222</v>
      </c>
      <c r="B223" s="10" t="s">
        <v>2815</v>
      </c>
      <c r="C223" t="s">
        <v>12182</v>
      </c>
    </row>
    <row r="224" spans="1:3" hidden="1" x14ac:dyDescent="0.25">
      <c r="A224">
        <v>223</v>
      </c>
      <c r="B224" s="10" t="s">
        <v>2816</v>
      </c>
      <c r="C224" t="s">
        <v>12183</v>
      </c>
    </row>
    <row r="225" spans="1:3" hidden="1" x14ac:dyDescent="0.25">
      <c r="A225">
        <v>224</v>
      </c>
      <c r="B225" s="10" t="s">
        <v>2817</v>
      </c>
      <c r="C225" t="s">
        <v>121</v>
      </c>
    </row>
    <row r="226" spans="1:3" hidden="1" x14ac:dyDescent="0.25">
      <c r="A226">
        <v>225</v>
      </c>
      <c r="B226" s="10" t="s">
        <v>2818</v>
      </c>
      <c r="C226" t="s">
        <v>12184</v>
      </c>
    </row>
    <row r="227" spans="1:3" hidden="1" x14ac:dyDescent="0.25">
      <c r="A227">
        <v>226</v>
      </c>
      <c r="B227" s="10" t="s">
        <v>2819</v>
      </c>
      <c r="C227" t="s">
        <v>12185</v>
      </c>
    </row>
    <row r="228" spans="1:3" hidden="1" x14ac:dyDescent="0.25">
      <c r="A228">
        <v>227</v>
      </c>
      <c r="B228" s="10" t="s">
        <v>2820</v>
      </c>
      <c r="C228" t="s">
        <v>122</v>
      </c>
    </row>
    <row r="229" spans="1:3" hidden="1" x14ac:dyDescent="0.25">
      <c r="A229">
        <v>228</v>
      </c>
      <c r="B229" s="10" t="s">
        <v>2821</v>
      </c>
      <c r="C229" t="s">
        <v>123</v>
      </c>
    </row>
    <row r="230" spans="1:3" hidden="1" x14ac:dyDescent="0.25">
      <c r="A230">
        <v>229</v>
      </c>
      <c r="B230" s="10" t="s">
        <v>2822</v>
      </c>
      <c r="C230" t="s">
        <v>124</v>
      </c>
    </row>
    <row r="231" spans="1:3" hidden="1" x14ac:dyDescent="0.25">
      <c r="A231">
        <v>230</v>
      </c>
      <c r="B231" s="10" t="s">
        <v>2823</v>
      </c>
      <c r="C231" t="s">
        <v>12186</v>
      </c>
    </row>
    <row r="232" spans="1:3" hidden="1" x14ac:dyDescent="0.25">
      <c r="A232">
        <v>231</v>
      </c>
      <c r="B232" s="10" t="s">
        <v>2824</v>
      </c>
      <c r="C232" t="s">
        <v>12187</v>
      </c>
    </row>
    <row r="233" spans="1:3" hidden="1" x14ac:dyDescent="0.25">
      <c r="A233">
        <v>232</v>
      </c>
      <c r="B233" s="10" t="s">
        <v>2825</v>
      </c>
      <c r="C233" t="s">
        <v>125</v>
      </c>
    </row>
    <row r="234" spans="1:3" hidden="1" x14ac:dyDescent="0.25">
      <c r="A234">
        <v>233</v>
      </c>
      <c r="B234" s="10" t="s">
        <v>2826</v>
      </c>
      <c r="C234" t="s">
        <v>12188</v>
      </c>
    </row>
    <row r="235" spans="1:3" hidden="1" x14ac:dyDescent="0.25">
      <c r="A235">
        <v>234</v>
      </c>
      <c r="B235" s="10" t="s">
        <v>2827</v>
      </c>
      <c r="C235" t="s">
        <v>12189</v>
      </c>
    </row>
    <row r="236" spans="1:3" hidden="1" x14ac:dyDescent="0.25">
      <c r="A236">
        <v>235</v>
      </c>
      <c r="B236" s="10" t="s">
        <v>2828</v>
      </c>
      <c r="C236" t="s">
        <v>12190</v>
      </c>
    </row>
    <row r="237" spans="1:3" hidden="1" x14ac:dyDescent="0.25">
      <c r="A237">
        <v>236</v>
      </c>
      <c r="B237" s="10" t="s">
        <v>2829</v>
      </c>
      <c r="C237" t="s">
        <v>12191</v>
      </c>
    </row>
    <row r="238" spans="1:3" hidden="1" x14ac:dyDescent="0.25">
      <c r="A238">
        <v>237</v>
      </c>
      <c r="B238" s="10" t="s">
        <v>2830</v>
      </c>
      <c r="C238" t="s">
        <v>12192</v>
      </c>
    </row>
    <row r="239" spans="1:3" hidden="1" x14ac:dyDescent="0.25">
      <c r="A239">
        <v>238</v>
      </c>
      <c r="B239" s="10" t="s">
        <v>2831</v>
      </c>
      <c r="C239" t="s">
        <v>126</v>
      </c>
    </row>
    <row r="240" spans="1:3" hidden="1" x14ac:dyDescent="0.25">
      <c r="A240">
        <v>239</v>
      </c>
      <c r="B240" s="10" t="s">
        <v>2832</v>
      </c>
      <c r="C240" t="s">
        <v>127</v>
      </c>
    </row>
    <row r="241" spans="1:3" hidden="1" x14ac:dyDescent="0.25">
      <c r="A241">
        <v>240</v>
      </c>
      <c r="B241" s="10" t="s">
        <v>2833</v>
      </c>
      <c r="C241" t="s">
        <v>12193</v>
      </c>
    </row>
    <row r="242" spans="1:3" hidden="1" x14ac:dyDescent="0.25">
      <c r="A242">
        <v>241</v>
      </c>
      <c r="B242" s="10" t="s">
        <v>2834</v>
      </c>
      <c r="C242" t="s">
        <v>128</v>
      </c>
    </row>
    <row r="243" spans="1:3" hidden="1" x14ac:dyDescent="0.25">
      <c r="A243">
        <v>242</v>
      </c>
      <c r="B243" s="10" t="s">
        <v>2835</v>
      </c>
      <c r="C243" t="s">
        <v>129</v>
      </c>
    </row>
    <row r="244" spans="1:3" hidden="1" x14ac:dyDescent="0.25">
      <c r="A244">
        <v>243</v>
      </c>
      <c r="B244" s="10" t="s">
        <v>2836</v>
      </c>
      <c r="C244" t="s">
        <v>130</v>
      </c>
    </row>
    <row r="245" spans="1:3" hidden="1" x14ac:dyDescent="0.25">
      <c r="A245">
        <v>244</v>
      </c>
      <c r="B245" s="10" t="s">
        <v>2837</v>
      </c>
      <c r="C245" t="s">
        <v>131</v>
      </c>
    </row>
    <row r="246" spans="1:3" hidden="1" x14ac:dyDescent="0.25">
      <c r="A246">
        <v>245</v>
      </c>
      <c r="B246" s="10" t="s">
        <v>2838</v>
      </c>
      <c r="C246" t="s">
        <v>12194</v>
      </c>
    </row>
    <row r="247" spans="1:3" hidden="1" x14ac:dyDescent="0.25">
      <c r="A247">
        <v>246</v>
      </c>
      <c r="B247" s="10" t="s">
        <v>2839</v>
      </c>
      <c r="C247" t="s">
        <v>12195</v>
      </c>
    </row>
    <row r="248" spans="1:3" hidden="1" x14ac:dyDescent="0.25">
      <c r="A248">
        <v>247</v>
      </c>
      <c r="B248" s="10" t="s">
        <v>2840</v>
      </c>
      <c r="C248" t="s">
        <v>12196</v>
      </c>
    </row>
    <row r="249" spans="1:3" hidden="1" x14ac:dyDescent="0.25">
      <c r="A249">
        <v>248</v>
      </c>
      <c r="B249" s="10" t="s">
        <v>2841</v>
      </c>
      <c r="C249" t="s">
        <v>12197</v>
      </c>
    </row>
    <row r="250" spans="1:3" hidden="1" x14ac:dyDescent="0.25">
      <c r="A250">
        <v>249</v>
      </c>
      <c r="B250" s="10" t="s">
        <v>2842</v>
      </c>
      <c r="C250" t="s">
        <v>132</v>
      </c>
    </row>
    <row r="251" spans="1:3" hidden="1" x14ac:dyDescent="0.25">
      <c r="A251">
        <v>250</v>
      </c>
      <c r="B251" s="10" t="s">
        <v>2843</v>
      </c>
      <c r="C251" t="s">
        <v>12198</v>
      </c>
    </row>
    <row r="252" spans="1:3" hidden="1" x14ac:dyDescent="0.25">
      <c r="A252">
        <v>251</v>
      </c>
      <c r="B252" s="10" t="s">
        <v>2844</v>
      </c>
      <c r="C252" t="s">
        <v>12199</v>
      </c>
    </row>
    <row r="253" spans="1:3" hidden="1" x14ac:dyDescent="0.25">
      <c r="A253">
        <v>252</v>
      </c>
      <c r="B253" s="10" t="s">
        <v>2845</v>
      </c>
      <c r="C253" t="s">
        <v>12200</v>
      </c>
    </row>
    <row r="254" spans="1:3" hidden="1" x14ac:dyDescent="0.25">
      <c r="A254">
        <v>253</v>
      </c>
      <c r="B254" s="10" t="s">
        <v>2846</v>
      </c>
      <c r="C254" t="s">
        <v>12201</v>
      </c>
    </row>
    <row r="255" spans="1:3" hidden="1" x14ac:dyDescent="0.25">
      <c r="A255">
        <v>254</v>
      </c>
      <c r="B255" s="10" t="s">
        <v>2847</v>
      </c>
      <c r="C255" t="s">
        <v>12202</v>
      </c>
    </row>
    <row r="256" spans="1:3" hidden="1" x14ac:dyDescent="0.25">
      <c r="A256">
        <v>255</v>
      </c>
      <c r="B256" s="10" t="s">
        <v>2848</v>
      </c>
      <c r="C256" t="s">
        <v>133</v>
      </c>
    </row>
    <row r="257" spans="1:3" hidden="1" x14ac:dyDescent="0.25">
      <c r="A257">
        <v>256</v>
      </c>
      <c r="B257" s="10" t="s">
        <v>2849</v>
      </c>
      <c r="C257" t="s">
        <v>12203</v>
      </c>
    </row>
    <row r="258" spans="1:3" hidden="1" x14ac:dyDescent="0.25">
      <c r="A258">
        <v>257</v>
      </c>
      <c r="B258" s="10" t="s">
        <v>2850</v>
      </c>
      <c r="C258" t="s">
        <v>12204</v>
      </c>
    </row>
    <row r="259" spans="1:3" hidden="1" x14ac:dyDescent="0.25">
      <c r="A259">
        <v>258</v>
      </c>
      <c r="B259" s="10" t="s">
        <v>2851</v>
      </c>
      <c r="C259" t="s">
        <v>12205</v>
      </c>
    </row>
    <row r="260" spans="1:3" hidden="1" x14ac:dyDescent="0.25">
      <c r="A260">
        <v>259</v>
      </c>
      <c r="B260" s="10" t="s">
        <v>2852</v>
      </c>
      <c r="C260" t="s">
        <v>134</v>
      </c>
    </row>
    <row r="261" spans="1:3" hidden="1" x14ac:dyDescent="0.25">
      <c r="A261">
        <v>260</v>
      </c>
      <c r="B261" s="10" t="s">
        <v>2853</v>
      </c>
      <c r="C261" t="s">
        <v>135</v>
      </c>
    </row>
    <row r="262" spans="1:3" hidden="1" x14ac:dyDescent="0.25">
      <c r="A262">
        <v>261</v>
      </c>
      <c r="B262" s="10" t="s">
        <v>2854</v>
      </c>
      <c r="C262" t="s">
        <v>12206</v>
      </c>
    </row>
    <row r="263" spans="1:3" hidden="1" x14ac:dyDescent="0.25">
      <c r="A263">
        <v>262</v>
      </c>
      <c r="B263" s="10" t="s">
        <v>2855</v>
      </c>
      <c r="C263" t="s">
        <v>12207</v>
      </c>
    </row>
    <row r="264" spans="1:3" hidden="1" x14ac:dyDescent="0.25">
      <c r="A264">
        <v>263</v>
      </c>
      <c r="B264" s="10" t="s">
        <v>2856</v>
      </c>
      <c r="C264" t="s">
        <v>12208</v>
      </c>
    </row>
    <row r="265" spans="1:3" hidden="1" x14ac:dyDescent="0.25">
      <c r="A265">
        <v>264</v>
      </c>
      <c r="B265" s="10" t="s">
        <v>2857</v>
      </c>
      <c r="C265" t="s">
        <v>12209</v>
      </c>
    </row>
    <row r="266" spans="1:3" hidden="1" x14ac:dyDescent="0.25">
      <c r="A266">
        <v>265</v>
      </c>
      <c r="B266" s="10" t="s">
        <v>2858</v>
      </c>
      <c r="C266" t="s">
        <v>12210</v>
      </c>
    </row>
    <row r="267" spans="1:3" hidden="1" x14ac:dyDescent="0.25">
      <c r="A267">
        <v>266</v>
      </c>
      <c r="B267" s="10" t="s">
        <v>2859</v>
      </c>
      <c r="C267" t="s">
        <v>12211</v>
      </c>
    </row>
    <row r="268" spans="1:3" hidden="1" x14ac:dyDescent="0.25">
      <c r="A268">
        <v>267</v>
      </c>
      <c r="B268" s="10" t="s">
        <v>2860</v>
      </c>
      <c r="C268" t="s">
        <v>12212</v>
      </c>
    </row>
    <row r="269" spans="1:3" hidden="1" x14ac:dyDescent="0.25">
      <c r="A269">
        <v>268</v>
      </c>
      <c r="B269" s="10" t="s">
        <v>2861</v>
      </c>
      <c r="C269" t="s">
        <v>136</v>
      </c>
    </row>
    <row r="270" spans="1:3" hidden="1" x14ac:dyDescent="0.25">
      <c r="A270">
        <v>269</v>
      </c>
      <c r="B270" s="10" t="s">
        <v>2862</v>
      </c>
      <c r="C270" t="s">
        <v>137</v>
      </c>
    </row>
    <row r="271" spans="1:3" hidden="1" x14ac:dyDescent="0.25">
      <c r="A271">
        <v>270</v>
      </c>
      <c r="B271" s="10" t="s">
        <v>2863</v>
      </c>
      <c r="C271" t="s">
        <v>138</v>
      </c>
    </row>
    <row r="272" spans="1:3" hidden="1" x14ac:dyDescent="0.25">
      <c r="A272">
        <v>271</v>
      </c>
      <c r="B272" s="10" t="s">
        <v>2864</v>
      </c>
      <c r="C272" t="s">
        <v>12213</v>
      </c>
    </row>
    <row r="273" spans="1:3" hidden="1" x14ac:dyDescent="0.25">
      <c r="A273">
        <v>272</v>
      </c>
      <c r="B273" s="10" t="s">
        <v>2865</v>
      </c>
      <c r="C273" t="s">
        <v>12214</v>
      </c>
    </row>
    <row r="274" spans="1:3" hidden="1" x14ac:dyDescent="0.25">
      <c r="A274">
        <v>273</v>
      </c>
      <c r="B274" s="10" t="s">
        <v>2866</v>
      </c>
      <c r="C274" t="s">
        <v>12215</v>
      </c>
    </row>
    <row r="275" spans="1:3" hidden="1" x14ac:dyDescent="0.25">
      <c r="A275">
        <v>274</v>
      </c>
      <c r="B275" s="10" t="s">
        <v>2867</v>
      </c>
      <c r="C275" t="s">
        <v>12216</v>
      </c>
    </row>
    <row r="276" spans="1:3" hidden="1" x14ac:dyDescent="0.25">
      <c r="A276">
        <v>275</v>
      </c>
      <c r="B276" s="10" t="s">
        <v>2868</v>
      </c>
      <c r="C276" t="s">
        <v>139</v>
      </c>
    </row>
    <row r="277" spans="1:3" hidden="1" x14ac:dyDescent="0.25">
      <c r="A277">
        <v>276</v>
      </c>
      <c r="B277" s="10" t="s">
        <v>2869</v>
      </c>
      <c r="C277" t="s">
        <v>140</v>
      </c>
    </row>
    <row r="278" spans="1:3" hidden="1" x14ac:dyDescent="0.25">
      <c r="A278">
        <v>277</v>
      </c>
      <c r="B278" s="10" t="s">
        <v>2870</v>
      </c>
      <c r="C278" t="s">
        <v>141</v>
      </c>
    </row>
    <row r="279" spans="1:3" hidden="1" x14ac:dyDescent="0.25">
      <c r="A279">
        <v>278</v>
      </c>
      <c r="B279" s="10" t="s">
        <v>2871</v>
      </c>
      <c r="C279" t="s">
        <v>12217</v>
      </c>
    </row>
    <row r="280" spans="1:3" hidden="1" x14ac:dyDescent="0.25">
      <c r="A280">
        <v>279</v>
      </c>
      <c r="B280" s="10" t="s">
        <v>2872</v>
      </c>
      <c r="C280" t="s">
        <v>12218</v>
      </c>
    </row>
    <row r="281" spans="1:3" hidden="1" x14ac:dyDescent="0.25">
      <c r="A281">
        <v>280</v>
      </c>
      <c r="B281" s="10" t="s">
        <v>2873</v>
      </c>
      <c r="C281" t="s">
        <v>12219</v>
      </c>
    </row>
    <row r="282" spans="1:3" hidden="1" x14ac:dyDescent="0.25">
      <c r="A282">
        <v>281</v>
      </c>
      <c r="B282" s="10" t="s">
        <v>2874</v>
      </c>
      <c r="C282" t="s">
        <v>12220</v>
      </c>
    </row>
    <row r="283" spans="1:3" hidden="1" x14ac:dyDescent="0.25">
      <c r="A283">
        <v>282</v>
      </c>
      <c r="B283" s="10" t="s">
        <v>2875</v>
      </c>
      <c r="C283" t="s">
        <v>12221</v>
      </c>
    </row>
    <row r="284" spans="1:3" hidden="1" x14ac:dyDescent="0.25">
      <c r="A284">
        <v>283</v>
      </c>
      <c r="B284" s="10" t="s">
        <v>2876</v>
      </c>
      <c r="C284" t="s">
        <v>12222</v>
      </c>
    </row>
    <row r="285" spans="1:3" hidden="1" x14ac:dyDescent="0.25">
      <c r="A285">
        <v>284</v>
      </c>
      <c r="B285" s="10" t="s">
        <v>2877</v>
      </c>
      <c r="C285" t="s">
        <v>12223</v>
      </c>
    </row>
    <row r="286" spans="1:3" hidden="1" x14ac:dyDescent="0.25">
      <c r="A286">
        <v>285</v>
      </c>
      <c r="B286" s="10" t="s">
        <v>2878</v>
      </c>
      <c r="C286" t="s">
        <v>142</v>
      </c>
    </row>
    <row r="287" spans="1:3" hidden="1" x14ac:dyDescent="0.25">
      <c r="A287">
        <v>286</v>
      </c>
      <c r="B287" s="10" t="s">
        <v>2879</v>
      </c>
      <c r="C287" t="s">
        <v>12224</v>
      </c>
    </row>
    <row r="288" spans="1:3" hidden="1" x14ac:dyDescent="0.25">
      <c r="A288">
        <v>287</v>
      </c>
      <c r="B288" s="10" t="s">
        <v>2880</v>
      </c>
      <c r="C288" t="s">
        <v>12225</v>
      </c>
    </row>
    <row r="289" spans="1:3" hidden="1" x14ac:dyDescent="0.25">
      <c r="A289">
        <v>288</v>
      </c>
      <c r="B289" s="10" t="s">
        <v>2881</v>
      </c>
      <c r="C289" t="s">
        <v>12226</v>
      </c>
    </row>
    <row r="290" spans="1:3" hidden="1" x14ac:dyDescent="0.25">
      <c r="A290">
        <v>289</v>
      </c>
      <c r="B290" s="10" t="s">
        <v>2882</v>
      </c>
      <c r="C290" t="s">
        <v>12227</v>
      </c>
    </row>
    <row r="291" spans="1:3" hidden="1" x14ac:dyDescent="0.25">
      <c r="A291">
        <v>290</v>
      </c>
      <c r="B291" s="10" t="s">
        <v>2883</v>
      </c>
      <c r="C291" t="s">
        <v>12228</v>
      </c>
    </row>
    <row r="292" spans="1:3" hidden="1" x14ac:dyDescent="0.25">
      <c r="A292">
        <v>291</v>
      </c>
      <c r="B292" s="10" t="s">
        <v>2884</v>
      </c>
      <c r="C292" t="s">
        <v>143</v>
      </c>
    </row>
    <row r="293" spans="1:3" hidden="1" x14ac:dyDescent="0.25">
      <c r="A293">
        <v>292</v>
      </c>
      <c r="B293" s="10" t="s">
        <v>2885</v>
      </c>
      <c r="C293" t="s">
        <v>144</v>
      </c>
    </row>
    <row r="294" spans="1:3" hidden="1" x14ac:dyDescent="0.25">
      <c r="A294">
        <v>293</v>
      </c>
      <c r="B294" s="10" t="s">
        <v>2886</v>
      </c>
      <c r="C294" t="s">
        <v>145</v>
      </c>
    </row>
    <row r="295" spans="1:3" hidden="1" x14ac:dyDescent="0.25">
      <c r="A295">
        <v>294</v>
      </c>
      <c r="B295" s="10" t="s">
        <v>2887</v>
      </c>
      <c r="C295" t="s">
        <v>12229</v>
      </c>
    </row>
    <row r="296" spans="1:3" hidden="1" x14ac:dyDescent="0.25">
      <c r="A296">
        <v>295</v>
      </c>
      <c r="B296" s="10" t="s">
        <v>2888</v>
      </c>
      <c r="C296" t="s">
        <v>12230</v>
      </c>
    </row>
    <row r="297" spans="1:3" hidden="1" x14ac:dyDescent="0.25">
      <c r="A297">
        <v>296</v>
      </c>
      <c r="B297" s="10" t="s">
        <v>2889</v>
      </c>
      <c r="C297" t="s">
        <v>12231</v>
      </c>
    </row>
    <row r="298" spans="1:3" hidden="1" x14ac:dyDescent="0.25">
      <c r="A298">
        <v>297</v>
      </c>
      <c r="B298" s="10" t="s">
        <v>2890</v>
      </c>
      <c r="C298" t="s">
        <v>146</v>
      </c>
    </row>
    <row r="299" spans="1:3" hidden="1" x14ac:dyDescent="0.25">
      <c r="A299">
        <v>298</v>
      </c>
      <c r="B299" s="10" t="s">
        <v>2891</v>
      </c>
      <c r="C299" t="s">
        <v>12232</v>
      </c>
    </row>
    <row r="300" spans="1:3" hidden="1" x14ac:dyDescent="0.25">
      <c r="A300">
        <v>299</v>
      </c>
      <c r="B300" s="10" t="s">
        <v>2892</v>
      </c>
      <c r="C300" t="s">
        <v>12233</v>
      </c>
    </row>
    <row r="301" spans="1:3" hidden="1" x14ac:dyDescent="0.25">
      <c r="A301">
        <v>300</v>
      </c>
      <c r="B301" s="10" t="s">
        <v>2893</v>
      </c>
      <c r="C301" t="s">
        <v>12234</v>
      </c>
    </row>
    <row r="302" spans="1:3" hidden="1" x14ac:dyDescent="0.25">
      <c r="A302">
        <v>301</v>
      </c>
      <c r="B302" s="10" t="s">
        <v>2894</v>
      </c>
      <c r="C302" t="s">
        <v>12235</v>
      </c>
    </row>
    <row r="303" spans="1:3" hidden="1" x14ac:dyDescent="0.25">
      <c r="A303">
        <v>302</v>
      </c>
      <c r="B303" s="10" t="s">
        <v>2895</v>
      </c>
      <c r="C303" t="s">
        <v>12236</v>
      </c>
    </row>
    <row r="304" spans="1:3" hidden="1" x14ac:dyDescent="0.25">
      <c r="A304">
        <v>303</v>
      </c>
      <c r="B304" s="10" t="s">
        <v>2896</v>
      </c>
      <c r="C304" t="s">
        <v>147</v>
      </c>
    </row>
    <row r="305" spans="1:3" hidden="1" x14ac:dyDescent="0.25">
      <c r="A305">
        <v>304</v>
      </c>
      <c r="B305" s="10" t="s">
        <v>2897</v>
      </c>
      <c r="C305" t="s">
        <v>12237</v>
      </c>
    </row>
    <row r="306" spans="1:3" hidden="1" x14ac:dyDescent="0.25">
      <c r="A306">
        <v>305</v>
      </c>
      <c r="B306" s="10" t="s">
        <v>2898</v>
      </c>
      <c r="C306" t="s">
        <v>12238</v>
      </c>
    </row>
    <row r="307" spans="1:3" hidden="1" x14ac:dyDescent="0.25">
      <c r="A307">
        <v>306</v>
      </c>
      <c r="B307" s="10" t="s">
        <v>2899</v>
      </c>
      <c r="C307" t="s">
        <v>12239</v>
      </c>
    </row>
    <row r="308" spans="1:3" hidden="1" x14ac:dyDescent="0.25">
      <c r="A308">
        <v>307</v>
      </c>
      <c r="B308" s="10" t="s">
        <v>2900</v>
      </c>
      <c r="C308" t="s">
        <v>148</v>
      </c>
    </row>
    <row r="309" spans="1:3" hidden="1" x14ac:dyDescent="0.25">
      <c r="A309">
        <v>308</v>
      </c>
      <c r="B309" s="10" t="s">
        <v>2901</v>
      </c>
      <c r="C309" t="s">
        <v>12240</v>
      </c>
    </row>
    <row r="310" spans="1:3" hidden="1" x14ac:dyDescent="0.25">
      <c r="A310">
        <v>309</v>
      </c>
      <c r="B310" s="10" t="s">
        <v>2902</v>
      </c>
      <c r="C310" t="s">
        <v>149</v>
      </c>
    </row>
    <row r="311" spans="1:3" hidden="1" x14ac:dyDescent="0.25">
      <c r="A311">
        <v>310</v>
      </c>
      <c r="B311" s="10" t="s">
        <v>2903</v>
      </c>
      <c r="C311" t="s">
        <v>150</v>
      </c>
    </row>
    <row r="312" spans="1:3" hidden="1" x14ac:dyDescent="0.25">
      <c r="A312">
        <v>311</v>
      </c>
      <c r="B312" s="10" t="s">
        <v>2904</v>
      </c>
      <c r="C312" t="s">
        <v>151</v>
      </c>
    </row>
    <row r="313" spans="1:3" hidden="1" x14ac:dyDescent="0.25">
      <c r="A313">
        <v>312</v>
      </c>
      <c r="B313" s="10" t="s">
        <v>2905</v>
      </c>
      <c r="C313" t="s">
        <v>152</v>
      </c>
    </row>
    <row r="314" spans="1:3" hidden="1" x14ac:dyDescent="0.25">
      <c r="A314">
        <v>313</v>
      </c>
      <c r="B314" s="10" t="s">
        <v>2906</v>
      </c>
      <c r="C314" t="s">
        <v>12241</v>
      </c>
    </row>
    <row r="315" spans="1:3" hidden="1" x14ac:dyDescent="0.25">
      <c r="A315">
        <v>314</v>
      </c>
      <c r="B315" s="10" t="s">
        <v>2907</v>
      </c>
      <c r="C315" t="s">
        <v>12242</v>
      </c>
    </row>
    <row r="316" spans="1:3" hidden="1" x14ac:dyDescent="0.25">
      <c r="A316">
        <v>315</v>
      </c>
      <c r="B316" s="10" t="s">
        <v>2908</v>
      </c>
      <c r="C316" t="s">
        <v>12243</v>
      </c>
    </row>
    <row r="317" spans="1:3" hidden="1" x14ac:dyDescent="0.25">
      <c r="A317">
        <v>316</v>
      </c>
      <c r="B317" s="10" t="s">
        <v>2909</v>
      </c>
      <c r="C317" t="s">
        <v>153</v>
      </c>
    </row>
    <row r="318" spans="1:3" hidden="1" x14ac:dyDescent="0.25">
      <c r="A318">
        <v>317</v>
      </c>
      <c r="B318" s="10" t="s">
        <v>2910</v>
      </c>
      <c r="C318" t="s">
        <v>12244</v>
      </c>
    </row>
    <row r="319" spans="1:3" hidden="1" x14ac:dyDescent="0.25">
      <c r="A319">
        <v>318</v>
      </c>
      <c r="B319" s="10" t="s">
        <v>2911</v>
      </c>
      <c r="C319" t="s">
        <v>154</v>
      </c>
    </row>
    <row r="320" spans="1:3" hidden="1" x14ac:dyDescent="0.25">
      <c r="A320">
        <v>319</v>
      </c>
      <c r="B320" s="10" t="s">
        <v>2912</v>
      </c>
      <c r="C320" t="s">
        <v>12245</v>
      </c>
    </row>
    <row r="321" spans="1:3" hidden="1" x14ac:dyDescent="0.25">
      <c r="A321">
        <v>320</v>
      </c>
      <c r="B321" s="10" t="s">
        <v>2913</v>
      </c>
      <c r="C321" t="s">
        <v>155</v>
      </c>
    </row>
    <row r="322" spans="1:3" hidden="1" x14ac:dyDescent="0.25">
      <c r="A322">
        <v>321</v>
      </c>
      <c r="B322" s="10" t="s">
        <v>2914</v>
      </c>
      <c r="C322" t="s">
        <v>12246</v>
      </c>
    </row>
    <row r="323" spans="1:3" hidden="1" x14ac:dyDescent="0.25">
      <c r="A323">
        <v>322</v>
      </c>
      <c r="B323" s="10" t="s">
        <v>2915</v>
      </c>
      <c r="C323" t="s">
        <v>12247</v>
      </c>
    </row>
    <row r="324" spans="1:3" hidden="1" x14ac:dyDescent="0.25">
      <c r="A324">
        <v>323</v>
      </c>
      <c r="B324" s="10" t="s">
        <v>2916</v>
      </c>
      <c r="C324" t="s">
        <v>156</v>
      </c>
    </row>
    <row r="325" spans="1:3" hidden="1" x14ac:dyDescent="0.25">
      <c r="A325">
        <v>324</v>
      </c>
      <c r="B325" s="10" t="s">
        <v>2917</v>
      </c>
      <c r="C325" t="s">
        <v>157</v>
      </c>
    </row>
    <row r="326" spans="1:3" hidden="1" x14ac:dyDescent="0.25">
      <c r="A326">
        <v>325</v>
      </c>
      <c r="B326" s="10" t="s">
        <v>2918</v>
      </c>
      <c r="C326" t="s">
        <v>12248</v>
      </c>
    </row>
    <row r="327" spans="1:3" hidden="1" x14ac:dyDescent="0.25">
      <c r="A327">
        <v>326</v>
      </c>
      <c r="B327" s="10" t="s">
        <v>2919</v>
      </c>
      <c r="C327" t="s">
        <v>12249</v>
      </c>
    </row>
    <row r="328" spans="1:3" hidden="1" x14ac:dyDescent="0.25">
      <c r="A328">
        <v>327</v>
      </c>
      <c r="B328" s="10" t="s">
        <v>2920</v>
      </c>
      <c r="C328" t="s">
        <v>12250</v>
      </c>
    </row>
    <row r="329" spans="1:3" hidden="1" x14ac:dyDescent="0.25">
      <c r="A329">
        <v>328</v>
      </c>
      <c r="B329" s="10" t="s">
        <v>2921</v>
      </c>
      <c r="C329" t="s">
        <v>12251</v>
      </c>
    </row>
    <row r="330" spans="1:3" hidden="1" x14ac:dyDescent="0.25">
      <c r="A330">
        <v>329</v>
      </c>
      <c r="B330" s="10" t="s">
        <v>2922</v>
      </c>
      <c r="C330" t="s">
        <v>12252</v>
      </c>
    </row>
    <row r="331" spans="1:3" hidden="1" x14ac:dyDescent="0.25">
      <c r="A331">
        <v>330</v>
      </c>
      <c r="B331" s="10" t="s">
        <v>2923</v>
      </c>
      <c r="C331" t="s">
        <v>12253</v>
      </c>
    </row>
    <row r="332" spans="1:3" hidden="1" x14ac:dyDescent="0.25">
      <c r="A332">
        <v>331</v>
      </c>
      <c r="B332" s="10" t="s">
        <v>2924</v>
      </c>
      <c r="C332" t="s">
        <v>158</v>
      </c>
    </row>
    <row r="333" spans="1:3" hidden="1" x14ac:dyDescent="0.25">
      <c r="A333">
        <v>332</v>
      </c>
      <c r="B333" s="10" t="s">
        <v>2925</v>
      </c>
      <c r="C333" t="s">
        <v>159</v>
      </c>
    </row>
    <row r="334" spans="1:3" hidden="1" x14ac:dyDescent="0.25">
      <c r="A334">
        <v>333</v>
      </c>
      <c r="B334" s="10" t="s">
        <v>2926</v>
      </c>
      <c r="C334" t="s">
        <v>160</v>
      </c>
    </row>
    <row r="335" spans="1:3" hidden="1" x14ac:dyDescent="0.25">
      <c r="A335">
        <v>334</v>
      </c>
      <c r="B335" s="10" t="s">
        <v>2927</v>
      </c>
      <c r="C335" t="s">
        <v>161</v>
      </c>
    </row>
    <row r="336" spans="1:3" hidden="1" x14ac:dyDescent="0.25">
      <c r="A336">
        <v>335</v>
      </c>
      <c r="B336" s="10" t="s">
        <v>2928</v>
      </c>
      <c r="C336" t="s">
        <v>12254</v>
      </c>
    </row>
    <row r="337" spans="1:3" hidden="1" x14ac:dyDescent="0.25">
      <c r="A337">
        <v>336</v>
      </c>
      <c r="B337" s="10" t="s">
        <v>2929</v>
      </c>
      <c r="C337" t="s">
        <v>12255</v>
      </c>
    </row>
    <row r="338" spans="1:3" hidden="1" x14ac:dyDescent="0.25">
      <c r="A338">
        <v>337</v>
      </c>
      <c r="B338" s="10" t="s">
        <v>2930</v>
      </c>
      <c r="C338" t="s">
        <v>162</v>
      </c>
    </row>
    <row r="339" spans="1:3" hidden="1" x14ac:dyDescent="0.25">
      <c r="A339">
        <v>338</v>
      </c>
      <c r="B339" s="10" t="s">
        <v>2931</v>
      </c>
      <c r="C339" t="s">
        <v>12256</v>
      </c>
    </row>
    <row r="340" spans="1:3" hidden="1" x14ac:dyDescent="0.25">
      <c r="A340">
        <v>339</v>
      </c>
      <c r="B340" s="10" t="s">
        <v>2932</v>
      </c>
      <c r="C340" t="s">
        <v>12257</v>
      </c>
    </row>
    <row r="341" spans="1:3" hidden="1" x14ac:dyDescent="0.25">
      <c r="A341">
        <v>340</v>
      </c>
      <c r="B341" s="10" t="s">
        <v>2933</v>
      </c>
      <c r="C341" t="s">
        <v>163</v>
      </c>
    </row>
    <row r="342" spans="1:3" hidden="1" x14ac:dyDescent="0.25">
      <c r="A342">
        <v>341</v>
      </c>
      <c r="B342" s="10" t="s">
        <v>2934</v>
      </c>
      <c r="C342" t="s">
        <v>12258</v>
      </c>
    </row>
    <row r="343" spans="1:3" hidden="1" x14ac:dyDescent="0.25">
      <c r="A343">
        <v>342</v>
      </c>
      <c r="B343" s="10" t="s">
        <v>2935</v>
      </c>
      <c r="C343" t="s">
        <v>12259</v>
      </c>
    </row>
    <row r="344" spans="1:3" hidden="1" x14ac:dyDescent="0.25">
      <c r="A344">
        <v>343</v>
      </c>
      <c r="B344" s="10" t="s">
        <v>2936</v>
      </c>
      <c r="C344" t="s">
        <v>12260</v>
      </c>
    </row>
    <row r="345" spans="1:3" hidden="1" x14ac:dyDescent="0.25">
      <c r="A345">
        <v>344</v>
      </c>
      <c r="B345" s="10" t="s">
        <v>2937</v>
      </c>
      <c r="C345" t="s">
        <v>12261</v>
      </c>
    </row>
    <row r="346" spans="1:3" hidden="1" x14ac:dyDescent="0.25">
      <c r="A346">
        <v>345</v>
      </c>
      <c r="B346" s="10" t="s">
        <v>2938</v>
      </c>
      <c r="C346" t="s">
        <v>164</v>
      </c>
    </row>
    <row r="347" spans="1:3" hidden="1" x14ac:dyDescent="0.25">
      <c r="A347">
        <v>346</v>
      </c>
      <c r="B347" s="10" t="s">
        <v>2939</v>
      </c>
      <c r="C347" t="s">
        <v>12262</v>
      </c>
    </row>
    <row r="348" spans="1:3" hidden="1" x14ac:dyDescent="0.25">
      <c r="A348">
        <v>347</v>
      </c>
      <c r="B348" s="10" t="s">
        <v>2940</v>
      </c>
      <c r="C348" t="s">
        <v>12263</v>
      </c>
    </row>
    <row r="349" spans="1:3" hidden="1" x14ac:dyDescent="0.25">
      <c r="A349">
        <v>348</v>
      </c>
      <c r="B349" s="10" t="s">
        <v>2941</v>
      </c>
      <c r="C349" t="s">
        <v>165</v>
      </c>
    </row>
    <row r="350" spans="1:3" hidden="1" x14ac:dyDescent="0.25">
      <c r="A350">
        <v>349</v>
      </c>
      <c r="B350" s="10" t="s">
        <v>2942</v>
      </c>
      <c r="C350" t="s">
        <v>166</v>
      </c>
    </row>
    <row r="351" spans="1:3" hidden="1" x14ac:dyDescent="0.25">
      <c r="A351">
        <v>350</v>
      </c>
      <c r="B351" s="10" t="s">
        <v>2943</v>
      </c>
      <c r="C351" t="s">
        <v>167</v>
      </c>
    </row>
    <row r="352" spans="1:3" hidden="1" x14ac:dyDescent="0.25">
      <c r="A352">
        <v>351</v>
      </c>
      <c r="B352" s="10" t="s">
        <v>2944</v>
      </c>
      <c r="C352" t="s">
        <v>12264</v>
      </c>
    </row>
    <row r="353" spans="1:3" hidden="1" x14ac:dyDescent="0.25">
      <c r="A353">
        <v>352</v>
      </c>
      <c r="B353" s="10" t="s">
        <v>2945</v>
      </c>
      <c r="C353" t="s">
        <v>12265</v>
      </c>
    </row>
    <row r="354" spans="1:3" hidden="1" x14ac:dyDescent="0.25">
      <c r="A354">
        <v>353</v>
      </c>
      <c r="B354" s="10" t="s">
        <v>2946</v>
      </c>
      <c r="C354" t="s">
        <v>12266</v>
      </c>
    </row>
    <row r="355" spans="1:3" hidden="1" x14ac:dyDescent="0.25">
      <c r="A355">
        <v>354</v>
      </c>
      <c r="B355" s="10" t="s">
        <v>2947</v>
      </c>
      <c r="C355" t="s">
        <v>12267</v>
      </c>
    </row>
    <row r="356" spans="1:3" hidden="1" x14ac:dyDescent="0.25">
      <c r="A356">
        <v>355</v>
      </c>
      <c r="B356" s="10" t="s">
        <v>2948</v>
      </c>
      <c r="C356" t="s">
        <v>12268</v>
      </c>
    </row>
    <row r="357" spans="1:3" hidden="1" x14ac:dyDescent="0.25">
      <c r="A357">
        <v>356</v>
      </c>
      <c r="B357" s="10" t="s">
        <v>2949</v>
      </c>
      <c r="C357" t="s">
        <v>12269</v>
      </c>
    </row>
    <row r="358" spans="1:3" hidden="1" x14ac:dyDescent="0.25">
      <c r="A358">
        <v>357</v>
      </c>
      <c r="B358" s="10" t="s">
        <v>2950</v>
      </c>
      <c r="C358" t="s">
        <v>12270</v>
      </c>
    </row>
    <row r="359" spans="1:3" hidden="1" x14ac:dyDescent="0.25">
      <c r="A359">
        <v>358</v>
      </c>
      <c r="B359" s="10" t="s">
        <v>2951</v>
      </c>
      <c r="C359" t="s">
        <v>12271</v>
      </c>
    </row>
    <row r="360" spans="1:3" hidden="1" x14ac:dyDescent="0.25">
      <c r="A360">
        <v>359</v>
      </c>
      <c r="B360" s="10" t="s">
        <v>2952</v>
      </c>
      <c r="C360" t="s">
        <v>12272</v>
      </c>
    </row>
    <row r="361" spans="1:3" hidden="1" x14ac:dyDescent="0.25">
      <c r="A361">
        <v>360</v>
      </c>
      <c r="B361" s="10" t="s">
        <v>2953</v>
      </c>
      <c r="C361" t="s">
        <v>12273</v>
      </c>
    </row>
    <row r="362" spans="1:3" hidden="1" x14ac:dyDescent="0.25">
      <c r="A362">
        <v>361</v>
      </c>
      <c r="B362" s="10" t="s">
        <v>2954</v>
      </c>
      <c r="C362" t="s">
        <v>12274</v>
      </c>
    </row>
    <row r="363" spans="1:3" hidden="1" x14ac:dyDescent="0.25">
      <c r="A363">
        <v>362</v>
      </c>
      <c r="B363" s="10" t="s">
        <v>2955</v>
      </c>
      <c r="C363" t="s">
        <v>12275</v>
      </c>
    </row>
    <row r="364" spans="1:3" hidden="1" x14ac:dyDescent="0.25">
      <c r="A364">
        <v>363</v>
      </c>
      <c r="B364" s="10" t="s">
        <v>2956</v>
      </c>
      <c r="C364" t="s">
        <v>12276</v>
      </c>
    </row>
    <row r="365" spans="1:3" hidden="1" x14ac:dyDescent="0.25">
      <c r="A365">
        <v>364</v>
      </c>
      <c r="B365" s="10" t="s">
        <v>2957</v>
      </c>
      <c r="C365" t="s">
        <v>12277</v>
      </c>
    </row>
    <row r="366" spans="1:3" hidden="1" x14ac:dyDescent="0.25">
      <c r="A366">
        <v>365</v>
      </c>
      <c r="B366" s="10" t="s">
        <v>2958</v>
      </c>
      <c r="C366" t="s">
        <v>12278</v>
      </c>
    </row>
    <row r="367" spans="1:3" hidden="1" x14ac:dyDescent="0.25">
      <c r="A367">
        <v>366</v>
      </c>
      <c r="B367" s="10" t="s">
        <v>2959</v>
      </c>
      <c r="C367" t="s">
        <v>12279</v>
      </c>
    </row>
    <row r="368" spans="1:3" hidden="1" x14ac:dyDescent="0.25">
      <c r="A368">
        <v>367</v>
      </c>
      <c r="B368" s="10" t="s">
        <v>2960</v>
      </c>
      <c r="C368" t="s">
        <v>12280</v>
      </c>
    </row>
    <row r="369" spans="1:3" hidden="1" x14ac:dyDescent="0.25">
      <c r="A369">
        <v>368</v>
      </c>
      <c r="B369" s="10" t="s">
        <v>2961</v>
      </c>
      <c r="C369" t="s">
        <v>12281</v>
      </c>
    </row>
    <row r="370" spans="1:3" hidden="1" x14ac:dyDescent="0.25">
      <c r="A370">
        <v>369</v>
      </c>
      <c r="B370" s="10" t="s">
        <v>2962</v>
      </c>
      <c r="C370" t="s">
        <v>12282</v>
      </c>
    </row>
    <row r="371" spans="1:3" hidden="1" x14ac:dyDescent="0.25">
      <c r="A371">
        <v>370</v>
      </c>
      <c r="B371" s="10" t="s">
        <v>2963</v>
      </c>
      <c r="C371" t="s">
        <v>12283</v>
      </c>
    </row>
    <row r="372" spans="1:3" hidden="1" x14ac:dyDescent="0.25">
      <c r="A372">
        <v>371</v>
      </c>
      <c r="B372" s="10" t="s">
        <v>2964</v>
      </c>
      <c r="C372" t="s">
        <v>12284</v>
      </c>
    </row>
    <row r="373" spans="1:3" hidden="1" x14ac:dyDescent="0.25">
      <c r="A373">
        <v>372</v>
      </c>
      <c r="B373" s="10" t="s">
        <v>2965</v>
      </c>
      <c r="C373" t="s">
        <v>12285</v>
      </c>
    </row>
    <row r="374" spans="1:3" hidden="1" x14ac:dyDescent="0.25">
      <c r="A374">
        <v>373</v>
      </c>
      <c r="B374" s="10" t="s">
        <v>2966</v>
      </c>
      <c r="C374" t="s">
        <v>168</v>
      </c>
    </row>
    <row r="375" spans="1:3" hidden="1" x14ac:dyDescent="0.25">
      <c r="A375">
        <v>374</v>
      </c>
      <c r="B375" s="10" t="s">
        <v>2967</v>
      </c>
      <c r="C375" t="s">
        <v>169</v>
      </c>
    </row>
    <row r="376" spans="1:3" hidden="1" x14ac:dyDescent="0.25">
      <c r="A376">
        <v>375</v>
      </c>
      <c r="B376" s="10" t="s">
        <v>2968</v>
      </c>
      <c r="C376" t="s">
        <v>12286</v>
      </c>
    </row>
    <row r="377" spans="1:3" hidden="1" x14ac:dyDescent="0.25">
      <c r="A377">
        <v>376</v>
      </c>
      <c r="B377" s="10" t="s">
        <v>2969</v>
      </c>
      <c r="C377" t="s">
        <v>170</v>
      </c>
    </row>
    <row r="378" spans="1:3" hidden="1" x14ac:dyDescent="0.25">
      <c r="A378">
        <v>377</v>
      </c>
      <c r="B378" s="10" t="s">
        <v>2970</v>
      </c>
      <c r="C378" t="s">
        <v>12287</v>
      </c>
    </row>
    <row r="379" spans="1:3" hidden="1" x14ac:dyDescent="0.25">
      <c r="A379">
        <v>378</v>
      </c>
      <c r="B379" s="10" t="s">
        <v>2971</v>
      </c>
      <c r="C379" t="s">
        <v>171</v>
      </c>
    </row>
    <row r="380" spans="1:3" hidden="1" x14ac:dyDescent="0.25">
      <c r="A380">
        <v>379</v>
      </c>
      <c r="B380" s="10" t="s">
        <v>2972</v>
      </c>
      <c r="C380" t="s">
        <v>172</v>
      </c>
    </row>
    <row r="381" spans="1:3" hidden="1" x14ac:dyDescent="0.25">
      <c r="A381">
        <v>380</v>
      </c>
      <c r="B381" s="10" t="s">
        <v>2973</v>
      </c>
      <c r="C381" t="s">
        <v>173</v>
      </c>
    </row>
    <row r="382" spans="1:3" hidden="1" x14ac:dyDescent="0.25">
      <c r="A382">
        <v>381</v>
      </c>
      <c r="B382" s="10" t="s">
        <v>2974</v>
      </c>
      <c r="C382" t="s">
        <v>174</v>
      </c>
    </row>
    <row r="383" spans="1:3" hidden="1" x14ac:dyDescent="0.25">
      <c r="A383">
        <v>382</v>
      </c>
      <c r="B383" s="10" t="s">
        <v>2975</v>
      </c>
      <c r="C383" t="s">
        <v>12288</v>
      </c>
    </row>
    <row r="384" spans="1:3" hidden="1" x14ac:dyDescent="0.25">
      <c r="A384">
        <v>383</v>
      </c>
      <c r="B384" s="10" t="s">
        <v>2976</v>
      </c>
      <c r="C384" t="s">
        <v>12289</v>
      </c>
    </row>
    <row r="385" spans="1:3" hidden="1" x14ac:dyDescent="0.25">
      <c r="A385">
        <v>384</v>
      </c>
      <c r="B385" s="10" t="s">
        <v>2977</v>
      </c>
      <c r="C385" t="s">
        <v>12290</v>
      </c>
    </row>
    <row r="386" spans="1:3" hidden="1" x14ac:dyDescent="0.25">
      <c r="A386">
        <v>385</v>
      </c>
      <c r="B386" s="10" t="s">
        <v>2978</v>
      </c>
      <c r="C386" t="s">
        <v>12291</v>
      </c>
    </row>
    <row r="387" spans="1:3" hidden="1" x14ac:dyDescent="0.25">
      <c r="A387">
        <v>386</v>
      </c>
      <c r="B387" s="10" t="s">
        <v>2979</v>
      </c>
      <c r="C387" t="s">
        <v>12292</v>
      </c>
    </row>
    <row r="388" spans="1:3" hidden="1" x14ac:dyDescent="0.25">
      <c r="A388">
        <v>387</v>
      </c>
      <c r="B388" s="10" t="s">
        <v>2980</v>
      </c>
      <c r="C388" t="s">
        <v>175</v>
      </c>
    </row>
    <row r="389" spans="1:3" hidden="1" x14ac:dyDescent="0.25">
      <c r="A389">
        <v>388</v>
      </c>
      <c r="B389" s="10" t="s">
        <v>2981</v>
      </c>
      <c r="C389" t="s">
        <v>12293</v>
      </c>
    </row>
    <row r="390" spans="1:3" hidden="1" x14ac:dyDescent="0.25">
      <c r="A390">
        <v>389</v>
      </c>
      <c r="B390" s="10" t="s">
        <v>2982</v>
      </c>
      <c r="C390" t="s">
        <v>12294</v>
      </c>
    </row>
    <row r="391" spans="1:3" hidden="1" x14ac:dyDescent="0.25">
      <c r="A391">
        <v>390</v>
      </c>
      <c r="B391" s="10" t="s">
        <v>2983</v>
      </c>
      <c r="C391" t="s">
        <v>176</v>
      </c>
    </row>
    <row r="392" spans="1:3" hidden="1" x14ac:dyDescent="0.25">
      <c r="A392">
        <v>391</v>
      </c>
      <c r="B392" s="10" t="s">
        <v>2984</v>
      </c>
      <c r="C392" t="s">
        <v>177</v>
      </c>
    </row>
    <row r="393" spans="1:3" hidden="1" x14ac:dyDescent="0.25">
      <c r="A393">
        <v>392</v>
      </c>
      <c r="B393" s="10" t="s">
        <v>2985</v>
      </c>
      <c r="C393" t="s">
        <v>12295</v>
      </c>
    </row>
    <row r="394" spans="1:3" hidden="1" x14ac:dyDescent="0.25">
      <c r="A394">
        <v>393</v>
      </c>
      <c r="B394" s="10" t="s">
        <v>2986</v>
      </c>
      <c r="C394" t="s">
        <v>12296</v>
      </c>
    </row>
    <row r="395" spans="1:3" hidden="1" x14ac:dyDescent="0.25">
      <c r="A395">
        <v>394</v>
      </c>
      <c r="B395" s="10" t="s">
        <v>2987</v>
      </c>
      <c r="C395" t="s">
        <v>178</v>
      </c>
    </row>
    <row r="396" spans="1:3" hidden="1" x14ac:dyDescent="0.25">
      <c r="A396">
        <v>395</v>
      </c>
      <c r="B396" s="10" t="s">
        <v>2988</v>
      </c>
      <c r="C396" t="s">
        <v>12297</v>
      </c>
    </row>
    <row r="397" spans="1:3" hidden="1" x14ac:dyDescent="0.25">
      <c r="A397">
        <v>396</v>
      </c>
      <c r="B397" s="10" t="s">
        <v>2989</v>
      </c>
      <c r="C397" t="s">
        <v>179</v>
      </c>
    </row>
    <row r="398" spans="1:3" hidden="1" x14ac:dyDescent="0.25">
      <c r="A398">
        <v>397</v>
      </c>
      <c r="B398" s="10" t="s">
        <v>2990</v>
      </c>
      <c r="C398" t="s">
        <v>12298</v>
      </c>
    </row>
    <row r="399" spans="1:3" hidden="1" x14ac:dyDescent="0.25">
      <c r="A399">
        <v>398</v>
      </c>
      <c r="B399" s="10" t="s">
        <v>2991</v>
      </c>
      <c r="C399" t="s">
        <v>180</v>
      </c>
    </row>
    <row r="400" spans="1:3" hidden="1" x14ac:dyDescent="0.25">
      <c r="A400">
        <v>399</v>
      </c>
      <c r="B400" s="10" t="s">
        <v>2992</v>
      </c>
      <c r="C400" t="s">
        <v>12299</v>
      </c>
    </row>
    <row r="401" spans="1:3" hidden="1" x14ac:dyDescent="0.25">
      <c r="A401">
        <v>400</v>
      </c>
      <c r="B401" s="10" t="s">
        <v>2993</v>
      </c>
      <c r="C401" t="s">
        <v>181</v>
      </c>
    </row>
    <row r="402" spans="1:3" hidden="1" x14ac:dyDescent="0.25">
      <c r="A402">
        <v>401</v>
      </c>
      <c r="B402" s="10" t="s">
        <v>2994</v>
      </c>
      <c r="C402" t="s">
        <v>12300</v>
      </c>
    </row>
    <row r="403" spans="1:3" hidden="1" x14ac:dyDescent="0.25">
      <c r="A403">
        <v>402</v>
      </c>
      <c r="B403" s="10" t="s">
        <v>2995</v>
      </c>
      <c r="C403" t="s">
        <v>12301</v>
      </c>
    </row>
    <row r="404" spans="1:3" hidden="1" x14ac:dyDescent="0.25">
      <c r="A404">
        <v>403</v>
      </c>
      <c r="B404" s="10" t="s">
        <v>2996</v>
      </c>
      <c r="C404" t="s">
        <v>182</v>
      </c>
    </row>
    <row r="405" spans="1:3" hidden="1" x14ac:dyDescent="0.25">
      <c r="A405">
        <v>404</v>
      </c>
      <c r="B405" s="10" t="s">
        <v>2997</v>
      </c>
      <c r="C405" t="s">
        <v>12302</v>
      </c>
    </row>
    <row r="406" spans="1:3" hidden="1" x14ac:dyDescent="0.25">
      <c r="A406">
        <v>405</v>
      </c>
      <c r="B406" s="10" t="s">
        <v>2998</v>
      </c>
      <c r="C406" t="s">
        <v>12303</v>
      </c>
    </row>
    <row r="407" spans="1:3" hidden="1" x14ac:dyDescent="0.25">
      <c r="A407">
        <v>406</v>
      </c>
      <c r="B407" s="10" t="s">
        <v>2999</v>
      </c>
      <c r="C407" t="s">
        <v>12304</v>
      </c>
    </row>
    <row r="408" spans="1:3" hidden="1" x14ac:dyDescent="0.25">
      <c r="A408">
        <v>407</v>
      </c>
      <c r="B408" s="10" t="s">
        <v>3000</v>
      </c>
      <c r="C408" t="s">
        <v>12305</v>
      </c>
    </row>
    <row r="409" spans="1:3" hidden="1" x14ac:dyDescent="0.25">
      <c r="A409">
        <v>408</v>
      </c>
      <c r="B409" s="10" t="s">
        <v>3001</v>
      </c>
      <c r="C409" t="s">
        <v>12306</v>
      </c>
    </row>
    <row r="410" spans="1:3" hidden="1" x14ac:dyDescent="0.25">
      <c r="A410">
        <v>409</v>
      </c>
      <c r="B410" s="10" t="s">
        <v>3002</v>
      </c>
      <c r="C410" t="s">
        <v>183</v>
      </c>
    </row>
    <row r="411" spans="1:3" hidden="1" x14ac:dyDescent="0.25">
      <c r="A411">
        <v>410</v>
      </c>
      <c r="B411" s="10" t="s">
        <v>3003</v>
      </c>
      <c r="C411" t="s">
        <v>184</v>
      </c>
    </row>
    <row r="412" spans="1:3" hidden="1" x14ac:dyDescent="0.25">
      <c r="A412">
        <v>411</v>
      </c>
      <c r="B412" s="10" t="s">
        <v>3004</v>
      </c>
      <c r="C412" t="s">
        <v>12307</v>
      </c>
    </row>
    <row r="413" spans="1:3" hidden="1" x14ac:dyDescent="0.25">
      <c r="A413">
        <v>412</v>
      </c>
      <c r="B413" s="10" t="s">
        <v>3005</v>
      </c>
      <c r="C413" t="s">
        <v>185</v>
      </c>
    </row>
    <row r="414" spans="1:3" hidden="1" x14ac:dyDescent="0.25">
      <c r="A414">
        <v>413</v>
      </c>
      <c r="B414" s="10" t="s">
        <v>3006</v>
      </c>
      <c r="C414" t="s">
        <v>12308</v>
      </c>
    </row>
    <row r="415" spans="1:3" hidden="1" x14ac:dyDescent="0.25">
      <c r="A415">
        <v>414</v>
      </c>
      <c r="B415" s="10" t="s">
        <v>3007</v>
      </c>
      <c r="C415" t="s">
        <v>12309</v>
      </c>
    </row>
    <row r="416" spans="1:3" hidden="1" x14ac:dyDescent="0.25">
      <c r="A416">
        <v>415</v>
      </c>
      <c r="B416" s="10" t="s">
        <v>3008</v>
      </c>
      <c r="C416" t="s">
        <v>12310</v>
      </c>
    </row>
    <row r="417" spans="1:3" hidden="1" x14ac:dyDescent="0.25">
      <c r="A417">
        <v>416</v>
      </c>
      <c r="B417" s="10" t="s">
        <v>3009</v>
      </c>
      <c r="C417" t="s">
        <v>12311</v>
      </c>
    </row>
    <row r="418" spans="1:3" hidden="1" x14ac:dyDescent="0.25">
      <c r="A418">
        <v>417</v>
      </c>
      <c r="B418" s="10" t="s">
        <v>3010</v>
      </c>
      <c r="C418" t="s">
        <v>12312</v>
      </c>
    </row>
    <row r="419" spans="1:3" hidden="1" x14ac:dyDescent="0.25">
      <c r="A419">
        <v>418</v>
      </c>
      <c r="B419" s="10" t="s">
        <v>3011</v>
      </c>
      <c r="C419" t="s">
        <v>12313</v>
      </c>
    </row>
    <row r="420" spans="1:3" hidden="1" x14ac:dyDescent="0.25">
      <c r="A420">
        <v>419</v>
      </c>
      <c r="B420" s="10" t="s">
        <v>3012</v>
      </c>
      <c r="C420" t="s">
        <v>12314</v>
      </c>
    </row>
    <row r="421" spans="1:3" hidden="1" x14ac:dyDescent="0.25">
      <c r="A421">
        <v>420</v>
      </c>
      <c r="B421" s="10" t="s">
        <v>3013</v>
      </c>
      <c r="C421" t="s">
        <v>12315</v>
      </c>
    </row>
    <row r="422" spans="1:3" hidden="1" x14ac:dyDescent="0.25">
      <c r="A422">
        <v>421</v>
      </c>
      <c r="B422" s="10" t="s">
        <v>3014</v>
      </c>
      <c r="C422" t="s">
        <v>12316</v>
      </c>
    </row>
    <row r="423" spans="1:3" hidden="1" x14ac:dyDescent="0.25">
      <c r="A423">
        <v>422</v>
      </c>
      <c r="B423" s="10" t="s">
        <v>3015</v>
      </c>
      <c r="C423" t="s">
        <v>186</v>
      </c>
    </row>
    <row r="424" spans="1:3" hidden="1" x14ac:dyDescent="0.25">
      <c r="A424">
        <v>423</v>
      </c>
      <c r="B424" s="10" t="s">
        <v>3016</v>
      </c>
      <c r="C424" t="s">
        <v>187</v>
      </c>
    </row>
    <row r="425" spans="1:3" hidden="1" x14ac:dyDescent="0.25">
      <c r="A425">
        <v>424</v>
      </c>
      <c r="B425" s="10" t="s">
        <v>3017</v>
      </c>
      <c r="C425" t="s">
        <v>12317</v>
      </c>
    </row>
    <row r="426" spans="1:3" hidden="1" x14ac:dyDescent="0.25">
      <c r="A426">
        <v>425</v>
      </c>
      <c r="B426" s="10" t="s">
        <v>3018</v>
      </c>
      <c r="C426" t="s">
        <v>12318</v>
      </c>
    </row>
    <row r="427" spans="1:3" hidden="1" x14ac:dyDescent="0.25">
      <c r="A427">
        <v>426</v>
      </c>
      <c r="B427" s="10" t="s">
        <v>3019</v>
      </c>
      <c r="C427" t="s">
        <v>12319</v>
      </c>
    </row>
    <row r="428" spans="1:3" hidden="1" x14ac:dyDescent="0.25">
      <c r="A428">
        <v>427</v>
      </c>
      <c r="B428" s="10" t="s">
        <v>3020</v>
      </c>
      <c r="C428" t="s">
        <v>188</v>
      </c>
    </row>
    <row r="429" spans="1:3" hidden="1" x14ac:dyDescent="0.25">
      <c r="A429">
        <v>428</v>
      </c>
      <c r="B429" s="10" t="s">
        <v>3021</v>
      </c>
      <c r="C429" t="s">
        <v>12320</v>
      </c>
    </row>
    <row r="430" spans="1:3" hidden="1" x14ac:dyDescent="0.25">
      <c r="A430">
        <v>429</v>
      </c>
      <c r="B430" s="10" t="s">
        <v>3022</v>
      </c>
      <c r="C430" t="s">
        <v>12321</v>
      </c>
    </row>
    <row r="431" spans="1:3" hidden="1" x14ac:dyDescent="0.25">
      <c r="A431">
        <v>430</v>
      </c>
      <c r="B431" s="10" t="s">
        <v>3023</v>
      </c>
      <c r="C431" t="s">
        <v>12322</v>
      </c>
    </row>
    <row r="432" spans="1:3" hidden="1" x14ac:dyDescent="0.25">
      <c r="A432">
        <v>431</v>
      </c>
      <c r="B432" s="10" t="s">
        <v>3024</v>
      </c>
      <c r="C432" t="s">
        <v>12323</v>
      </c>
    </row>
    <row r="433" spans="1:3" hidden="1" x14ac:dyDescent="0.25">
      <c r="A433">
        <v>432</v>
      </c>
      <c r="B433" s="10" t="s">
        <v>3025</v>
      </c>
      <c r="C433" t="s">
        <v>12324</v>
      </c>
    </row>
    <row r="434" spans="1:3" hidden="1" x14ac:dyDescent="0.25">
      <c r="A434">
        <v>433</v>
      </c>
      <c r="B434" s="10" t="s">
        <v>3026</v>
      </c>
      <c r="C434" t="s">
        <v>12325</v>
      </c>
    </row>
    <row r="435" spans="1:3" hidden="1" x14ac:dyDescent="0.25">
      <c r="A435">
        <v>434</v>
      </c>
      <c r="B435" s="10" t="s">
        <v>3027</v>
      </c>
      <c r="C435" t="s">
        <v>12326</v>
      </c>
    </row>
    <row r="436" spans="1:3" hidden="1" x14ac:dyDescent="0.25">
      <c r="A436">
        <v>435</v>
      </c>
      <c r="B436" s="10" t="s">
        <v>3028</v>
      </c>
      <c r="C436" t="s">
        <v>189</v>
      </c>
    </row>
    <row r="437" spans="1:3" hidden="1" x14ac:dyDescent="0.25">
      <c r="A437">
        <v>436</v>
      </c>
      <c r="B437" s="10" t="s">
        <v>3029</v>
      </c>
      <c r="C437" t="s">
        <v>190</v>
      </c>
    </row>
    <row r="438" spans="1:3" hidden="1" x14ac:dyDescent="0.25">
      <c r="A438">
        <v>437</v>
      </c>
      <c r="B438" s="10" t="s">
        <v>3030</v>
      </c>
      <c r="C438" t="s">
        <v>12327</v>
      </c>
    </row>
    <row r="439" spans="1:3" hidden="1" x14ac:dyDescent="0.25">
      <c r="A439">
        <v>438</v>
      </c>
      <c r="B439" s="10" t="s">
        <v>3031</v>
      </c>
      <c r="C439" t="s">
        <v>12328</v>
      </c>
    </row>
    <row r="440" spans="1:3" hidden="1" x14ac:dyDescent="0.25">
      <c r="A440">
        <v>439</v>
      </c>
      <c r="B440" s="10" t="s">
        <v>3032</v>
      </c>
      <c r="C440" t="s">
        <v>12329</v>
      </c>
    </row>
    <row r="441" spans="1:3" hidden="1" x14ac:dyDescent="0.25">
      <c r="A441">
        <v>440</v>
      </c>
      <c r="B441" s="10" t="s">
        <v>3033</v>
      </c>
      <c r="C441" t="s">
        <v>12330</v>
      </c>
    </row>
    <row r="442" spans="1:3" hidden="1" x14ac:dyDescent="0.25">
      <c r="A442">
        <v>441</v>
      </c>
      <c r="B442" s="10" t="s">
        <v>3034</v>
      </c>
      <c r="C442" t="s">
        <v>12331</v>
      </c>
    </row>
    <row r="443" spans="1:3" hidden="1" x14ac:dyDescent="0.25">
      <c r="A443">
        <v>442</v>
      </c>
      <c r="B443" s="10" t="s">
        <v>3035</v>
      </c>
      <c r="C443" t="s">
        <v>12332</v>
      </c>
    </row>
    <row r="444" spans="1:3" hidden="1" x14ac:dyDescent="0.25">
      <c r="A444">
        <v>443</v>
      </c>
      <c r="B444" s="10" t="s">
        <v>3036</v>
      </c>
      <c r="C444" t="s">
        <v>12333</v>
      </c>
    </row>
    <row r="445" spans="1:3" hidden="1" x14ac:dyDescent="0.25">
      <c r="A445">
        <v>444</v>
      </c>
      <c r="B445" s="10" t="s">
        <v>3037</v>
      </c>
      <c r="C445" t="s">
        <v>12334</v>
      </c>
    </row>
    <row r="446" spans="1:3" hidden="1" x14ac:dyDescent="0.25">
      <c r="A446">
        <v>445</v>
      </c>
      <c r="B446" s="10" t="s">
        <v>3038</v>
      </c>
      <c r="C446" t="s">
        <v>12335</v>
      </c>
    </row>
    <row r="447" spans="1:3" hidden="1" x14ac:dyDescent="0.25">
      <c r="A447">
        <v>446</v>
      </c>
      <c r="B447" s="10" t="s">
        <v>3039</v>
      </c>
      <c r="C447" t="s">
        <v>12336</v>
      </c>
    </row>
    <row r="448" spans="1:3" hidden="1" x14ac:dyDescent="0.25">
      <c r="A448">
        <v>447</v>
      </c>
      <c r="B448" s="10" t="s">
        <v>3040</v>
      </c>
      <c r="C448" t="s">
        <v>12337</v>
      </c>
    </row>
    <row r="449" spans="1:3" hidden="1" x14ac:dyDescent="0.25">
      <c r="A449">
        <v>448</v>
      </c>
      <c r="B449" s="10" t="s">
        <v>3041</v>
      </c>
      <c r="C449" t="s">
        <v>12338</v>
      </c>
    </row>
    <row r="450" spans="1:3" hidden="1" x14ac:dyDescent="0.25">
      <c r="A450">
        <v>449</v>
      </c>
      <c r="B450" s="10" t="s">
        <v>3042</v>
      </c>
      <c r="C450" t="s">
        <v>12339</v>
      </c>
    </row>
    <row r="451" spans="1:3" hidden="1" x14ac:dyDescent="0.25">
      <c r="A451">
        <v>450</v>
      </c>
      <c r="B451" s="10" t="s">
        <v>3043</v>
      </c>
      <c r="C451" t="s">
        <v>12340</v>
      </c>
    </row>
    <row r="452" spans="1:3" hidden="1" x14ac:dyDescent="0.25">
      <c r="A452">
        <v>451</v>
      </c>
      <c r="B452" s="10" t="s">
        <v>3044</v>
      </c>
      <c r="C452" t="s">
        <v>12341</v>
      </c>
    </row>
    <row r="453" spans="1:3" hidden="1" x14ac:dyDescent="0.25">
      <c r="A453">
        <v>452</v>
      </c>
      <c r="B453" s="10" t="s">
        <v>3045</v>
      </c>
      <c r="C453" t="s">
        <v>12342</v>
      </c>
    </row>
    <row r="454" spans="1:3" hidden="1" x14ac:dyDescent="0.25">
      <c r="A454">
        <v>453</v>
      </c>
      <c r="B454" s="10" t="s">
        <v>3046</v>
      </c>
      <c r="C454" t="s">
        <v>12343</v>
      </c>
    </row>
    <row r="455" spans="1:3" hidden="1" x14ac:dyDescent="0.25">
      <c r="A455">
        <v>454</v>
      </c>
      <c r="B455" s="10" t="s">
        <v>3047</v>
      </c>
      <c r="C455" t="s">
        <v>12344</v>
      </c>
    </row>
    <row r="456" spans="1:3" hidden="1" x14ac:dyDescent="0.25">
      <c r="A456">
        <v>455</v>
      </c>
      <c r="B456" s="10" t="s">
        <v>3048</v>
      </c>
      <c r="C456" t="s">
        <v>12345</v>
      </c>
    </row>
    <row r="457" spans="1:3" hidden="1" x14ac:dyDescent="0.25">
      <c r="A457">
        <v>456</v>
      </c>
      <c r="B457" s="10" t="s">
        <v>3049</v>
      </c>
      <c r="C457" t="s">
        <v>12346</v>
      </c>
    </row>
    <row r="458" spans="1:3" hidden="1" x14ac:dyDescent="0.25">
      <c r="A458">
        <v>457</v>
      </c>
      <c r="B458" s="10" t="s">
        <v>3050</v>
      </c>
      <c r="C458" t="s">
        <v>12347</v>
      </c>
    </row>
    <row r="459" spans="1:3" hidden="1" x14ac:dyDescent="0.25">
      <c r="A459">
        <v>458</v>
      </c>
      <c r="B459" s="10" t="s">
        <v>3051</v>
      </c>
      <c r="C459" t="s">
        <v>191</v>
      </c>
    </row>
    <row r="460" spans="1:3" hidden="1" x14ac:dyDescent="0.25">
      <c r="A460">
        <v>459</v>
      </c>
      <c r="B460" s="10" t="s">
        <v>3052</v>
      </c>
      <c r="C460" t="s">
        <v>12348</v>
      </c>
    </row>
    <row r="461" spans="1:3" hidden="1" x14ac:dyDescent="0.25">
      <c r="A461">
        <v>460</v>
      </c>
      <c r="B461" s="10" t="s">
        <v>3053</v>
      </c>
      <c r="C461" t="s">
        <v>12349</v>
      </c>
    </row>
    <row r="462" spans="1:3" hidden="1" x14ac:dyDescent="0.25">
      <c r="A462">
        <v>461</v>
      </c>
      <c r="B462" s="10" t="s">
        <v>3054</v>
      </c>
      <c r="C462" t="s">
        <v>12350</v>
      </c>
    </row>
    <row r="463" spans="1:3" hidden="1" x14ac:dyDescent="0.25">
      <c r="A463">
        <v>462</v>
      </c>
      <c r="B463" s="10" t="s">
        <v>3055</v>
      </c>
      <c r="C463" t="s">
        <v>12351</v>
      </c>
    </row>
    <row r="464" spans="1:3" hidden="1" x14ac:dyDescent="0.25">
      <c r="A464">
        <v>463</v>
      </c>
      <c r="B464" s="10" t="s">
        <v>3056</v>
      </c>
      <c r="C464" t="s">
        <v>192</v>
      </c>
    </row>
    <row r="465" spans="1:3" hidden="1" x14ac:dyDescent="0.25">
      <c r="A465">
        <v>464</v>
      </c>
      <c r="B465" s="10" t="s">
        <v>3057</v>
      </c>
      <c r="C465" t="s">
        <v>193</v>
      </c>
    </row>
    <row r="466" spans="1:3" hidden="1" x14ac:dyDescent="0.25">
      <c r="A466">
        <v>465</v>
      </c>
      <c r="B466" s="10" t="s">
        <v>3058</v>
      </c>
      <c r="C466" t="s">
        <v>12352</v>
      </c>
    </row>
    <row r="467" spans="1:3" hidden="1" x14ac:dyDescent="0.25">
      <c r="A467">
        <v>466</v>
      </c>
      <c r="B467" s="10" t="s">
        <v>3059</v>
      </c>
      <c r="C467" t="s">
        <v>12353</v>
      </c>
    </row>
    <row r="468" spans="1:3" hidden="1" x14ac:dyDescent="0.25">
      <c r="A468">
        <v>467</v>
      </c>
      <c r="B468" s="10" t="s">
        <v>3060</v>
      </c>
      <c r="C468" t="s">
        <v>194</v>
      </c>
    </row>
    <row r="469" spans="1:3" hidden="1" x14ac:dyDescent="0.25">
      <c r="A469">
        <v>468</v>
      </c>
      <c r="B469" s="10" t="s">
        <v>3061</v>
      </c>
      <c r="C469" t="s">
        <v>195</v>
      </c>
    </row>
    <row r="470" spans="1:3" hidden="1" x14ac:dyDescent="0.25">
      <c r="A470">
        <v>469</v>
      </c>
      <c r="B470" s="10" t="s">
        <v>3062</v>
      </c>
      <c r="C470" t="s">
        <v>196</v>
      </c>
    </row>
    <row r="471" spans="1:3" hidden="1" x14ac:dyDescent="0.25">
      <c r="A471">
        <v>470</v>
      </c>
      <c r="B471" s="10" t="s">
        <v>3063</v>
      </c>
      <c r="C471" t="s">
        <v>197</v>
      </c>
    </row>
    <row r="472" spans="1:3" hidden="1" x14ac:dyDescent="0.25">
      <c r="A472">
        <v>471</v>
      </c>
      <c r="B472" s="10" t="s">
        <v>3064</v>
      </c>
      <c r="C472" t="s">
        <v>198</v>
      </c>
    </row>
    <row r="473" spans="1:3" hidden="1" x14ac:dyDescent="0.25">
      <c r="A473">
        <v>472</v>
      </c>
      <c r="B473" s="10" t="s">
        <v>3065</v>
      </c>
      <c r="C473" t="s">
        <v>12354</v>
      </c>
    </row>
    <row r="474" spans="1:3" hidden="1" x14ac:dyDescent="0.25">
      <c r="A474">
        <v>473</v>
      </c>
      <c r="B474" s="10" t="s">
        <v>3066</v>
      </c>
      <c r="C474" t="s">
        <v>12355</v>
      </c>
    </row>
    <row r="475" spans="1:3" hidden="1" x14ac:dyDescent="0.25">
      <c r="A475">
        <v>474</v>
      </c>
      <c r="B475" s="10" t="s">
        <v>3067</v>
      </c>
      <c r="C475" t="s">
        <v>12356</v>
      </c>
    </row>
    <row r="476" spans="1:3" hidden="1" x14ac:dyDescent="0.25">
      <c r="A476">
        <v>475</v>
      </c>
      <c r="B476" s="10" t="s">
        <v>3068</v>
      </c>
      <c r="C476" t="s">
        <v>199</v>
      </c>
    </row>
    <row r="477" spans="1:3" hidden="1" x14ac:dyDescent="0.25">
      <c r="A477">
        <v>476</v>
      </c>
      <c r="B477" s="10" t="s">
        <v>3069</v>
      </c>
      <c r="C477" t="s">
        <v>12357</v>
      </c>
    </row>
    <row r="478" spans="1:3" hidden="1" x14ac:dyDescent="0.25">
      <c r="A478">
        <v>477</v>
      </c>
      <c r="B478" s="10" t="s">
        <v>3070</v>
      </c>
      <c r="C478" t="s">
        <v>12358</v>
      </c>
    </row>
    <row r="479" spans="1:3" hidden="1" x14ac:dyDescent="0.25">
      <c r="A479">
        <v>478</v>
      </c>
      <c r="B479" s="10" t="s">
        <v>3071</v>
      </c>
      <c r="C479" t="s">
        <v>200</v>
      </c>
    </row>
    <row r="480" spans="1:3" hidden="1" x14ac:dyDescent="0.25">
      <c r="A480">
        <v>479</v>
      </c>
      <c r="B480" s="10" t="s">
        <v>3072</v>
      </c>
      <c r="C480" t="s">
        <v>12359</v>
      </c>
    </row>
    <row r="481" spans="1:3" hidden="1" x14ac:dyDescent="0.25">
      <c r="A481">
        <v>480</v>
      </c>
      <c r="B481" s="10" t="s">
        <v>3073</v>
      </c>
      <c r="C481" t="s">
        <v>12360</v>
      </c>
    </row>
    <row r="482" spans="1:3" hidden="1" x14ac:dyDescent="0.25">
      <c r="A482">
        <v>481</v>
      </c>
      <c r="B482" s="10" t="s">
        <v>3074</v>
      </c>
      <c r="C482" t="s">
        <v>12361</v>
      </c>
    </row>
    <row r="483" spans="1:3" hidden="1" x14ac:dyDescent="0.25">
      <c r="A483">
        <v>482</v>
      </c>
      <c r="B483" s="10" t="s">
        <v>3075</v>
      </c>
      <c r="C483" t="s">
        <v>12362</v>
      </c>
    </row>
    <row r="484" spans="1:3" hidden="1" x14ac:dyDescent="0.25">
      <c r="A484">
        <v>483</v>
      </c>
      <c r="B484" s="10" t="s">
        <v>3076</v>
      </c>
      <c r="C484" t="s">
        <v>12363</v>
      </c>
    </row>
    <row r="485" spans="1:3" hidden="1" x14ac:dyDescent="0.25">
      <c r="A485">
        <v>484</v>
      </c>
      <c r="B485" s="10" t="s">
        <v>3077</v>
      </c>
      <c r="C485" t="s">
        <v>12364</v>
      </c>
    </row>
    <row r="486" spans="1:3" hidden="1" x14ac:dyDescent="0.25">
      <c r="A486">
        <v>485</v>
      </c>
      <c r="B486" s="10" t="s">
        <v>3078</v>
      </c>
      <c r="C486" t="s">
        <v>12365</v>
      </c>
    </row>
    <row r="487" spans="1:3" hidden="1" x14ac:dyDescent="0.25">
      <c r="A487">
        <v>486</v>
      </c>
      <c r="B487" s="10" t="s">
        <v>3079</v>
      </c>
      <c r="C487" t="s">
        <v>12366</v>
      </c>
    </row>
    <row r="488" spans="1:3" hidden="1" x14ac:dyDescent="0.25">
      <c r="A488">
        <v>487</v>
      </c>
      <c r="B488" s="10" t="s">
        <v>3080</v>
      </c>
      <c r="C488" t="s">
        <v>201</v>
      </c>
    </row>
    <row r="489" spans="1:3" hidden="1" x14ac:dyDescent="0.25">
      <c r="A489">
        <v>488</v>
      </c>
      <c r="B489" s="10" t="s">
        <v>3081</v>
      </c>
      <c r="C489" t="s">
        <v>202</v>
      </c>
    </row>
    <row r="490" spans="1:3" hidden="1" x14ac:dyDescent="0.25">
      <c r="A490">
        <v>489</v>
      </c>
      <c r="B490" s="10" t="s">
        <v>3082</v>
      </c>
      <c r="C490" t="s">
        <v>12367</v>
      </c>
    </row>
    <row r="491" spans="1:3" hidden="1" x14ac:dyDescent="0.25">
      <c r="A491">
        <v>490</v>
      </c>
      <c r="B491" s="10" t="s">
        <v>3083</v>
      </c>
      <c r="C491" t="s">
        <v>12368</v>
      </c>
    </row>
    <row r="492" spans="1:3" hidden="1" x14ac:dyDescent="0.25">
      <c r="A492">
        <v>491</v>
      </c>
      <c r="B492" s="10" t="s">
        <v>3084</v>
      </c>
      <c r="C492" t="s">
        <v>203</v>
      </c>
    </row>
    <row r="493" spans="1:3" hidden="1" x14ac:dyDescent="0.25">
      <c r="A493">
        <v>492</v>
      </c>
      <c r="B493" s="10" t="s">
        <v>3085</v>
      </c>
      <c r="C493" t="s">
        <v>12369</v>
      </c>
    </row>
    <row r="494" spans="1:3" hidden="1" x14ac:dyDescent="0.25">
      <c r="A494">
        <v>493</v>
      </c>
      <c r="B494" s="10" t="s">
        <v>3086</v>
      </c>
      <c r="C494" t="s">
        <v>204</v>
      </c>
    </row>
    <row r="495" spans="1:3" hidden="1" x14ac:dyDescent="0.25">
      <c r="A495">
        <v>494</v>
      </c>
      <c r="B495" s="10" t="s">
        <v>3087</v>
      </c>
      <c r="C495" t="s">
        <v>205</v>
      </c>
    </row>
    <row r="496" spans="1:3" hidden="1" x14ac:dyDescent="0.25">
      <c r="A496">
        <v>495</v>
      </c>
      <c r="B496" s="10" t="s">
        <v>3088</v>
      </c>
      <c r="C496" t="s">
        <v>12370</v>
      </c>
    </row>
    <row r="497" spans="1:3" hidden="1" x14ac:dyDescent="0.25">
      <c r="A497">
        <v>496</v>
      </c>
      <c r="B497" s="10" t="s">
        <v>3089</v>
      </c>
      <c r="C497" t="s">
        <v>12371</v>
      </c>
    </row>
    <row r="498" spans="1:3" hidden="1" x14ac:dyDescent="0.25">
      <c r="A498">
        <v>497</v>
      </c>
      <c r="B498" s="10" t="s">
        <v>3090</v>
      </c>
      <c r="C498" t="s">
        <v>206</v>
      </c>
    </row>
    <row r="499" spans="1:3" hidden="1" x14ac:dyDescent="0.25">
      <c r="A499">
        <v>498</v>
      </c>
      <c r="B499" s="10" t="s">
        <v>3091</v>
      </c>
      <c r="C499" t="s">
        <v>12372</v>
      </c>
    </row>
    <row r="500" spans="1:3" hidden="1" x14ac:dyDescent="0.25">
      <c r="A500">
        <v>499</v>
      </c>
      <c r="B500" s="10" t="s">
        <v>3092</v>
      </c>
      <c r="C500" t="s">
        <v>207</v>
      </c>
    </row>
    <row r="501" spans="1:3" hidden="1" x14ac:dyDescent="0.25">
      <c r="A501">
        <v>500</v>
      </c>
      <c r="B501" s="10" t="s">
        <v>3093</v>
      </c>
      <c r="C501" t="s">
        <v>12373</v>
      </c>
    </row>
    <row r="502" spans="1:3" hidden="1" x14ac:dyDescent="0.25">
      <c r="A502">
        <v>501</v>
      </c>
      <c r="B502" s="10" t="s">
        <v>3094</v>
      </c>
      <c r="C502" t="s">
        <v>12374</v>
      </c>
    </row>
    <row r="503" spans="1:3" hidden="1" x14ac:dyDescent="0.25">
      <c r="A503">
        <v>502</v>
      </c>
      <c r="B503" s="10" t="s">
        <v>3095</v>
      </c>
      <c r="C503" t="s">
        <v>208</v>
      </c>
    </row>
    <row r="504" spans="1:3" hidden="1" x14ac:dyDescent="0.25">
      <c r="A504">
        <v>503</v>
      </c>
      <c r="B504" s="10" t="s">
        <v>3096</v>
      </c>
      <c r="C504" t="s">
        <v>209</v>
      </c>
    </row>
    <row r="505" spans="1:3" hidden="1" x14ac:dyDescent="0.25">
      <c r="A505">
        <v>504</v>
      </c>
      <c r="B505" s="10" t="s">
        <v>3097</v>
      </c>
      <c r="C505" t="s">
        <v>12375</v>
      </c>
    </row>
    <row r="506" spans="1:3" hidden="1" x14ac:dyDescent="0.25">
      <c r="A506">
        <v>505</v>
      </c>
      <c r="B506" s="10" t="s">
        <v>3098</v>
      </c>
      <c r="C506" t="s">
        <v>12376</v>
      </c>
    </row>
    <row r="507" spans="1:3" hidden="1" x14ac:dyDescent="0.25">
      <c r="A507">
        <v>506</v>
      </c>
      <c r="B507" s="10" t="s">
        <v>3099</v>
      </c>
      <c r="C507" t="s">
        <v>12377</v>
      </c>
    </row>
    <row r="508" spans="1:3" hidden="1" x14ac:dyDescent="0.25">
      <c r="A508">
        <v>507</v>
      </c>
      <c r="B508" s="10" t="s">
        <v>3100</v>
      </c>
      <c r="C508" t="s">
        <v>210</v>
      </c>
    </row>
    <row r="509" spans="1:3" hidden="1" x14ac:dyDescent="0.25">
      <c r="A509">
        <v>508</v>
      </c>
      <c r="B509" s="10" t="s">
        <v>3101</v>
      </c>
      <c r="C509" t="s">
        <v>211</v>
      </c>
    </row>
    <row r="510" spans="1:3" hidden="1" x14ac:dyDescent="0.25">
      <c r="A510">
        <v>509</v>
      </c>
      <c r="B510" s="10" t="s">
        <v>3102</v>
      </c>
      <c r="C510" t="s">
        <v>212</v>
      </c>
    </row>
    <row r="511" spans="1:3" hidden="1" x14ac:dyDescent="0.25">
      <c r="A511">
        <v>510</v>
      </c>
      <c r="B511" s="10" t="s">
        <v>3103</v>
      </c>
      <c r="C511" t="s">
        <v>12378</v>
      </c>
    </row>
    <row r="512" spans="1:3" hidden="1" x14ac:dyDescent="0.25">
      <c r="A512">
        <v>511</v>
      </c>
      <c r="B512" s="10" t="s">
        <v>3104</v>
      </c>
      <c r="C512" t="s">
        <v>12379</v>
      </c>
    </row>
    <row r="513" spans="1:3" hidden="1" x14ac:dyDescent="0.25">
      <c r="A513">
        <v>512</v>
      </c>
      <c r="B513" s="10" t="s">
        <v>3105</v>
      </c>
      <c r="C513" t="s">
        <v>213</v>
      </c>
    </row>
    <row r="514" spans="1:3" hidden="1" x14ac:dyDescent="0.25">
      <c r="A514">
        <v>513</v>
      </c>
      <c r="B514" s="10" t="s">
        <v>3106</v>
      </c>
      <c r="C514" t="s">
        <v>214</v>
      </c>
    </row>
    <row r="515" spans="1:3" hidden="1" x14ac:dyDescent="0.25">
      <c r="A515">
        <v>514</v>
      </c>
      <c r="B515" s="10" t="s">
        <v>3107</v>
      </c>
      <c r="C515" t="s">
        <v>215</v>
      </c>
    </row>
    <row r="516" spans="1:3" hidden="1" x14ac:dyDescent="0.25">
      <c r="A516">
        <v>515</v>
      </c>
      <c r="B516" s="10" t="s">
        <v>3108</v>
      </c>
      <c r="C516" t="s">
        <v>12380</v>
      </c>
    </row>
    <row r="517" spans="1:3" hidden="1" x14ac:dyDescent="0.25">
      <c r="A517">
        <v>516</v>
      </c>
      <c r="B517" s="10" t="s">
        <v>3109</v>
      </c>
      <c r="C517" t="s">
        <v>216</v>
      </c>
    </row>
    <row r="518" spans="1:3" hidden="1" x14ac:dyDescent="0.25">
      <c r="A518">
        <v>517</v>
      </c>
      <c r="B518" s="10" t="s">
        <v>3110</v>
      </c>
      <c r="C518" t="s">
        <v>12381</v>
      </c>
    </row>
    <row r="519" spans="1:3" hidden="1" x14ac:dyDescent="0.25">
      <c r="A519">
        <v>518</v>
      </c>
      <c r="B519" s="10" t="s">
        <v>3111</v>
      </c>
      <c r="C519" t="s">
        <v>12382</v>
      </c>
    </row>
    <row r="520" spans="1:3" hidden="1" x14ac:dyDescent="0.25">
      <c r="A520">
        <v>519</v>
      </c>
      <c r="B520" s="10" t="s">
        <v>3112</v>
      </c>
      <c r="C520" t="s">
        <v>217</v>
      </c>
    </row>
    <row r="521" spans="1:3" hidden="1" x14ac:dyDescent="0.25">
      <c r="A521">
        <v>520</v>
      </c>
      <c r="B521" s="10" t="s">
        <v>3113</v>
      </c>
      <c r="C521" t="s">
        <v>12383</v>
      </c>
    </row>
    <row r="522" spans="1:3" hidden="1" x14ac:dyDescent="0.25">
      <c r="A522">
        <v>521</v>
      </c>
      <c r="B522" s="10" t="s">
        <v>3114</v>
      </c>
      <c r="C522" t="s">
        <v>218</v>
      </c>
    </row>
    <row r="523" spans="1:3" hidden="1" x14ac:dyDescent="0.25">
      <c r="A523">
        <v>522</v>
      </c>
      <c r="B523" s="10" t="s">
        <v>3115</v>
      </c>
      <c r="C523" t="s">
        <v>12384</v>
      </c>
    </row>
    <row r="524" spans="1:3" hidden="1" x14ac:dyDescent="0.25">
      <c r="A524">
        <v>523</v>
      </c>
      <c r="B524" s="10" t="s">
        <v>3116</v>
      </c>
      <c r="C524" t="s">
        <v>12385</v>
      </c>
    </row>
    <row r="525" spans="1:3" hidden="1" x14ac:dyDescent="0.25">
      <c r="A525">
        <v>524</v>
      </c>
      <c r="B525" s="10" t="s">
        <v>3117</v>
      </c>
      <c r="C525" t="s">
        <v>12386</v>
      </c>
    </row>
    <row r="526" spans="1:3" hidden="1" x14ac:dyDescent="0.25">
      <c r="A526">
        <v>525</v>
      </c>
      <c r="B526" s="10" t="s">
        <v>3118</v>
      </c>
      <c r="C526" t="s">
        <v>12387</v>
      </c>
    </row>
    <row r="527" spans="1:3" hidden="1" x14ac:dyDescent="0.25">
      <c r="A527">
        <v>526</v>
      </c>
      <c r="B527" s="10" t="s">
        <v>3119</v>
      </c>
      <c r="C527" t="s">
        <v>12388</v>
      </c>
    </row>
    <row r="528" spans="1:3" hidden="1" x14ac:dyDescent="0.25">
      <c r="A528">
        <v>527</v>
      </c>
      <c r="B528" s="10" t="s">
        <v>3120</v>
      </c>
      <c r="C528" t="s">
        <v>12389</v>
      </c>
    </row>
    <row r="529" spans="1:3" hidden="1" x14ac:dyDescent="0.25">
      <c r="A529">
        <v>528</v>
      </c>
      <c r="B529" s="10" t="s">
        <v>3121</v>
      </c>
      <c r="C529" t="s">
        <v>12390</v>
      </c>
    </row>
    <row r="530" spans="1:3" hidden="1" x14ac:dyDescent="0.25">
      <c r="A530">
        <v>529</v>
      </c>
      <c r="B530" s="10" t="s">
        <v>3122</v>
      </c>
      <c r="C530" t="s">
        <v>12391</v>
      </c>
    </row>
    <row r="531" spans="1:3" hidden="1" x14ac:dyDescent="0.25">
      <c r="A531">
        <v>530</v>
      </c>
      <c r="B531" s="10" t="s">
        <v>3123</v>
      </c>
      <c r="C531" t="s">
        <v>219</v>
      </c>
    </row>
    <row r="532" spans="1:3" hidden="1" x14ac:dyDescent="0.25">
      <c r="A532">
        <v>531</v>
      </c>
      <c r="B532" s="10" t="s">
        <v>3124</v>
      </c>
      <c r="C532" t="s">
        <v>12392</v>
      </c>
    </row>
    <row r="533" spans="1:3" hidden="1" x14ac:dyDescent="0.25">
      <c r="A533">
        <v>532</v>
      </c>
      <c r="B533" s="10" t="s">
        <v>3125</v>
      </c>
      <c r="C533" t="s">
        <v>220</v>
      </c>
    </row>
    <row r="534" spans="1:3" hidden="1" x14ac:dyDescent="0.25">
      <c r="A534">
        <v>533</v>
      </c>
      <c r="B534" s="10" t="s">
        <v>3126</v>
      </c>
      <c r="C534" t="s">
        <v>12393</v>
      </c>
    </row>
    <row r="535" spans="1:3" hidden="1" x14ac:dyDescent="0.25">
      <c r="A535">
        <v>534</v>
      </c>
      <c r="B535" s="10" t="s">
        <v>3127</v>
      </c>
      <c r="C535" t="s">
        <v>12394</v>
      </c>
    </row>
    <row r="536" spans="1:3" hidden="1" x14ac:dyDescent="0.25">
      <c r="A536">
        <v>535</v>
      </c>
      <c r="B536" s="10" t="s">
        <v>3128</v>
      </c>
      <c r="C536" t="s">
        <v>12395</v>
      </c>
    </row>
    <row r="537" spans="1:3" hidden="1" x14ac:dyDescent="0.25">
      <c r="A537">
        <v>536</v>
      </c>
      <c r="B537" s="10" t="s">
        <v>3129</v>
      </c>
      <c r="C537" t="s">
        <v>12396</v>
      </c>
    </row>
    <row r="538" spans="1:3" hidden="1" x14ac:dyDescent="0.25">
      <c r="A538">
        <v>537</v>
      </c>
      <c r="B538" s="10" t="s">
        <v>3130</v>
      </c>
      <c r="C538" t="s">
        <v>12397</v>
      </c>
    </row>
    <row r="539" spans="1:3" hidden="1" x14ac:dyDescent="0.25">
      <c r="A539">
        <v>538</v>
      </c>
      <c r="B539" s="10" t="s">
        <v>3131</v>
      </c>
      <c r="C539" t="s">
        <v>221</v>
      </c>
    </row>
    <row r="540" spans="1:3" hidden="1" x14ac:dyDescent="0.25">
      <c r="A540">
        <v>539</v>
      </c>
      <c r="B540" s="10" t="s">
        <v>3132</v>
      </c>
      <c r="C540" t="s">
        <v>12398</v>
      </c>
    </row>
    <row r="541" spans="1:3" hidden="1" x14ac:dyDescent="0.25">
      <c r="A541">
        <v>540</v>
      </c>
      <c r="B541" s="10" t="s">
        <v>3133</v>
      </c>
      <c r="C541" t="s">
        <v>222</v>
      </c>
    </row>
    <row r="542" spans="1:3" hidden="1" x14ac:dyDescent="0.25">
      <c r="A542">
        <v>541</v>
      </c>
      <c r="B542" s="10" t="s">
        <v>3134</v>
      </c>
      <c r="C542" t="s">
        <v>223</v>
      </c>
    </row>
    <row r="543" spans="1:3" hidden="1" x14ac:dyDescent="0.25">
      <c r="A543">
        <v>542</v>
      </c>
      <c r="B543" s="10" t="s">
        <v>3135</v>
      </c>
      <c r="C543" t="s">
        <v>12399</v>
      </c>
    </row>
    <row r="544" spans="1:3" hidden="1" x14ac:dyDescent="0.25">
      <c r="A544">
        <v>543</v>
      </c>
      <c r="B544" s="10" t="s">
        <v>3136</v>
      </c>
      <c r="C544" t="s">
        <v>12400</v>
      </c>
    </row>
    <row r="545" spans="1:3" hidden="1" x14ac:dyDescent="0.25">
      <c r="A545">
        <v>544</v>
      </c>
      <c r="B545" s="10" t="s">
        <v>3137</v>
      </c>
      <c r="C545" t="s">
        <v>12401</v>
      </c>
    </row>
    <row r="546" spans="1:3" hidden="1" x14ac:dyDescent="0.25">
      <c r="A546">
        <v>545</v>
      </c>
      <c r="B546" s="10" t="s">
        <v>3138</v>
      </c>
      <c r="C546" t="s">
        <v>224</v>
      </c>
    </row>
    <row r="547" spans="1:3" hidden="1" x14ac:dyDescent="0.25">
      <c r="A547">
        <v>546</v>
      </c>
      <c r="B547" s="10" t="s">
        <v>3139</v>
      </c>
      <c r="C547" t="s">
        <v>12402</v>
      </c>
    </row>
    <row r="548" spans="1:3" hidden="1" x14ac:dyDescent="0.25">
      <c r="A548">
        <v>547</v>
      </c>
      <c r="B548" s="10" t="s">
        <v>3140</v>
      </c>
      <c r="C548" t="s">
        <v>12403</v>
      </c>
    </row>
    <row r="549" spans="1:3" hidden="1" x14ac:dyDescent="0.25">
      <c r="A549">
        <v>548</v>
      </c>
      <c r="B549" s="10" t="s">
        <v>3141</v>
      </c>
      <c r="C549" t="s">
        <v>225</v>
      </c>
    </row>
    <row r="550" spans="1:3" hidden="1" x14ac:dyDescent="0.25">
      <c r="A550">
        <v>549</v>
      </c>
      <c r="B550" s="10" t="s">
        <v>3142</v>
      </c>
      <c r="C550" t="s">
        <v>12404</v>
      </c>
    </row>
    <row r="551" spans="1:3" hidden="1" x14ac:dyDescent="0.25">
      <c r="A551">
        <v>550</v>
      </c>
      <c r="B551" s="10" t="s">
        <v>3143</v>
      </c>
      <c r="C551" t="s">
        <v>226</v>
      </c>
    </row>
    <row r="552" spans="1:3" hidden="1" x14ac:dyDescent="0.25">
      <c r="A552">
        <v>551</v>
      </c>
      <c r="B552" s="10" t="s">
        <v>3144</v>
      </c>
      <c r="C552" t="s">
        <v>227</v>
      </c>
    </row>
    <row r="553" spans="1:3" hidden="1" x14ac:dyDescent="0.25">
      <c r="A553">
        <v>552</v>
      </c>
      <c r="B553" s="10" t="s">
        <v>3145</v>
      </c>
      <c r="C553" t="s">
        <v>12405</v>
      </c>
    </row>
    <row r="554" spans="1:3" hidden="1" x14ac:dyDescent="0.25">
      <c r="A554">
        <v>553</v>
      </c>
      <c r="B554" s="10" t="s">
        <v>3146</v>
      </c>
      <c r="C554" t="s">
        <v>228</v>
      </c>
    </row>
    <row r="555" spans="1:3" hidden="1" x14ac:dyDescent="0.25">
      <c r="A555">
        <v>554</v>
      </c>
      <c r="B555" s="10" t="s">
        <v>3147</v>
      </c>
      <c r="C555" t="s">
        <v>12406</v>
      </c>
    </row>
    <row r="556" spans="1:3" hidden="1" x14ac:dyDescent="0.25">
      <c r="A556">
        <v>555</v>
      </c>
      <c r="B556" s="10" t="s">
        <v>3148</v>
      </c>
      <c r="C556" t="s">
        <v>229</v>
      </c>
    </row>
    <row r="557" spans="1:3" hidden="1" x14ac:dyDescent="0.25">
      <c r="A557">
        <v>556</v>
      </c>
      <c r="B557" s="10" t="s">
        <v>3149</v>
      </c>
      <c r="C557" t="s">
        <v>230</v>
      </c>
    </row>
    <row r="558" spans="1:3" hidden="1" x14ac:dyDescent="0.25">
      <c r="A558">
        <v>557</v>
      </c>
      <c r="B558" s="10" t="s">
        <v>3150</v>
      </c>
      <c r="C558" t="s">
        <v>231</v>
      </c>
    </row>
    <row r="559" spans="1:3" hidden="1" x14ac:dyDescent="0.25">
      <c r="A559">
        <v>558</v>
      </c>
      <c r="B559" s="10" t="s">
        <v>3151</v>
      </c>
      <c r="C559" t="s">
        <v>232</v>
      </c>
    </row>
    <row r="560" spans="1:3" hidden="1" x14ac:dyDescent="0.25">
      <c r="A560">
        <v>559</v>
      </c>
      <c r="B560" s="10" t="s">
        <v>3152</v>
      </c>
      <c r="C560" t="s">
        <v>12407</v>
      </c>
    </row>
    <row r="561" spans="1:3" hidden="1" x14ac:dyDescent="0.25">
      <c r="A561">
        <v>560</v>
      </c>
      <c r="B561" s="10" t="s">
        <v>3153</v>
      </c>
      <c r="C561" t="s">
        <v>12408</v>
      </c>
    </row>
    <row r="562" spans="1:3" hidden="1" x14ac:dyDescent="0.25">
      <c r="A562">
        <v>561</v>
      </c>
      <c r="B562" s="10" t="s">
        <v>3154</v>
      </c>
      <c r="C562" t="s">
        <v>233</v>
      </c>
    </row>
    <row r="563" spans="1:3" hidden="1" x14ac:dyDescent="0.25">
      <c r="A563">
        <v>562</v>
      </c>
      <c r="B563" s="10" t="s">
        <v>3155</v>
      </c>
      <c r="C563" t="s">
        <v>234</v>
      </c>
    </row>
    <row r="564" spans="1:3" hidden="1" x14ac:dyDescent="0.25">
      <c r="A564">
        <v>563</v>
      </c>
      <c r="B564" s="10" t="s">
        <v>3156</v>
      </c>
      <c r="C564" t="s">
        <v>12409</v>
      </c>
    </row>
    <row r="565" spans="1:3" hidden="1" x14ac:dyDescent="0.25">
      <c r="A565">
        <v>564</v>
      </c>
      <c r="B565" s="10" t="s">
        <v>3157</v>
      </c>
      <c r="C565" t="s">
        <v>12410</v>
      </c>
    </row>
    <row r="566" spans="1:3" hidden="1" x14ac:dyDescent="0.25">
      <c r="A566">
        <v>565</v>
      </c>
      <c r="B566" s="10" t="s">
        <v>3158</v>
      </c>
      <c r="C566" t="s">
        <v>12411</v>
      </c>
    </row>
    <row r="567" spans="1:3" hidden="1" x14ac:dyDescent="0.25">
      <c r="A567">
        <v>566</v>
      </c>
      <c r="B567" s="10" t="s">
        <v>3159</v>
      </c>
      <c r="C567" t="s">
        <v>12412</v>
      </c>
    </row>
    <row r="568" spans="1:3" hidden="1" x14ac:dyDescent="0.25">
      <c r="A568">
        <v>567</v>
      </c>
      <c r="B568" s="10" t="s">
        <v>3160</v>
      </c>
      <c r="C568" t="s">
        <v>12413</v>
      </c>
    </row>
    <row r="569" spans="1:3" hidden="1" x14ac:dyDescent="0.25">
      <c r="A569">
        <v>568</v>
      </c>
      <c r="B569" s="10" t="s">
        <v>3161</v>
      </c>
      <c r="C569" t="s">
        <v>12414</v>
      </c>
    </row>
    <row r="570" spans="1:3" hidden="1" x14ac:dyDescent="0.25">
      <c r="A570">
        <v>569</v>
      </c>
      <c r="B570" s="10" t="s">
        <v>3162</v>
      </c>
      <c r="C570" t="s">
        <v>12415</v>
      </c>
    </row>
    <row r="571" spans="1:3" hidden="1" x14ac:dyDescent="0.25">
      <c r="A571">
        <v>570</v>
      </c>
      <c r="B571" s="10" t="s">
        <v>3163</v>
      </c>
      <c r="C571" t="s">
        <v>235</v>
      </c>
    </row>
    <row r="572" spans="1:3" hidden="1" x14ac:dyDescent="0.25">
      <c r="A572">
        <v>571</v>
      </c>
      <c r="B572" s="10" t="s">
        <v>3164</v>
      </c>
      <c r="C572" t="s">
        <v>12416</v>
      </c>
    </row>
    <row r="573" spans="1:3" hidden="1" x14ac:dyDescent="0.25">
      <c r="A573">
        <v>572</v>
      </c>
      <c r="B573" s="10" t="s">
        <v>3165</v>
      </c>
      <c r="C573" t="s">
        <v>12417</v>
      </c>
    </row>
    <row r="574" spans="1:3" hidden="1" x14ac:dyDescent="0.25">
      <c r="A574">
        <v>573</v>
      </c>
      <c r="B574" s="10" t="s">
        <v>3166</v>
      </c>
      <c r="C574" t="s">
        <v>12418</v>
      </c>
    </row>
    <row r="575" spans="1:3" hidden="1" x14ac:dyDescent="0.25">
      <c r="A575">
        <v>574</v>
      </c>
      <c r="B575" s="10" t="s">
        <v>3167</v>
      </c>
      <c r="C575" t="s">
        <v>12419</v>
      </c>
    </row>
    <row r="576" spans="1:3" hidden="1" x14ac:dyDescent="0.25">
      <c r="A576">
        <v>575</v>
      </c>
      <c r="B576" s="10" t="s">
        <v>3168</v>
      </c>
      <c r="C576" t="s">
        <v>12420</v>
      </c>
    </row>
    <row r="577" spans="1:3" hidden="1" x14ac:dyDescent="0.25">
      <c r="A577">
        <v>576</v>
      </c>
      <c r="B577" s="10" t="s">
        <v>3169</v>
      </c>
      <c r="C577" t="s">
        <v>236</v>
      </c>
    </row>
    <row r="578" spans="1:3" hidden="1" x14ac:dyDescent="0.25">
      <c r="A578">
        <v>577</v>
      </c>
      <c r="B578" s="10" t="s">
        <v>3170</v>
      </c>
      <c r="C578" t="s">
        <v>12421</v>
      </c>
    </row>
    <row r="579" spans="1:3" hidden="1" x14ac:dyDescent="0.25">
      <c r="A579">
        <v>578</v>
      </c>
      <c r="B579" s="10" t="s">
        <v>3171</v>
      </c>
      <c r="C579" t="s">
        <v>12422</v>
      </c>
    </row>
    <row r="580" spans="1:3" hidden="1" x14ac:dyDescent="0.25">
      <c r="A580">
        <v>579</v>
      </c>
      <c r="B580" s="10" t="s">
        <v>3172</v>
      </c>
      <c r="C580" t="s">
        <v>237</v>
      </c>
    </row>
    <row r="581" spans="1:3" hidden="1" x14ac:dyDescent="0.25">
      <c r="A581">
        <v>580</v>
      </c>
      <c r="B581" s="10" t="s">
        <v>3173</v>
      </c>
      <c r="C581" t="s">
        <v>238</v>
      </c>
    </row>
    <row r="582" spans="1:3" hidden="1" x14ac:dyDescent="0.25">
      <c r="A582">
        <v>581</v>
      </c>
      <c r="B582" s="10" t="s">
        <v>3174</v>
      </c>
      <c r="C582" t="s">
        <v>239</v>
      </c>
    </row>
    <row r="583" spans="1:3" hidden="1" x14ac:dyDescent="0.25">
      <c r="A583">
        <v>582</v>
      </c>
      <c r="B583" s="10" t="s">
        <v>3175</v>
      </c>
      <c r="C583" t="s">
        <v>240</v>
      </c>
    </row>
    <row r="584" spans="1:3" hidden="1" x14ac:dyDescent="0.25">
      <c r="A584">
        <v>583</v>
      </c>
      <c r="B584" s="10" t="s">
        <v>3176</v>
      </c>
      <c r="C584" t="s">
        <v>12423</v>
      </c>
    </row>
    <row r="585" spans="1:3" hidden="1" x14ac:dyDescent="0.25">
      <c r="A585">
        <v>584</v>
      </c>
      <c r="B585" s="10" t="s">
        <v>3177</v>
      </c>
      <c r="C585" t="s">
        <v>12424</v>
      </c>
    </row>
    <row r="586" spans="1:3" hidden="1" x14ac:dyDescent="0.25">
      <c r="A586">
        <v>585</v>
      </c>
      <c r="B586" s="10" t="s">
        <v>3178</v>
      </c>
      <c r="C586" t="s">
        <v>241</v>
      </c>
    </row>
    <row r="587" spans="1:3" hidden="1" x14ac:dyDescent="0.25">
      <c r="A587">
        <v>586</v>
      </c>
      <c r="B587" s="10" t="s">
        <v>3179</v>
      </c>
      <c r="C587" t="s">
        <v>12425</v>
      </c>
    </row>
    <row r="588" spans="1:3" hidden="1" x14ac:dyDescent="0.25">
      <c r="A588">
        <v>587</v>
      </c>
      <c r="B588" s="10" t="s">
        <v>3180</v>
      </c>
      <c r="C588" t="s">
        <v>242</v>
      </c>
    </row>
    <row r="589" spans="1:3" hidden="1" x14ac:dyDescent="0.25">
      <c r="A589">
        <v>588</v>
      </c>
      <c r="B589" s="10" t="s">
        <v>3181</v>
      </c>
      <c r="C589" t="s">
        <v>243</v>
      </c>
    </row>
    <row r="590" spans="1:3" hidden="1" x14ac:dyDescent="0.25">
      <c r="A590">
        <v>589</v>
      </c>
      <c r="B590" s="10" t="s">
        <v>3182</v>
      </c>
      <c r="C590" t="s">
        <v>12426</v>
      </c>
    </row>
    <row r="591" spans="1:3" hidden="1" x14ac:dyDescent="0.25">
      <c r="A591">
        <v>590</v>
      </c>
      <c r="B591" s="10" t="s">
        <v>3183</v>
      </c>
      <c r="C591" t="s">
        <v>12427</v>
      </c>
    </row>
    <row r="592" spans="1:3" hidden="1" x14ac:dyDescent="0.25">
      <c r="A592">
        <v>591</v>
      </c>
      <c r="B592" s="10" t="s">
        <v>3184</v>
      </c>
      <c r="C592" t="s">
        <v>12428</v>
      </c>
    </row>
    <row r="593" spans="1:3" hidden="1" x14ac:dyDescent="0.25">
      <c r="A593">
        <v>592</v>
      </c>
      <c r="B593" s="10" t="s">
        <v>3185</v>
      </c>
      <c r="C593" t="s">
        <v>12429</v>
      </c>
    </row>
    <row r="594" spans="1:3" hidden="1" x14ac:dyDescent="0.25">
      <c r="A594">
        <v>593</v>
      </c>
      <c r="B594" s="10" t="s">
        <v>3186</v>
      </c>
      <c r="C594" t="s">
        <v>12430</v>
      </c>
    </row>
    <row r="595" spans="1:3" hidden="1" x14ac:dyDescent="0.25">
      <c r="A595">
        <v>594</v>
      </c>
      <c r="B595" s="10" t="s">
        <v>3187</v>
      </c>
      <c r="C595" t="s">
        <v>244</v>
      </c>
    </row>
    <row r="596" spans="1:3" hidden="1" x14ac:dyDescent="0.25">
      <c r="A596">
        <v>595</v>
      </c>
      <c r="B596" s="10" t="s">
        <v>3188</v>
      </c>
      <c r="C596" t="s">
        <v>12431</v>
      </c>
    </row>
    <row r="597" spans="1:3" hidden="1" x14ac:dyDescent="0.25">
      <c r="A597">
        <v>596</v>
      </c>
      <c r="B597" s="10" t="s">
        <v>3189</v>
      </c>
      <c r="C597" t="s">
        <v>12432</v>
      </c>
    </row>
    <row r="598" spans="1:3" hidden="1" x14ac:dyDescent="0.25">
      <c r="A598">
        <v>597</v>
      </c>
      <c r="B598" s="10" t="s">
        <v>3190</v>
      </c>
      <c r="C598" t="s">
        <v>12433</v>
      </c>
    </row>
    <row r="599" spans="1:3" hidden="1" x14ac:dyDescent="0.25">
      <c r="A599">
        <v>598</v>
      </c>
      <c r="B599" s="10" t="s">
        <v>3191</v>
      </c>
      <c r="C599" t="s">
        <v>245</v>
      </c>
    </row>
    <row r="600" spans="1:3" hidden="1" x14ac:dyDescent="0.25">
      <c r="A600">
        <v>599</v>
      </c>
      <c r="B600" s="10" t="s">
        <v>3192</v>
      </c>
      <c r="C600" t="s">
        <v>246</v>
      </c>
    </row>
    <row r="601" spans="1:3" hidden="1" x14ac:dyDescent="0.25">
      <c r="A601">
        <v>600</v>
      </c>
      <c r="B601" s="10" t="s">
        <v>3193</v>
      </c>
      <c r="C601" t="s">
        <v>247</v>
      </c>
    </row>
    <row r="602" spans="1:3" hidden="1" x14ac:dyDescent="0.25">
      <c r="A602">
        <v>601</v>
      </c>
      <c r="B602" s="10" t="s">
        <v>3194</v>
      </c>
      <c r="C602" t="s">
        <v>248</v>
      </c>
    </row>
    <row r="603" spans="1:3" hidden="1" x14ac:dyDescent="0.25">
      <c r="A603">
        <v>602</v>
      </c>
      <c r="B603" s="10" t="s">
        <v>3195</v>
      </c>
      <c r="C603" t="s">
        <v>249</v>
      </c>
    </row>
    <row r="604" spans="1:3" hidden="1" x14ac:dyDescent="0.25">
      <c r="A604">
        <v>603</v>
      </c>
      <c r="B604" s="10" t="s">
        <v>3196</v>
      </c>
      <c r="C604" t="s">
        <v>250</v>
      </c>
    </row>
    <row r="605" spans="1:3" hidden="1" x14ac:dyDescent="0.25">
      <c r="A605">
        <v>604</v>
      </c>
      <c r="B605" s="10" t="s">
        <v>3197</v>
      </c>
      <c r="C605" t="s">
        <v>12434</v>
      </c>
    </row>
    <row r="606" spans="1:3" hidden="1" x14ac:dyDescent="0.25">
      <c r="A606">
        <v>605</v>
      </c>
      <c r="B606" s="10" t="s">
        <v>3198</v>
      </c>
      <c r="C606" t="s">
        <v>12435</v>
      </c>
    </row>
    <row r="607" spans="1:3" hidden="1" x14ac:dyDescent="0.25">
      <c r="A607">
        <v>606</v>
      </c>
      <c r="B607" s="10" t="s">
        <v>3199</v>
      </c>
      <c r="C607" t="s">
        <v>12436</v>
      </c>
    </row>
    <row r="608" spans="1:3" hidden="1" x14ac:dyDescent="0.25">
      <c r="A608">
        <v>607</v>
      </c>
      <c r="B608" s="10" t="s">
        <v>3200</v>
      </c>
      <c r="C608" t="s">
        <v>12437</v>
      </c>
    </row>
    <row r="609" spans="1:3" hidden="1" x14ac:dyDescent="0.25">
      <c r="A609">
        <v>608</v>
      </c>
      <c r="B609" s="10" t="s">
        <v>3201</v>
      </c>
      <c r="C609" t="s">
        <v>12438</v>
      </c>
    </row>
    <row r="610" spans="1:3" hidden="1" x14ac:dyDescent="0.25">
      <c r="A610">
        <v>609</v>
      </c>
      <c r="B610" s="10" t="s">
        <v>3202</v>
      </c>
      <c r="C610" t="s">
        <v>12439</v>
      </c>
    </row>
    <row r="611" spans="1:3" hidden="1" x14ac:dyDescent="0.25">
      <c r="A611">
        <v>610</v>
      </c>
      <c r="B611" s="10" t="s">
        <v>3203</v>
      </c>
      <c r="C611" t="s">
        <v>12440</v>
      </c>
    </row>
    <row r="612" spans="1:3" hidden="1" x14ac:dyDescent="0.25">
      <c r="A612">
        <v>611</v>
      </c>
      <c r="B612" s="10" t="s">
        <v>3204</v>
      </c>
      <c r="C612" t="s">
        <v>12441</v>
      </c>
    </row>
    <row r="613" spans="1:3" hidden="1" x14ac:dyDescent="0.25">
      <c r="A613">
        <v>612</v>
      </c>
      <c r="B613" s="10" t="s">
        <v>3205</v>
      </c>
      <c r="C613" t="s">
        <v>12442</v>
      </c>
    </row>
    <row r="614" spans="1:3" hidden="1" x14ac:dyDescent="0.25">
      <c r="A614">
        <v>613</v>
      </c>
      <c r="B614" s="10" t="s">
        <v>3206</v>
      </c>
      <c r="C614" t="s">
        <v>12443</v>
      </c>
    </row>
    <row r="615" spans="1:3" hidden="1" x14ac:dyDescent="0.25">
      <c r="A615">
        <v>614</v>
      </c>
      <c r="B615" s="10" t="s">
        <v>3207</v>
      </c>
      <c r="C615" t="s">
        <v>251</v>
      </c>
    </row>
    <row r="616" spans="1:3" hidden="1" x14ac:dyDescent="0.25">
      <c r="A616">
        <v>615</v>
      </c>
      <c r="B616" s="10" t="s">
        <v>3208</v>
      </c>
      <c r="C616" t="s">
        <v>252</v>
      </c>
    </row>
    <row r="617" spans="1:3" hidden="1" x14ac:dyDescent="0.25">
      <c r="A617">
        <v>616</v>
      </c>
      <c r="B617" s="10" t="s">
        <v>3209</v>
      </c>
      <c r="C617" t="s">
        <v>253</v>
      </c>
    </row>
    <row r="618" spans="1:3" hidden="1" x14ac:dyDescent="0.25">
      <c r="A618">
        <v>617</v>
      </c>
      <c r="B618" s="10" t="s">
        <v>3210</v>
      </c>
      <c r="C618" t="s">
        <v>254</v>
      </c>
    </row>
    <row r="619" spans="1:3" hidden="1" x14ac:dyDescent="0.25">
      <c r="A619">
        <v>618</v>
      </c>
      <c r="B619" s="10" t="s">
        <v>3211</v>
      </c>
      <c r="C619" t="s">
        <v>12444</v>
      </c>
    </row>
    <row r="620" spans="1:3" hidden="1" x14ac:dyDescent="0.25">
      <c r="A620">
        <v>619</v>
      </c>
      <c r="B620" s="10" t="s">
        <v>3212</v>
      </c>
      <c r="C620" t="s">
        <v>12445</v>
      </c>
    </row>
    <row r="621" spans="1:3" hidden="1" x14ac:dyDescent="0.25">
      <c r="A621">
        <v>620</v>
      </c>
      <c r="B621" s="10" t="s">
        <v>3213</v>
      </c>
      <c r="C621" t="s">
        <v>12446</v>
      </c>
    </row>
    <row r="622" spans="1:3" hidden="1" x14ac:dyDescent="0.25">
      <c r="A622">
        <v>621</v>
      </c>
      <c r="B622" s="10" t="s">
        <v>3214</v>
      </c>
      <c r="C622" t="s">
        <v>255</v>
      </c>
    </row>
    <row r="623" spans="1:3" hidden="1" x14ac:dyDescent="0.25">
      <c r="A623">
        <v>622</v>
      </c>
      <c r="B623" s="10" t="s">
        <v>3215</v>
      </c>
      <c r="C623" t="s">
        <v>12447</v>
      </c>
    </row>
    <row r="624" spans="1:3" hidden="1" x14ac:dyDescent="0.25">
      <c r="A624">
        <v>623</v>
      </c>
      <c r="B624" s="10" t="s">
        <v>3216</v>
      </c>
      <c r="C624" t="s">
        <v>12448</v>
      </c>
    </row>
    <row r="625" spans="1:3" hidden="1" x14ac:dyDescent="0.25">
      <c r="A625">
        <v>624</v>
      </c>
      <c r="B625" s="10" t="s">
        <v>3217</v>
      </c>
      <c r="C625" t="s">
        <v>12449</v>
      </c>
    </row>
    <row r="626" spans="1:3" hidden="1" x14ac:dyDescent="0.25">
      <c r="A626">
        <v>625</v>
      </c>
      <c r="B626" s="10" t="s">
        <v>3218</v>
      </c>
      <c r="C626" t="s">
        <v>256</v>
      </c>
    </row>
    <row r="627" spans="1:3" hidden="1" x14ac:dyDescent="0.25">
      <c r="A627">
        <v>626</v>
      </c>
      <c r="B627" s="10" t="s">
        <v>3219</v>
      </c>
      <c r="C627" t="s">
        <v>257</v>
      </c>
    </row>
    <row r="628" spans="1:3" hidden="1" x14ac:dyDescent="0.25">
      <c r="A628">
        <v>627</v>
      </c>
      <c r="B628" s="10" t="s">
        <v>3220</v>
      </c>
      <c r="C628" t="s">
        <v>258</v>
      </c>
    </row>
    <row r="629" spans="1:3" hidden="1" x14ac:dyDescent="0.25">
      <c r="A629">
        <v>628</v>
      </c>
      <c r="B629" s="10" t="s">
        <v>3221</v>
      </c>
      <c r="C629" t="s">
        <v>259</v>
      </c>
    </row>
    <row r="630" spans="1:3" hidden="1" x14ac:dyDescent="0.25">
      <c r="A630">
        <v>629</v>
      </c>
      <c r="B630" s="10" t="s">
        <v>3222</v>
      </c>
      <c r="C630" t="s">
        <v>260</v>
      </c>
    </row>
    <row r="631" spans="1:3" hidden="1" x14ac:dyDescent="0.25">
      <c r="A631">
        <v>630</v>
      </c>
      <c r="B631" s="10" t="s">
        <v>3223</v>
      </c>
      <c r="C631" t="s">
        <v>261</v>
      </c>
    </row>
    <row r="632" spans="1:3" hidden="1" x14ac:dyDescent="0.25">
      <c r="A632">
        <v>631</v>
      </c>
      <c r="B632" s="10" t="s">
        <v>3224</v>
      </c>
      <c r="C632" t="s">
        <v>12450</v>
      </c>
    </row>
    <row r="633" spans="1:3" hidden="1" x14ac:dyDescent="0.25">
      <c r="A633">
        <v>632</v>
      </c>
      <c r="B633" s="10" t="s">
        <v>3225</v>
      </c>
      <c r="C633" t="s">
        <v>12451</v>
      </c>
    </row>
    <row r="634" spans="1:3" hidden="1" x14ac:dyDescent="0.25">
      <c r="A634">
        <v>633</v>
      </c>
      <c r="B634" s="10" t="s">
        <v>3226</v>
      </c>
      <c r="C634" t="s">
        <v>262</v>
      </c>
    </row>
    <row r="635" spans="1:3" hidden="1" x14ac:dyDescent="0.25">
      <c r="A635">
        <v>634</v>
      </c>
      <c r="B635" s="10" t="s">
        <v>3227</v>
      </c>
      <c r="C635" t="s">
        <v>12452</v>
      </c>
    </row>
    <row r="636" spans="1:3" hidden="1" x14ac:dyDescent="0.25">
      <c r="A636">
        <v>635</v>
      </c>
      <c r="B636" s="10" t="s">
        <v>3228</v>
      </c>
      <c r="C636" t="s">
        <v>263</v>
      </c>
    </row>
    <row r="637" spans="1:3" hidden="1" x14ac:dyDescent="0.25">
      <c r="A637">
        <v>636</v>
      </c>
      <c r="B637" s="10" t="s">
        <v>3229</v>
      </c>
      <c r="C637" t="s">
        <v>12453</v>
      </c>
    </row>
    <row r="638" spans="1:3" hidden="1" x14ac:dyDescent="0.25">
      <c r="A638">
        <v>637</v>
      </c>
      <c r="B638" s="10" t="s">
        <v>3230</v>
      </c>
      <c r="C638" t="s">
        <v>12454</v>
      </c>
    </row>
    <row r="639" spans="1:3" hidden="1" x14ac:dyDescent="0.25">
      <c r="A639">
        <v>638</v>
      </c>
      <c r="B639" s="10" t="s">
        <v>3231</v>
      </c>
      <c r="C639" t="s">
        <v>265</v>
      </c>
    </row>
    <row r="640" spans="1:3" hidden="1" x14ac:dyDescent="0.25">
      <c r="A640">
        <v>639</v>
      </c>
      <c r="B640" s="10" t="s">
        <v>3232</v>
      </c>
      <c r="C640" t="s">
        <v>12455</v>
      </c>
    </row>
    <row r="641" spans="1:3" hidden="1" x14ac:dyDescent="0.25">
      <c r="A641">
        <v>640</v>
      </c>
      <c r="B641" s="10" t="s">
        <v>3233</v>
      </c>
      <c r="C641" t="s">
        <v>12456</v>
      </c>
    </row>
    <row r="642" spans="1:3" hidden="1" x14ac:dyDescent="0.25">
      <c r="A642">
        <v>641</v>
      </c>
      <c r="B642" s="10" t="s">
        <v>3234</v>
      </c>
      <c r="C642" t="s">
        <v>266</v>
      </c>
    </row>
    <row r="643" spans="1:3" hidden="1" x14ac:dyDescent="0.25">
      <c r="A643">
        <v>642</v>
      </c>
      <c r="B643" s="10" t="s">
        <v>3235</v>
      </c>
      <c r="C643" t="s">
        <v>12457</v>
      </c>
    </row>
    <row r="644" spans="1:3" hidden="1" x14ac:dyDescent="0.25">
      <c r="A644">
        <v>643</v>
      </c>
      <c r="B644" s="10" t="s">
        <v>3236</v>
      </c>
      <c r="C644" t="s">
        <v>267</v>
      </c>
    </row>
    <row r="645" spans="1:3" hidden="1" x14ac:dyDescent="0.25">
      <c r="A645">
        <v>644</v>
      </c>
      <c r="B645" s="10" t="s">
        <v>3237</v>
      </c>
      <c r="C645" t="s">
        <v>12458</v>
      </c>
    </row>
    <row r="646" spans="1:3" hidden="1" x14ac:dyDescent="0.25">
      <c r="A646">
        <v>645</v>
      </c>
      <c r="B646" s="10" t="s">
        <v>3238</v>
      </c>
      <c r="C646" t="s">
        <v>12459</v>
      </c>
    </row>
    <row r="647" spans="1:3" hidden="1" x14ac:dyDescent="0.25">
      <c r="A647">
        <v>646</v>
      </c>
      <c r="B647" s="10" t="s">
        <v>3239</v>
      </c>
      <c r="C647" t="s">
        <v>268</v>
      </c>
    </row>
    <row r="648" spans="1:3" hidden="1" x14ac:dyDescent="0.25">
      <c r="A648">
        <v>647</v>
      </c>
      <c r="B648" s="10" t="s">
        <v>3240</v>
      </c>
      <c r="C648" t="s">
        <v>269</v>
      </c>
    </row>
    <row r="649" spans="1:3" hidden="1" x14ac:dyDescent="0.25">
      <c r="A649">
        <v>648</v>
      </c>
      <c r="B649" s="10" t="s">
        <v>3241</v>
      </c>
      <c r="C649" t="s">
        <v>270</v>
      </c>
    </row>
    <row r="650" spans="1:3" hidden="1" x14ac:dyDescent="0.25">
      <c r="A650">
        <v>649</v>
      </c>
      <c r="B650" s="10" t="s">
        <v>3242</v>
      </c>
      <c r="C650" t="s">
        <v>12460</v>
      </c>
    </row>
    <row r="651" spans="1:3" hidden="1" x14ac:dyDescent="0.25">
      <c r="A651">
        <v>650</v>
      </c>
      <c r="B651" s="10" t="s">
        <v>3243</v>
      </c>
      <c r="C651" t="s">
        <v>12461</v>
      </c>
    </row>
    <row r="652" spans="1:3" hidden="1" x14ac:dyDescent="0.25">
      <c r="A652">
        <v>651</v>
      </c>
      <c r="B652" s="10" t="s">
        <v>3244</v>
      </c>
      <c r="C652" t="s">
        <v>12462</v>
      </c>
    </row>
    <row r="653" spans="1:3" hidden="1" x14ac:dyDescent="0.25">
      <c r="A653">
        <v>652</v>
      </c>
      <c r="B653" s="10" t="s">
        <v>3245</v>
      </c>
      <c r="C653" t="s">
        <v>12463</v>
      </c>
    </row>
    <row r="654" spans="1:3" hidden="1" x14ac:dyDescent="0.25">
      <c r="A654">
        <v>653</v>
      </c>
      <c r="B654" s="10" t="s">
        <v>3246</v>
      </c>
      <c r="C654" t="s">
        <v>12464</v>
      </c>
    </row>
    <row r="655" spans="1:3" hidden="1" x14ac:dyDescent="0.25">
      <c r="A655">
        <v>654</v>
      </c>
      <c r="B655" s="10" t="s">
        <v>3247</v>
      </c>
      <c r="C655" t="s">
        <v>12465</v>
      </c>
    </row>
    <row r="656" spans="1:3" hidden="1" x14ac:dyDescent="0.25">
      <c r="A656">
        <v>655</v>
      </c>
      <c r="B656" s="10" t="s">
        <v>3248</v>
      </c>
      <c r="C656" t="s">
        <v>12466</v>
      </c>
    </row>
    <row r="657" spans="1:3" hidden="1" x14ac:dyDescent="0.25">
      <c r="A657">
        <v>656</v>
      </c>
      <c r="B657" s="10" t="s">
        <v>3249</v>
      </c>
      <c r="C657" t="s">
        <v>271</v>
      </c>
    </row>
    <row r="658" spans="1:3" hidden="1" x14ac:dyDescent="0.25">
      <c r="A658">
        <v>657</v>
      </c>
      <c r="B658" s="10" t="s">
        <v>3250</v>
      </c>
      <c r="C658" t="s">
        <v>12467</v>
      </c>
    </row>
    <row r="659" spans="1:3" hidden="1" x14ac:dyDescent="0.25">
      <c r="A659">
        <v>658</v>
      </c>
      <c r="B659" s="10" t="s">
        <v>3251</v>
      </c>
      <c r="C659" t="s">
        <v>272</v>
      </c>
    </row>
    <row r="660" spans="1:3" hidden="1" x14ac:dyDescent="0.25">
      <c r="A660">
        <v>659</v>
      </c>
      <c r="B660" s="10" t="s">
        <v>3252</v>
      </c>
      <c r="C660" t="s">
        <v>273</v>
      </c>
    </row>
    <row r="661" spans="1:3" hidden="1" x14ac:dyDescent="0.25">
      <c r="A661">
        <v>660</v>
      </c>
      <c r="B661" s="10" t="s">
        <v>3253</v>
      </c>
      <c r="C661" t="s">
        <v>274</v>
      </c>
    </row>
    <row r="662" spans="1:3" hidden="1" x14ac:dyDescent="0.25">
      <c r="A662">
        <v>661</v>
      </c>
      <c r="B662" s="10" t="s">
        <v>3254</v>
      </c>
      <c r="C662" t="s">
        <v>12468</v>
      </c>
    </row>
    <row r="663" spans="1:3" hidden="1" x14ac:dyDescent="0.25">
      <c r="A663">
        <v>662</v>
      </c>
      <c r="B663" s="10" t="s">
        <v>3255</v>
      </c>
      <c r="C663" t="s">
        <v>275</v>
      </c>
    </row>
    <row r="664" spans="1:3" hidden="1" x14ac:dyDescent="0.25">
      <c r="A664">
        <v>663</v>
      </c>
      <c r="B664" s="10" t="s">
        <v>3256</v>
      </c>
      <c r="C664" t="s">
        <v>276</v>
      </c>
    </row>
    <row r="665" spans="1:3" hidden="1" x14ac:dyDescent="0.25">
      <c r="A665">
        <v>664</v>
      </c>
      <c r="B665" s="10" t="s">
        <v>3257</v>
      </c>
      <c r="C665" t="s">
        <v>12469</v>
      </c>
    </row>
    <row r="666" spans="1:3" hidden="1" x14ac:dyDescent="0.25">
      <c r="A666">
        <v>665</v>
      </c>
      <c r="B666" s="10" t="s">
        <v>3258</v>
      </c>
      <c r="C666" t="s">
        <v>277</v>
      </c>
    </row>
    <row r="667" spans="1:3" hidden="1" x14ac:dyDescent="0.25">
      <c r="A667">
        <v>666</v>
      </c>
      <c r="B667" s="10" t="s">
        <v>3259</v>
      </c>
      <c r="C667" t="s">
        <v>278</v>
      </c>
    </row>
    <row r="668" spans="1:3" hidden="1" x14ac:dyDescent="0.25">
      <c r="A668">
        <v>667</v>
      </c>
      <c r="B668" s="10" t="s">
        <v>3260</v>
      </c>
      <c r="C668" t="s">
        <v>279</v>
      </c>
    </row>
    <row r="669" spans="1:3" hidden="1" x14ac:dyDescent="0.25">
      <c r="A669">
        <v>668</v>
      </c>
      <c r="B669" s="10" t="s">
        <v>3261</v>
      </c>
      <c r="C669" t="s">
        <v>280</v>
      </c>
    </row>
    <row r="670" spans="1:3" hidden="1" x14ac:dyDescent="0.25">
      <c r="A670">
        <v>669</v>
      </c>
      <c r="B670" s="10" t="s">
        <v>3262</v>
      </c>
      <c r="C670" t="s">
        <v>12470</v>
      </c>
    </row>
    <row r="671" spans="1:3" hidden="1" x14ac:dyDescent="0.25">
      <c r="A671">
        <v>670</v>
      </c>
      <c r="B671" s="10" t="s">
        <v>3263</v>
      </c>
      <c r="C671" t="s">
        <v>281</v>
      </c>
    </row>
    <row r="672" spans="1:3" hidden="1" x14ac:dyDescent="0.25">
      <c r="A672">
        <v>671</v>
      </c>
      <c r="B672" s="10" t="s">
        <v>3264</v>
      </c>
      <c r="C672" t="s">
        <v>12471</v>
      </c>
    </row>
    <row r="673" spans="1:3" hidden="1" x14ac:dyDescent="0.25">
      <c r="A673">
        <v>672</v>
      </c>
      <c r="B673" s="10" t="s">
        <v>3265</v>
      </c>
      <c r="C673" t="s">
        <v>12472</v>
      </c>
    </row>
    <row r="674" spans="1:3" hidden="1" x14ac:dyDescent="0.25">
      <c r="A674">
        <v>673</v>
      </c>
      <c r="B674" s="10" t="s">
        <v>3266</v>
      </c>
      <c r="C674" t="s">
        <v>12473</v>
      </c>
    </row>
    <row r="675" spans="1:3" hidden="1" x14ac:dyDescent="0.25">
      <c r="A675">
        <v>674</v>
      </c>
      <c r="B675" s="10" t="s">
        <v>3267</v>
      </c>
      <c r="C675" t="s">
        <v>12474</v>
      </c>
    </row>
    <row r="676" spans="1:3" hidden="1" x14ac:dyDescent="0.25">
      <c r="A676">
        <v>675</v>
      </c>
      <c r="B676" s="10" t="s">
        <v>3268</v>
      </c>
      <c r="C676" t="s">
        <v>282</v>
      </c>
    </row>
    <row r="677" spans="1:3" hidden="1" x14ac:dyDescent="0.25">
      <c r="A677">
        <v>676</v>
      </c>
      <c r="B677" s="10" t="s">
        <v>3269</v>
      </c>
      <c r="C677" t="s">
        <v>283</v>
      </c>
    </row>
    <row r="678" spans="1:3" hidden="1" x14ac:dyDescent="0.25">
      <c r="A678">
        <v>677</v>
      </c>
      <c r="B678" s="10" t="s">
        <v>3270</v>
      </c>
      <c r="C678" t="s">
        <v>12475</v>
      </c>
    </row>
    <row r="679" spans="1:3" hidden="1" x14ac:dyDescent="0.25">
      <c r="A679">
        <v>678</v>
      </c>
      <c r="B679" s="10" t="s">
        <v>3271</v>
      </c>
      <c r="C679" t="s">
        <v>284</v>
      </c>
    </row>
    <row r="680" spans="1:3" hidden="1" x14ac:dyDescent="0.25">
      <c r="A680">
        <v>679</v>
      </c>
      <c r="B680" s="10" t="s">
        <v>3272</v>
      </c>
      <c r="C680" t="s">
        <v>12476</v>
      </c>
    </row>
    <row r="681" spans="1:3" hidden="1" x14ac:dyDescent="0.25">
      <c r="A681">
        <v>680</v>
      </c>
      <c r="B681" s="10" t="s">
        <v>3273</v>
      </c>
      <c r="C681" t="s">
        <v>12477</v>
      </c>
    </row>
    <row r="682" spans="1:3" hidden="1" x14ac:dyDescent="0.25">
      <c r="A682">
        <v>681</v>
      </c>
      <c r="B682" s="10" t="s">
        <v>3274</v>
      </c>
      <c r="C682" t="s">
        <v>12478</v>
      </c>
    </row>
    <row r="683" spans="1:3" hidden="1" x14ac:dyDescent="0.25">
      <c r="A683">
        <v>682</v>
      </c>
      <c r="B683" s="10" t="s">
        <v>3275</v>
      </c>
      <c r="C683" t="s">
        <v>12479</v>
      </c>
    </row>
    <row r="684" spans="1:3" hidden="1" x14ac:dyDescent="0.25">
      <c r="A684">
        <v>683</v>
      </c>
      <c r="B684" s="10" t="s">
        <v>3276</v>
      </c>
      <c r="C684" t="s">
        <v>12480</v>
      </c>
    </row>
    <row r="685" spans="1:3" hidden="1" x14ac:dyDescent="0.25">
      <c r="A685">
        <v>684</v>
      </c>
      <c r="B685" s="10" t="s">
        <v>3277</v>
      </c>
      <c r="C685" t="s">
        <v>12481</v>
      </c>
    </row>
    <row r="686" spans="1:3" hidden="1" x14ac:dyDescent="0.25">
      <c r="A686">
        <v>685</v>
      </c>
      <c r="B686" s="10" t="s">
        <v>3278</v>
      </c>
      <c r="C686" t="s">
        <v>12482</v>
      </c>
    </row>
    <row r="687" spans="1:3" hidden="1" x14ac:dyDescent="0.25">
      <c r="A687">
        <v>686</v>
      </c>
      <c r="B687" s="10" t="s">
        <v>3279</v>
      </c>
      <c r="C687" t="s">
        <v>12483</v>
      </c>
    </row>
    <row r="688" spans="1:3" hidden="1" x14ac:dyDescent="0.25">
      <c r="A688">
        <v>687</v>
      </c>
      <c r="B688" s="10" t="s">
        <v>3280</v>
      </c>
      <c r="C688" t="s">
        <v>12484</v>
      </c>
    </row>
    <row r="689" spans="1:3" hidden="1" x14ac:dyDescent="0.25">
      <c r="A689">
        <v>688</v>
      </c>
      <c r="B689" s="10" t="s">
        <v>3281</v>
      </c>
      <c r="C689" t="s">
        <v>12485</v>
      </c>
    </row>
    <row r="690" spans="1:3" hidden="1" x14ac:dyDescent="0.25">
      <c r="A690">
        <v>689</v>
      </c>
      <c r="B690" s="10" t="s">
        <v>3282</v>
      </c>
      <c r="C690" t="s">
        <v>12486</v>
      </c>
    </row>
    <row r="691" spans="1:3" hidden="1" x14ac:dyDescent="0.25">
      <c r="A691">
        <v>690</v>
      </c>
      <c r="B691" s="10" t="s">
        <v>3283</v>
      </c>
      <c r="C691" t="s">
        <v>12487</v>
      </c>
    </row>
    <row r="692" spans="1:3" hidden="1" x14ac:dyDescent="0.25">
      <c r="A692">
        <v>691</v>
      </c>
      <c r="B692" s="10" t="s">
        <v>3284</v>
      </c>
      <c r="C692" t="s">
        <v>12488</v>
      </c>
    </row>
    <row r="693" spans="1:3" hidden="1" x14ac:dyDescent="0.25">
      <c r="A693">
        <v>692</v>
      </c>
      <c r="B693" s="10" t="s">
        <v>3285</v>
      </c>
      <c r="C693" t="s">
        <v>12489</v>
      </c>
    </row>
    <row r="694" spans="1:3" hidden="1" x14ac:dyDescent="0.25">
      <c r="A694">
        <v>693</v>
      </c>
      <c r="B694" s="10" t="s">
        <v>3286</v>
      </c>
      <c r="C694" t="s">
        <v>12490</v>
      </c>
    </row>
    <row r="695" spans="1:3" hidden="1" x14ac:dyDescent="0.25">
      <c r="A695">
        <v>694</v>
      </c>
      <c r="B695" s="10" t="s">
        <v>3287</v>
      </c>
      <c r="C695" t="s">
        <v>12491</v>
      </c>
    </row>
    <row r="696" spans="1:3" hidden="1" x14ac:dyDescent="0.25">
      <c r="A696">
        <v>695</v>
      </c>
      <c r="B696" s="10" t="s">
        <v>3288</v>
      </c>
      <c r="C696" t="s">
        <v>12492</v>
      </c>
    </row>
    <row r="697" spans="1:3" hidden="1" x14ac:dyDescent="0.25">
      <c r="A697">
        <v>696</v>
      </c>
      <c r="B697" s="10" t="s">
        <v>3289</v>
      </c>
      <c r="C697" t="s">
        <v>12493</v>
      </c>
    </row>
    <row r="698" spans="1:3" hidden="1" x14ac:dyDescent="0.25">
      <c r="A698">
        <v>697</v>
      </c>
      <c r="B698" s="10" t="s">
        <v>3290</v>
      </c>
      <c r="C698" t="s">
        <v>285</v>
      </c>
    </row>
    <row r="699" spans="1:3" hidden="1" x14ac:dyDescent="0.25">
      <c r="A699">
        <v>698</v>
      </c>
      <c r="B699" s="10" t="s">
        <v>3291</v>
      </c>
      <c r="C699" t="s">
        <v>286</v>
      </c>
    </row>
    <row r="700" spans="1:3" hidden="1" x14ac:dyDescent="0.25">
      <c r="A700">
        <v>699</v>
      </c>
      <c r="B700" s="10" t="s">
        <v>3292</v>
      </c>
      <c r="C700" t="s">
        <v>12494</v>
      </c>
    </row>
    <row r="701" spans="1:3" hidden="1" x14ac:dyDescent="0.25">
      <c r="A701">
        <v>700</v>
      </c>
      <c r="B701" s="10" t="s">
        <v>3293</v>
      </c>
      <c r="C701" t="s">
        <v>12495</v>
      </c>
    </row>
    <row r="702" spans="1:3" hidden="1" x14ac:dyDescent="0.25">
      <c r="A702">
        <v>701</v>
      </c>
      <c r="B702" s="10" t="s">
        <v>3294</v>
      </c>
      <c r="C702" t="s">
        <v>12496</v>
      </c>
    </row>
    <row r="703" spans="1:3" hidden="1" x14ac:dyDescent="0.25">
      <c r="A703">
        <v>702</v>
      </c>
      <c r="B703" s="10" t="s">
        <v>3295</v>
      </c>
      <c r="C703" t="s">
        <v>287</v>
      </c>
    </row>
    <row r="704" spans="1:3" hidden="1" x14ac:dyDescent="0.25">
      <c r="A704">
        <v>703</v>
      </c>
      <c r="B704" s="10" t="s">
        <v>3296</v>
      </c>
      <c r="C704" t="s">
        <v>288</v>
      </c>
    </row>
    <row r="705" spans="1:3" hidden="1" x14ac:dyDescent="0.25">
      <c r="A705">
        <v>704</v>
      </c>
      <c r="B705" s="10" t="s">
        <v>3297</v>
      </c>
      <c r="C705" t="s">
        <v>12497</v>
      </c>
    </row>
    <row r="706" spans="1:3" hidden="1" x14ac:dyDescent="0.25">
      <c r="A706">
        <v>705</v>
      </c>
      <c r="B706" s="10" t="s">
        <v>3298</v>
      </c>
      <c r="C706" t="s">
        <v>12498</v>
      </c>
    </row>
    <row r="707" spans="1:3" hidden="1" x14ac:dyDescent="0.25">
      <c r="A707">
        <v>706</v>
      </c>
      <c r="B707" s="10" t="s">
        <v>3299</v>
      </c>
      <c r="C707" t="s">
        <v>12499</v>
      </c>
    </row>
    <row r="708" spans="1:3" hidden="1" x14ac:dyDescent="0.25">
      <c r="A708">
        <v>707</v>
      </c>
      <c r="B708" s="10" t="s">
        <v>3300</v>
      </c>
      <c r="C708" t="s">
        <v>12500</v>
      </c>
    </row>
    <row r="709" spans="1:3" hidden="1" x14ac:dyDescent="0.25">
      <c r="A709">
        <v>708</v>
      </c>
      <c r="B709" s="10" t="s">
        <v>3301</v>
      </c>
      <c r="C709" t="s">
        <v>289</v>
      </c>
    </row>
    <row r="710" spans="1:3" hidden="1" x14ac:dyDescent="0.25">
      <c r="A710">
        <v>709</v>
      </c>
      <c r="B710" s="10" t="s">
        <v>3302</v>
      </c>
      <c r="C710" t="s">
        <v>12501</v>
      </c>
    </row>
    <row r="711" spans="1:3" hidden="1" x14ac:dyDescent="0.25">
      <c r="A711">
        <v>710</v>
      </c>
      <c r="B711" s="10" t="s">
        <v>3303</v>
      </c>
      <c r="C711" t="s">
        <v>290</v>
      </c>
    </row>
    <row r="712" spans="1:3" hidden="1" x14ac:dyDescent="0.25">
      <c r="A712">
        <v>711</v>
      </c>
      <c r="B712" s="10" t="s">
        <v>3304</v>
      </c>
      <c r="C712" t="s">
        <v>12502</v>
      </c>
    </row>
    <row r="713" spans="1:3" hidden="1" x14ac:dyDescent="0.25">
      <c r="A713">
        <v>712</v>
      </c>
      <c r="B713" s="10" t="s">
        <v>3305</v>
      </c>
      <c r="C713" t="s">
        <v>12503</v>
      </c>
    </row>
    <row r="714" spans="1:3" hidden="1" x14ac:dyDescent="0.25">
      <c r="A714">
        <v>713</v>
      </c>
      <c r="B714" s="10" t="s">
        <v>3306</v>
      </c>
      <c r="C714" t="s">
        <v>291</v>
      </c>
    </row>
    <row r="715" spans="1:3" hidden="1" x14ac:dyDescent="0.25">
      <c r="A715">
        <v>714</v>
      </c>
      <c r="B715" s="10" t="s">
        <v>3307</v>
      </c>
      <c r="C715" t="s">
        <v>12504</v>
      </c>
    </row>
    <row r="716" spans="1:3" hidden="1" x14ac:dyDescent="0.25">
      <c r="A716">
        <v>715</v>
      </c>
      <c r="B716" s="10" t="s">
        <v>3308</v>
      </c>
      <c r="C716" t="s">
        <v>12505</v>
      </c>
    </row>
    <row r="717" spans="1:3" hidden="1" x14ac:dyDescent="0.25">
      <c r="A717">
        <v>716</v>
      </c>
      <c r="B717" s="10" t="s">
        <v>3309</v>
      </c>
      <c r="C717" t="s">
        <v>292</v>
      </c>
    </row>
    <row r="718" spans="1:3" hidden="1" x14ac:dyDescent="0.25">
      <c r="A718">
        <v>717</v>
      </c>
      <c r="B718" s="10" t="s">
        <v>3310</v>
      </c>
      <c r="C718" t="s">
        <v>293</v>
      </c>
    </row>
    <row r="719" spans="1:3" hidden="1" x14ac:dyDescent="0.25">
      <c r="A719">
        <v>718</v>
      </c>
      <c r="B719" s="10" t="s">
        <v>3311</v>
      </c>
      <c r="C719" t="s">
        <v>294</v>
      </c>
    </row>
    <row r="720" spans="1:3" hidden="1" x14ac:dyDescent="0.25">
      <c r="A720">
        <v>719</v>
      </c>
      <c r="B720" s="10" t="s">
        <v>3312</v>
      </c>
      <c r="C720" t="s">
        <v>12506</v>
      </c>
    </row>
    <row r="721" spans="1:3" hidden="1" x14ac:dyDescent="0.25">
      <c r="A721">
        <v>720</v>
      </c>
      <c r="B721" s="10" t="s">
        <v>3313</v>
      </c>
      <c r="C721" t="s">
        <v>295</v>
      </c>
    </row>
    <row r="722" spans="1:3" hidden="1" x14ac:dyDescent="0.25">
      <c r="A722">
        <v>721</v>
      </c>
      <c r="B722" s="10" t="s">
        <v>3314</v>
      </c>
      <c r="C722" t="s">
        <v>296</v>
      </c>
    </row>
    <row r="723" spans="1:3" hidden="1" x14ac:dyDescent="0.25">
      <c r="A723">
        <v>722</v>
      </c>
      <c r="B723" s="10" t="s">
        <v>3315</v>
      </c>
      <c r="C723" t="s">
        <v>12507</v>
      </c>
    </row>
    <row r="724" spans="1:3" hidden="1" x14ac:dyDescent="0.25">
      <c r="A724">
        <v>723</v>
      </c>
      <c r="B724" s="10" t="s">
        <v>3316</v>
      </c>
      <c r="C724" t="s">
        <v>12508</v>
      </c>
    </row>
    <row r="725" spans="1:3" hidden="1" x14ac:dyDescent="0.25">
      <c r="A725">
        <v>724</v>
      </c>
      <c r="B725" s="10" t="s">
        <v>3317</v>
      </c>
      <c r="C725" t="s">
        <v>297</v>
      </c>
    </row>
    <row r="726" spans="1:3" hidden="1" x14ac:dyDescent="0.25">
      <c r="A726">
        <v>725</v>
      </c>
      <c r="B726" s="10" t="s">
        <v>3318</v>
      </c>
      <c r="C726" t="s">
        <v>12509</v>
      </c>
    </row>
    <row r="727" spans="1:3" hidden="1" x14ac:dyDescent="0.25">
      <c r="A727">
        <v>726</v>
      </c>
      <c r="B727" s="10" t="s">
        <v>3319</v>
      </c>
      <c r="C727" t="s">
        <v>298</v>
      </c>
    </row>
    <row r="728" spans="1:3" hidden="1" x14ac:dyDescent="0.25">
      <c r="A728">
        <v>727</v>
      </c>
      <c r="B728" s="10" t="s">
        <v>3320</v>
      </c>
      <c r="C728" t="s">
        <v>299</v>
      </c>
    </row>
    <row r="729" spans="1:3" hidden="1" x14ac:dyDescent="0.25">
      <c r="A729">
        <v>728</v>
      </c>
      <c r="B729" s="10" t="s">
        <v>3321</v>
      </c>
      <c r="C729" t="s">
        <v>12510</v>
      </c>
    </row>
    <row r="730" spans="1:3" hidden="1" x14ac:dyDescent="0.25">
      <c r="A730">
        <v>729</v>
      </c>
      <c r="B730" s="10" t="s">
        <v>3322</v>
      </c>
      <c r="C730" t="s">
        <v>12511</v>
      </c>
    </row>
    <row r="731" spans="1:3" hidden="1" x14ac:dyDescent="0.25">
      <c r="A731">
        <v>730</v>
      </c>
      <c r="B731" s="10" t="s">
        <v>3323</v>
      </c>
      <c r="C731" t="s">
        <v>300</v>
      </c>
    </row>
    <row r="732" spans="1:3" hidden="1" x14ac:dyDescent="0.25">
      <c r="A732">
        <v>731</v>
      </c>
      <c r="B732" s="10" t="s">
        <v>3324</v>
      </c>
      <c r="C732" t="s">
        <v>301</v>
      </c>
    </row>
    <row r="733" spans="1:3" hidden="1" x14ac:dyDescent="0.25">
      <c r="A733">
        <v>732</v>
      </c>
      <c r="B733" s="10" t="s">
        <v>3325</v>
      </c>
      <c r="C733" t="s">
        <v>12512</v>
      </c>
    </row>
    <row r="734" spans="1:3" hidden="1" x14ac:dyDescent="0.25">
      <c r="A734">
        <v>733</v>
      </c>
      <c r="B734" s="10" t="s">
        <v>3326</v>
      </c>
      <c r="C734" t="s">
        <v>302</v>
      </c>
    </row>
    <row r="735" spans="1:3" hidden="1" x14ac:dyDescent="0.25">
      <c r="A735">
        <v>734</v>
      </c>
      <c r="B735" s="10" t="s">
        <v>3327</v>
      </c>
      <c r="C735" t="s">
        <v>303</v>
      </c>
    </row>
    <row r="736" spans="1:3" hidden="1" x14ac:dyDescent="0.25">
      <c r="A736">
        <v>735</v>
      </c>
      <c r="B736" s="10" t="s">
        <v>3328</v>
      </c>
      <c r="C736" t="s">
        <v>12513</v>
      </c>
    </row>
    <row r="737" spans="1:3" hidden="1" x14ac:dyDescent="0.25">
      <c r="A737">
        <v>736</v>
      </c>
      <c r="B737" s="10" t="s">
        <v>3329</v>
      </c>
      <c r="C737" t="s">
        <v>12514</v>
      </c>
    </row>
    <row r="738" spans="1:3" hidden="1" x14ac:dyDescent="0.25">
      <c r="A738">
        <v>737</v>
      </c>
      <c r="B738" s="10" t="s">
        <v>3330</v>
      </c>
      <c r="C738" t="s">
        <v>12515</v>
      </c>
    </row>
    <row r="739" spans="1:3" hidden="1" x14ac:dyDescent="0.25">
      <c r="A739">
        <v>738</v>
      </c>
      <c r="B739" s="10" t="s">
        <v>3331</v>
      </c>
      <c r="C739" t="s">
        <v>12516</v>
      </c>
    </row>
    <row r="740" spans="1:3" hidden="1" x14ac:dyDescent="0.25">
      <c r="A740">
        <v>739</v>
      </c>
      <c r="B740" s="10" t="s">
        <v>3332</v>
      </c>
      <c r="C740" t="s">
        <v>12517</v>
      </c>
    </row>
    <row r="741" spans="1:3" hidden="1" x14ac:dyDescent="0.25">
      <c r="A741">
        <v>740</v>
      </c>
      <c r="B741" s="10" t="s">
        <v>3333</v>
      </c>
      <c r="C741" t="s">
        <v>304</v>
      </c>
    </row>
    <row r="742" spans="1:3" hidden="1" x14ac:dyDescent="0.25">
      <c r="A742">
        <v>741</v>
      </c>
      <c r="B742" s="10" t="s">
        <v>3334</v>
      </c>
      <c r="C742" t="s">
        <v>305</v>
      </c>
    </row>
    <row r="743" spans="1:3" hidden="1" x14ac:dyDescent="0.25">
      <c r="A743">
        <v>742</v>
      </c>
      <c r="B743" s="10" t="s">
        <v>3335</v>
      </c>
      <c r="C743" t="s">
        <v>12518</v>
      </c>
    </row>
    <row r="744" spans="1:3" hidden="1" x14ac:dyDescent="0.25">
      <c r="A744">
        <v>743</v>
      </c>
      <c r="B744" s="10" t="s">
        <v>3336</v>
      </c>
      <c r="C744" t="s">
        <v>35</v>
      </c>
    </row>
    <row r="745" spans="1:3" hidden="1" x14ac:dyDescent="0.25">
      <c r="A745">
        <v>744</v>
      </c>
      <c r="B745" s="10" t="s">
        <v>3337</v>
      </c>
      <c r="C745" t="s">
        <v>12519</v>
      </c>
    </row>
    <row r="746" spans="1:3" hidden="1" x14ac:dyDescent="0.25">
      <c r="A746">
        <v>745</v>
      </c>
      <c r="B746" s="10" t="s">
        <v>3338</v>
      </c>
      <c r="C746" t="s">
        <v>12520</v>
      </c>
    </row>
    <row r="747" spans="1:3" hidden="1" x14ac:dyDescent="0.25">
      <c r="A747">
        <v>746</v>
      </c>
      <c r="B747" s="10" t="s">
        <v>3339</v>
      </c>
      <c r="C747" t="s">
        <v>12521</v>
      </c>
    </row>
    <row r="748" spans="1:3" hidden="1" x14ac:dyDescent="0.25">
      <c r="A748">
        <v>747</v>
      </c>
      <c r="B748" s="10" t="s">
        <v>3340</v>
      </c>
      <c r="C748" t="s">
        <v>306</v>
      </c>
    </row>
    <row r="749" spans="1:3" hidden="1" x14ac:dyDescent="0.25">
      <c r="A749">
        <v>748</v>
      </c>
      <c r="B749" s="10" t="s">
        <v>3341</v>
      </c>
      <c r="C749" t="s">
        <v>12522</v>
      </c>
    </row>
    <row r="750" spans="1:3" hidden="1" x14ac:dyDescent="0.25">
      <c r="A750">
        <v>749</v>
      </c>
      <c r="B750" s="10" t="s">
        <v>3342</v>
      </c>
      <c r="C750" t="s">
        <v>12523</v>
      </c>
    </row>
    <row r="751" spans="1:3" hidden="1" x14ac:dyDescent="0.25">
      <c r="A751">
        <v>750</v>
      </c>
      <c r="B751" s="10" t="s">
        <v>3343</v>
      </c>
      <c r="C751" t="s">
        <v>12524</v>
      </c>
    </row>
    <row r="752" spans="1:3" hidden="1" x14ac:dyDescent="0.25">
      <c r="A752">
        <v>751</v>
      </c>
      <c r="B752" s="10" t="s">
        <v>3344</v>
      </c>
      <c r="C752" t="s">
        <v>12525</v>
      </c>
    </row>
    <row r="753" spans="1:3" hidden="1" x14ac:dyDescent="0.25">
      <c r="A753">
        <v>752</v>
      </c>
      <c r="B753" s="10" t="s">
        <v>3345</v>
      </c>
      <c r="C753" t="s">
        <v>12526</v>
      </c>
    </row>
    <row r="754" spans="1:3" hidden="1" x14ac:dyDescent="0.25">
      <c r="A754">
        <v>753</v>
      </c>
      <c r="B754" s="10" t="s">
        <v>3346</v>
      </c>
      <c r="C754" t="s">
        <v>12527</v>
      </c>
    </row>
    <row r="755" spans="1:3" hidden="1" x14ac:dyDescent="0.25">
      <c r="A755">
        <v>754</v>
      </c>
      <c r="B755" s="10" t="s">
        <v>3347</v>
      </c>
      <c r="C755" t="s">
        <v>12528</v>
      </c>
    </row>
    <row r="756" spans="1:3" hidden="1" x14ac:dyDescent="0.25">
      <c r="A756">
        <v>755</v>
      </c>
      <c r="B756" s="10" t="s">
        <v>3348</v>
      </c>
      <c r="C756" t="s">
        <v>307</v>
      </c>
    </row>
    <row r="757" spans="1:3" hidden="1" x14ac:dyDescent="0.25">
      <c r="A757">
        <v>756</v>
      </c>
      <c r="B757" s="10" t="s">
        <v>3349</v>
      </c>
      <c r="C757" t="s">
        <v>308</v>
      </c>
    </row>
    <row r="758" spans="1:3" hidden="1" x14ac:dyDescent="0.25">
      <c r="A758">
        <v>757</v>
      </c>
      <c r="B758" s="10" t="s">
        <v>3350</v>
      </c>
      <c r="C758" t="s">
        <v>309</v>
      </c>
    </row>
    <row r="759" spans="1:3" hidden="1" x14ac:dyDescent="0.25">
      <c r="A759">
        <v>758</v>
      </c>
      <c r="B759" s="10" t="s">
        <v>3351</v>
      </c>
      <c r="C759" t="s">
        <v>310</v>
      </c>
    </row>
    <row r="760" spans="1:3" hidden="1" x14ac:dyDescent="0.25">
      <c r="A760">
        <v>759</v>
      </c>
      <c r="B760" s="10" t="s">
        <v>3352</v>
      </c>
      <c r="C760" t="s">
        <v>311</v>
      </c>
    </row>
    <row r="761" spans="1:3" hidden="1" x14ac:dyDescent="0.25">
      <c r="A761">
        <v>760</v>
      </c>
      <c r="B761" s="10" t="s">
        <v>3353</v>
      </c>
      <c r="C761" t="s">
        <v>312</v>
      </c>
    </row>
    <row r="762" spans="1:3" hidden="1" x14ac:dyDescent="0.25">
      <c r="A762">
        <v>761</v>
      </c>
      <c r="B762" s="10" t="s">
        <v>3354</v>
      </c>
      <c r="C762" t="s">
        <v>313</v>
      </c>
    </row>
    <row r="763" spans="1:3" hidden="1" x14ac:dyDescent="0.25">
      <c r="A763">
        <v>762</v>
      </c>
      <c r="B763" s="10" t="s">
        <v>3355</v>
      </c>
      <c r="C763" t="s">
        <v>12529</v>
      </c>
    </row>
    <row r="764" spans="1:3" hidden="1" x14ac:dyDescent="0.25">
      <c r="A764">
        <v>763</v>
      </c>
      <c r="B764" s="10" t="s">
        <v>3356</v>
      </c>
      <c r="C764" t="s">
        <v>12530</v>
      </c>
    </row>
    <row r="765" spans="1:3" hidden="1" x14ac:dyDescent="0.25">
      <c r="A765">
        <v>764</v>
      </c>
      <c r="B765" s="10" t="s">
        <v>3357</v>
      </c>
      <c r="C765" t="s">
        <v>314</v>
      </c>
    </row>
    <row r="766" spans="1:3" hidden="1" x14ac:dyDescent="0.25">
      <c r="A766">
        <v>765</v>
      </c>
      <c r="B766" s="10" t="s">
        <v>3358</v>
      </c>
      <c r="C766" t="s">
        <v>12531</v>
      </c>
    </row>
    <row r="767" spans="1:3" hidden="1" x14ac:dyDescent="0.25">
      <c r="A767">
        <v>766</v>
      </c>
      <c r="B767" s="10" t="s">
        <v>3359</v>
      </c>
      <c r="C767" t="s">
        <v>315</v>
      </c>
    </row>
    <row r="768" spans="1:3" hidden="1" x14ac:dyDescent="0.25">
      <c r="A768">
        <v>767</v>
      </c>
      <c r="B768" s="10" t="s">
        <v>3360</v>
      </c>
      <c r="C768" t="s">
        <v>12532</v>
      </c>
    </row>
    <row r="769" spans="1:3" hidden="1" x14ac:dyDescent="0.25">
      <c r="A769">
        <v>768</v>
      </c>
      <c r="B769" s="10" t="s">
        <v>3361</v>
      </c>
      <c r="C769" t="s">
        <v>12533</v>
      </c>
    </row>
    <row r="770" spans="1:3" hidden="1" x14ac:dyDescent="0.25">
      <c r="A770">
        <v>769</v>
      </c>
      <c r="B770" s="10" t="s">
        <v>3362</v>
      </c>
      <c r="C770" t="s">
        <v>12534</v>
      </c>
    </row>
    <row r="771" spans="1:3" hidden="1" x14ac:dyDescent="0.25">
      <c r="A771">
        <v>770</v>
      </c>
      <c r="B771" s="10" t="s">
        <v>3363</v>
      </c>
      <c r="C771" t="s">
        <v>12535</v>
      </c>
    </row>
    <row r="772" spans="1:3" hidden="1" x14ac:dyDescent="0.25">
      <c r="A772">
        <v>771</v>
      </c>
      <c r="B772" s="10" t="s">
        <v>3364</v>
      </c>
      <c r="C772" t="s">
        <v>316</v>
      </c>
    </row>
    <row r="773" spans="1:3" hidden="1" x14ac:dyDescent="0.25">
      <c r="A773">
        <v>772</v>
      </c>
      <c r="B773" s="10" t="s">
        <v>3365</v>
      </c>
      <c r="C773" t="s">
        <v>12536</v>
      </c>
    </row>
    <row r="774" spans="1:3" hidden="1" x14ac:dyDescent="0.25">
      <c r="A774">
        <v>773</v>
      </c>
      <c r="B774" s="10" t="s">
        <v>3366</v>
      </c>
      <c r="C774" t="s">
        <v>317</v>
      </c>
    </row>
    <row r="775" spans="1:3" hidden="1" x14ac:dyDescent="0.25">
      <c r="A775">
        <v>774</v>
      </c>
      <c r="B775" s="10" t="s">
        <v>3367</v>
      </c>
      <c r="C775" t="s">
        <v>318</v>
      </c>
    </row>
    <row r="776" spans="1:3" hidden="1" x14ac:dyDescent="0.25">
      <c r="A776">
        <v>775</v>
      </c>
      <c r="B776" s="10" t="s">
        <v>3368</v>
      </c>
      <c r="C776" t="s">
        <v>12537</v>
      </c>
    </row>
    <row r="777" spans="1:3" hidden="1" x14ac:dyDescent="0.25">
      <c r="A777">
        <v>776</v>
      </c>
      <c r="B777" s="10" t="s">
        <v>3369</v>
      </c>
      <c r="C777" t="s">
        <v>12538</v>
      </c>
    </row>
    <row r="778" spans="1:3" hidden="1" x14ac:dyDescent="0.25">
      <c r="A778">
        <v>777</v>
      </c>
      <c r="B778" s="10" t="s">
        <v>3370</v>
      </c>
      <c r="C778" t="s">
        <v>12539</v>
      </c>
    </row>
    <row r="779" spans="1:3" hidden="1" x14ac:dyDescent="0.25">
      <c r="A779">
        <v>778</v>
      </c>
      <c r="B779" s="10" t="s">
        <v>3371</v>
      </c>
      <c r="C779" t="s">
        <v>12540</v>
      </c>
    </row>
    <row r="780" spans="1:3" hidden="1" x14ac:dyDescent="0.25">
      <c r="A780">
        <v>779</v>
      </c>
      <c r="B780" s="10" t="s">
        <v>3372</v>
      </c>
      <c r="C780" t="s">
        <v>12541</v>
      </c>
    </row>
    <row r="781" spans="1:3" hidden="1" x14ac:dyDescent="0.25">
      <c r="A781">
        <v>780</v>
      </c>
      <c r="B781" s="10" t="s">
        <v>3373</v>
      </c>
      <c r="C781" t="s">
        <v>12542</v>
      </c>
    </row>
    <row r="782" spans="1:3" hidden="1" x14ac:dyDescent="0.25">
      <c r="A782">
        <v>781</v>
      </c>
      <c r="B782" s="10" t="s">
        <v>3374</v>
      </c>
      <c r="C782" t="s">
        <v>12543</v>
      </c>
    </row>
    <row r="783" spans="1:3" hidden="1" x14ac:dyDescent="0.25">
      <c r="A783">
        <v>782</v>
      </c>
      <c r="B783" s="10" t="s">
        <v>3375</v>
      </c>
      <c r="C783" t="s">
        <v>319</v>
      </c>
    </row>
    <row r="784" spans="1:3" hidden="1" x14ac:dyDescent="0.25">
      <c r="A784">
        <v>783</v>
      </c>
      <c r="B784" s="10" t="s">
        <v>3376</v>
      </c>
      <c r="C784" t="s">
        <v>320</v>
      </c>
    </row>
    <row r="785" spans="1:3" hidden="1" x14ac:dyDescent="0.25">
      <c r="A785">
        <v>784</v>
      </c>
      <c r="B785" s="10" t="s">
        <v>3377</v>
      </c>
      <c r="C785" t="s">
        <v>321</v>
      </c>
    </row>
    <row r="786" spans="1:3" hidden="1" x14ac:dyDescent="0.25">
      <c r="A786">
        <v>785</v>
      </c>
      <c r="B786" s="10" t="s">
        <v>3378</v>
      </c>
      <c r="C786" t="s">
        <v>322</v>
      </c>
    </row>
    <row r="787" spans="1:3" hidden="1" x14ac:dyDescent="0.25">
      <c r="A787">
        <v>786</v>
      </c>
      <c r="B787" s="10" t="s">
        <v>3379</v>
      </c>
      <c r="C787" t="s">
        <v>323</v>
      </c>
    </row>
    <row r="788" spans="1:3" hidden="1" x14ac:dyDescent="0.25">
      <c r="A788">
        <v>787</v>
      </c>
      <c r="B788" s="10" t="s">
        <v>3380</v>
      </c>
      <c r="C788" t="s">
        <v>12544</v>
      </c>
    </row>
    <row r="789" spans="1:3" hidden="1" x14ac:dyDescent="0.25">
      <c r="A789">
        <v>788</v>
      </c>
      <c r="B789" s="10" t="s">
        <v>3381</v>
      </c>
      <c r="C789" t="s">
        <v>324</v>
      </c>
    </row>
    <row r="790" spans="1:3" hidden="1" x14ac:dyDescent="0.25">
      <c r="A790">
        <v>789</v>
      </c>
      <c r="B790" s="10" t="s">
        <v>3382</v>
      </c>
      <c r="C790" t="s">
        <v>325</v>
      </c>
    </row>
    <row r="791" spans="1:3" hidden="1" x14ac:dyDescent="0.25">
      <c r="A791">
        <v>790</v>
      </c>
      <c r="B791" s="10" t="s">
        <v>3383</v>
      </c>
      <c r="C791" t="s">
        <v>326</v>
      </c>
    </row>
    <row r="792" spans="1:3" hidden="1" x14ac:dyDescent="0.25">
      <c r="A792">
        <v>791</v>
      </c>
      <c r="B792" s="10" t="s">
        <v>3384</v>
      </c>
      <c r="C792" t="s">
        <v>12545</v>
      </c>
    </row>
    <row r="793" spans="1:3" hidden="1" x14ac:dyDescent="0.25">
      <c r="A793">
        <v>792</v>
      </c>
      <c r="B793" s="10" t="s">
        <v>3385</v>
      </c>
      <c r="C793" t="s">
        <v>12546</v>
      </c>
    </row>
    <row r="794" spans="1:3" hidden="1" x14ac:dyDescent="0.25">
      <c r="A794">
        <v>793</v>
      </c>
      <c r="B794" s="10" t="s">
        <v>3386</v>
      </c>
      <c r="C794" t="s">
        <v>12547</v>
      </c>
    </row>
    <row r="795" spans="1:3" hidden="1" x14ac:dyDescent="0.25">
      <c r="A795">
        <v>794</v>
      </c>
      <c r="B795" s="10" t="s">
        <v>3387</v>
      </c>
      <c r="C795" t="s">
        <v>12548</v>
      </c>
    </row>
    <row r="796" spans="1:3" hidden="1" x14ac:dyDescent="0.25">
      <c r="A796">
        <v>795</v>
      </c>
      <c r="B796" s="10" t="s">
        <v>3388</v>
      </c>
      <c r="C796" t="s">
        <v>12549</v>
      </c>
    </row>
    <row r="797" spans="1:3" hidden="1" x14ac:dyDescent="0.25">
      <c r="A797">
        <v>796</v>
      </c>
      <c r="B797" s="10" t="s">
        <v>3389</v>
      </c>
      <c r="C797" t="s">
        <v>327</v>
      </c>
    </row>
    <row r="798" spans="1:3" hidden="1" x14ac:dyDescent="0.25">
      <c r="A798">
        <v>797</v>
      </c>
      <c r="B798" s="10" t="s">
        <v>3390</v>
      </c>
      <c r="C798" t="s">
        <v>12550</v>
      </c>
    </row>
    <row r="799" spans="1:3" hidden="1" x14ac:dyDescent="0.25">
      <c r="A799">
        <v>798</v>
      </c>
      <c r="B799" s="10" t="s">
        <v>3391</v>
      </c>
      <c r="C799" t="s">
        <v>328</v>
      </c>
    </row>
    <row r="800" spans="1:3" hidden="1" x14ac:dyDescent="0.25">
      <c r="A800">
        <v>799</v>
      </c>
      <c r="B800" s="10" t="s">
        <v>3392</v>
      </c>
      <c r="C800" t="s">
        <v>329</v>
      </c>
    </row>
    <row r="801" spans="1:3" hidden="1" x14ac:dyDescent="0.25">
      <c r="A801">
        <v>800</v>
      </c>
      <c r="B801" s="10" t="s">
        <v>3393</v>
      </c>
      <c r="C801" t="s">
        <v>12551</v>
      </c>
    </row>
    <row r="802" spans="1:3" hidden="1" x14ac:dyDescent="0.25">
      <c r="A802">
        <v>801</v>
      </c>
      <c r="B802" s="10" t="s">
        <v>3394</v>
      </c>
      <c r="C802" t="s">
        <v>330</v>
      </c>
    </row>
    <row r="803" spans="1:3" hidden="1" x14ac:dyDescent="0.25">
      <c r="A803">
        <v>802</v>
      </c>
      <c r="B803" s="10" t="s">
        <v>3395</v>
      </c>
      <c r="C803" t="s">
        <v>12552</v>
      </c>
    </row>
    <row r="804" spans="1:3" hidden="1" x14ac:dyDescent="0.25">
      <c r="A804">
        <v>803</v>
      </c>
      <c r="B804" s="10" t="s">
        <v>3396</v>
      </c>
      <c r="C804" t="s">
        <v>12553</v>
      </c>
    </row>
    <row r="805" spans="1:3" hidden="1" x14ac:dyDescent="0.25">
      <c r="A805">
        <v>804</v>
      </c>
      <c r="B805" s="10" t="s">
        <v>3397</v>
      </c>
      <c r="C805" t="s">
        <v>331</v>
      </c>
    </row>
    <row r="806" spans="1:3" hidden="1" x14ac:dyDescent="0.25">
      <c r="A806">
        <v>805</v>
      </c>
      <c r="B806" s="10" t="s">
        <v>3398</v>
      </c>
      <c r="C806" t="s">
        <v>12554</v>
      </c>
    </row>
    <row r="807" spans="1:3" hidden="1" x14ac:dyDescent="0.25">
      <c r="A807">
        <v>806</v>
      </c>
      <c r="B807" s="10" t="s">
        <v>3399</v>
      </c>
      <c r="C807" t="s">
        <v>332</v>
      </c>
    </row>
    <row r="808" spans="1:3" hidden="1" x14ac:dyDescent="0.25">
      <c r="A808">
        <v>807</v>
      </c>
      <c r="B808" s="10" t="s">
        <v>3400</v>
      </c>
      <c r="C808" t="s">
        <v>12555</v>
      </c>
    </row>
    <row r="809" spans="1:3" hidden="1" x14ac:dyDescent="0.25">
      <c r="A809">
        <v>808</v>
      </c>
      <c r="B809" s="10" t="s">
        <v>3401</v>
      </c>
      <c r="C809" t="s">
        <v>333</v>
      </c>
    </row>
    <row r="810" spans="1:3" hidden="1" x14ac:dyDescent="0.25">
      <c r="A810">
        <v>809</v>
      </c>
      <c r="B810" s="10" t="s">
        <v>3402</v>
      </c>
      <c r="C810" t="s">
        <v>334</v>
      </c>
    </row>
    <row r="811" spans="1:3" hidden="1" x14ac:dyDescent="0.25">
      <c r="A811">
        <v>810</v>
      </c>
      <c r="B811" s="10" t="s">
        <v>3403</v>
      </c>
      <c r="C811" t="s">
        <v>335</v>
      </c>
    </row>
    <row r="812" spans="1:3" hidden="1" x14ac:dyDescent="0.25">
      <c r="A812">
        <v>811</v>
      </c>
      <c r="B812" s="10" t="s">
        <v>3404</v>
      </c>
      <c r="C812" t="s">
        <v>12556</v>
      </c>
    </row>
    <row r="813" spans="1:3" hidden="1" x14ac:dyDescent="0.25">
      <c r="A813">
        <v>812</v>
      </c>
      <c r="B813" s="10" t="s">
        <v>3405</v>
      </c>
      <c r="C813" t="s">
        <v>336</v>
      </c>
    </row>
    <row r="814" spans="1:3" hidden="1" x14ac:dyDescent="0.25">
      <c r="A814">
        <v>813</v>
      </c>
      <c r="B814" s="10" t="s">
        <v>3406</v>
      </c>
      <c r="C814" t="s">
        <v>12557</v>
      </c>
    </row>
    <row r="815" spans="1:3" hidden="1" x14ac:dyDescent="0.25">
      <c r="A815">
        <v>814</v>
      </c>
      <c r="B815" s="10" t="s">
        <v>3407</v>
      </c>
      <c r="C815" t="s">
        <v>12558</v>
      </c>
    </row>
    <row r="816" spans="1:3" hidden="1" x14ac:dyDescent="0.25">
      <c r="A816">
        <v>815</v>
      </c>
      <c r="B816" s="10" t="s">
        <v>3408</v>
      </c>
      <c r="C816" t="s">
        <v>337</v>
      </c>
    </row>
    <row r="817" spans="1:3" hidden="1" x14ac:dyDescent="0.25">
      <c r="A817">
        <v>816</v>
      </c>
      <c r="B817" s="10" t="s">
        <v>3409</v>
      </c>
      <c r="C817" t="s">
        <v>338</v>
      </c>
    </row>
    <row r="818" spans="1:3" hidden="1" x14ac:dyDescent="0.25">
      <c r="A818">
        <v>817</v>
      </c>
      <c r="B818" s="10" t="s">
        <v>3410</v>
      </c>
      <c r="C818" t="s">
        <v>339</v>
      </c>
    </row>
    <row r="819" spans="1:3" hidden="1" x14ac:dyDescent="0.25">
      <c r="A819">
        <v>818</v>
      </c>
      <c r="B819" s="10" t="s">
        <v>3411</v>
      </c>
      <c r="C819" t="s">
        <v>340</v>
      </c>
    </row>
    <row r="820" spans="1:3" hidden="1" x14ac:dyDescent="0.25">
      <c r="A820">
        <v>819</v>
      </c>
      <c r="B820" s="10" t="s">
        <v>3412</v>
      </c>
      <c r="C820" t="s">
        <v>341</v>
      </c>
    </row>
    <row r="821" spans="1:3" hidden="1" x14ac:dyDescent="0.25">
      <c r="A821">
        <v>820</v>
      </c>
      <c r="B821" s="10" t="s">
        <v>3413</v>
      </c>
      <c r="C821" t="s">
        <v>342</v>
      </c>
    </row>
    <row r="822" spans="1:3" hidden="1" x14ac:dyDescent="0.25">
      <c r="A822">
        <v>821</v>
      </c>
      <c r="B822" s="10" t="s">
        <v>3414</v>
      </c>
      <c r="C822" t="s">
        <v>12559</v>
      </c>
    </row>
    <row r="823" spans="1:3" hidden="1" x14ac:dyDescent="0.25">
      <c r="A823">
        <v>822</v>
      </c>
      <c r="B823" s="10" t="s">
        <v>3415</v>
      </c>
      <c r="C823" t="s">
        <v>343</v>
      </c>
    </row>
    <row r="824" spans="1:3" hidden="1" x14ac:dyDescent="0.25">
      <c r="A824">
        <v>823</v>
      </c>
      <c r="B824" s="10" t="s">
        <v>3416</v>
      </c>
      <c r="C824" t="s">
        <v>12560</v>
      </c>
    </row>
    <row r="825" spans="1:3" hidden="1" x14ac:dyDescent="0.25">
      <c r="A825">
        <v>824</v>
      </c>
      <c r="B825" s="10" t="s">
        <v>3417</v>
      </c>
      <c r="C825" t="s">
        <v>12561</v>
      </c>
    </row>
    <row r="826" spans="1:3" hidden="1" x14ac:dyDescent="0.25">
      <c r="A826">
        <v>825</v>
      </c>
      <c r="B826" s="10" t="s">
        <v>3418</v>
      </c>
      <c r="C826" t="s">
        <v>12562</v>
      </c>
    </row>
    <row r="827" spans="1:3" hidden="1" x14ac:dyDescent="0.25">
      <c r="A827">
        <v>826</v>
      </c>
      <c r="B827" s="10" t="s">
        <v>3419</v>
      </c>
      <c r="C827" t="s">
        <v>12563</v>
      </c>
    </row>
    <row r="828" spans="1:3" hidden="1" x14ac:dyDescent="0.25">
      <c r="A828">
        <v>827</v>
      </c>
      <c r="B828" s="10" t="s">
        <v>3420</v>
      </c>
      <c r="C828" t="s">
        <v>12564</v>
      </c>
    </row>
    <row r="829" spans="1:3" hidden="1" x14ac:dyDescent="0.25">
      <c r="A829">
        <v>828</v>
      </c>
      <c r="B829" s="10" t="s">
        <v>3421</v>
      </c>
      <c r="C829" t="s">
        <v>12565</v>
      </c>
    </row>
    <row r="830" spans="1:3" hidden="1" x14ac:dyDescent="0.25">
      <c r="A830">
        <v>829</v>
      </c>
      <c r="B830" s="10" t="s">
        <v>3422</v>
      </c>
      <c r="C830" t="s">
        <v>12566</v>
      </c>
    </row>
    <row r="831" spans="1:3" hidden="1" x14ac:dyDescent="0.25">
      <c r="A831">
        <v>830</v>
      </c>
      <c r="B831" s="10" t="s">
        <v>3423</v>
      </c>
      <c r="C831" t="s">
        <v>344</v>
      </c>
    </row>
    <row r="832" spans="1:3" hidden="1" x14ac:dyDescent="0.25">
      <c r="A832">
        <v>831</v>
      </c>
      <c r="B832" s="10" t="s">
        <v>3424</v>
      </c>
      <c r="C832" t="s">
        <v>12567</v>
      </c>
    </row>
    <row r="833" spans="1:3" hidden="1" x14ac:dyDescent="0.25">
      <c r="A833">
        <v>832</v>
      </c>
      <c r="B833" s="10" t="s">
        <v>3425</v>
      </c>
      <c r="C833" t="s">
        <v>12568</v>
      </c>
    </row>
    <row r="834" spans="1:3" hidden="1" x14ac:dyDescent="0.25">
      <c r="A834">
        <v>833</v>
      </c>
      <c r="B834" s="10" t="s">
        <v>3426</v>
      </c>
      <c r="C834" t="s">
        <v>12569</v>
      </c>
    </row>
    <row r="835" spans="1:3" hidden="1" x14ac:dyDescent="0.25">
      <c r="A835">
        <v>834</v>
      </c>
      <c r="B835" s="10" t="s">
        <v>3427</v>
      </c>
      <c r="C835" t="s">
        <v>12570</v>
      </c>
    </row>
    <row r="836" spans="1:3" hidden="1" x14ac:dyDescent="0.25">
      <c r="A836">
        <v>835</v>
      </c>
      <c r="B836" s="10" t="s">
        <v>3428</v>
      </c>
      <c r="C836" t="s">
        <v>12571</v>
      </c>
    </row>
    <row r="837" spans="1:3" hidden="1" x14ac:dyDescent="0.25">
      <c r="A837">
        <v>836</v>
      </c>
      <c r="B837" s="10" t="s">
        <v>3429</v>
      </c>
      <c r="C837" t="s">
        <v>12572</v>
      </c>
    </row>
    <row r="838" spans="1:3" hidden="1" x14ac:dyDescent="0.25">
      <c r="A838">
        <v>837</v>
      </c>
      <c r="B838" s="10" t="s">
        <v>3430</v>
      </c>
      <c r="C838" t="s">
        <v>12573</v>
      </c>
    </row>
    <row r="839" spans="1:3" hidden="1" x14ac:dyDescent="0.25">
      <c r="A839">
        <v>838</v>
      </c>
      <c r="B839" s="10" t="s">
        <v>3431</v>
      </c>
      <c r="C839" t="s">
        <v>345</v>
      </c>
    </row>
    <row r="840" spans="1:3" hidden="1" x14ac:dyDescent="0.25">
      <c r="A840">
        <v>839</v>
      </c>
      <c r="B840" s="10" t="s">
        <v>3432</v>
      </c>
      <c r="C840" t="s">
        <v>346</v>
      </c>
    </row>
    <row r="841" spans="1:3" hidden="1" x14ac:dyDescent="0.25">
      <c r="A841">
        <v>840</v>
      </c>
      <c r="B841" s="10" t="s">
        <v>3433</v>
      </c>
      <c r="C841" t="s">
        <v>347</v>
      </c>
    </row>
    <row r="842" spans="1:3" hidden="1" x14ac:dyDescent="0.25">
      <c r="A842">
        <v>841</v>
      </c>
      <c r="B842" s="10" t="s">
        <v>3434</v>
      </c>
      <c r="C842" t="s">
        <v>12574</v>
      </c>
    </row>
    <row r="843" spans="1:3" hidden="1" x14ac:dyDescent="0.25">
      <c r="A843">
        <v>842</v>
      </c>
      <c r="B843" s="10" t="s">
        <v>3435</v>
      </c>
      <c r="C843" t="s">
        <v>348</v>
      </c>
    </row>
    <row r="844" spans="1:3" hidden="1" x14ac:dyDescent="0.25">
      <c r="A844">
        <v>843</v>
      </c>
      <c r="B844" s="10" t="s">
        <v>3436</v>
      </c>
      <c r="C844" t="s">
        <v>349</v>
      </c>
    </row>
    <row r="845" spans="1:3" hidden="1" x14ac:dyDescent="0.25">
      <c r="A845">
        <v>844</v>
      </c>
      <c r="B845" s="10" t="s">
        <v>3437</v>
      </c>
      <c r="C845" t="s">
        <v>350</v>
      </c>
    </row>
    <row r="846" spans="1:3" hidden="1" x14ac:dyDescent="0.25">
      <c r="A846">
        <v>845</v>
      </c>
      <c r="B846" s="10" t="s">
        <v>3438</v>
      </c>
      <c r="C846" t="s">
        <v>12575</v>
      </c>
    </row>
    <row r="847" spans="1:3" hidden="1" x14ac:dyDescent="0.25">
      <c r="A847">
        <v>846</v>
      </c>
      <c r="B847" s="10" t="s">
        <v>3439</v>
      </c>
      <c r="C847" t="s">
        <v>12576</v>
      </c>
    </row>
    <row r="848" spans="1:3" hidden="1" x14ac:dyDescent="0.25">
      <c r="A848">
        <v>847</v>
      </c>
      <c r="B848" s="10" t="s">
        <v>3440</v>
      </c>
      <c r="C848" t="s">
        <v>12577</v>
      </c>
    </row>
    <row r="849" spans="1:3" hidden="1" x14ac:dyDescent="0.25">
      <c r="A849">
        <v>848</v>
      </c>
      <c r="B849" s="10" t="s">
        <v>3441</v>
      </c>
      <c r="C849" t="s">
        <v>12578</v>
      </c>
    </row>
    <row r="850" spans="1:3" hidden="1" x14ac:dyDescent="0.25">
      <c r="A850">
        <v>849</v>
      </c>
      <c r="B850" s="10" t="s">
        <v>3442</v>
      </c>
      <c r="C850" t="s">
        <v>12579</v>
      </c>
    </row>
    <row r="851" spans="1:3" hidden="1" x14ac:dyDescent="0.25">
      <c r="A851">
        <v>850</v>
      </c>
      <c r="B851" s="10" t="s">
        <v>3443</v>
      </c>
      <c r="C851" t="s">
        <v>12580</v>
      </c>
    </row>
    <row r="852" spans="1:3" hidden="1" x14ac:dyDescent="0.25">
      <c r="A852">
        <v>851</v>
      </c>
      <c r="B852" s="10" t="s">
        <v>3444</v>
      </c>
      <c r="C852" t="s">
        <v>351</v>
      </c>
    </row>
    <row r="853" spans="1:3" hidden="1" x14ac:dyDescent="0.25">
      <c r="A853">
        <v>852</v>
      </c>
      <c r="B853" s="10" t="s">
        <v>3445</v>
      </c>
      <c r="C853" t="s">
        <v>12581</v>
      </c>
    </row>
    <row r="854" spans="1:3" hidden="1" x14ac:dyDescent="0.25">
      <c r="A854">
        <v>853</v>
      </c>
      <c r="B854" s="10" t="s">
        <v>3446</v>
      </c>
      <c r="C854" t="s">
        <v>12582</v>
      </c>
    </row>
    <row r="855" spans="1:3" hidden="1" x14ac:dyDescent="0.25">
      <c r="A855">
        <v>854</v>
      </c>
      <c r="B855" s="10" t="s">
        <v>3447</v>
      </c>
      <c r="C855" t="s">
        <v>12583</v>
      </c>
    </row>
    <row r="856" spans="1:3" hidden="1" x14ac:dyDescent="0.25">
      <c r="A856">
        <v>855</v>
      </c>
      <c r="B856" s="10" t="s">
        <v>3448</v>
      </c>
      <c r="C856" t="s">
        <v>352</v>
      </c>
    </row>
    <row r="857" spans="1:3" hidden="1" x14ac:dyDescent="0.25">
      <c r="A857">
        <v>856</v>
      </c>
      <c r="B857" s="10" t="s">
        <v>3449</v>
      </c>
      <c r="C857" t="s">
        <v>12584</v>
      </c>
    </row>
    <row r="858" spans="1:3" hidden="1" x14ac:dyDescent="0.25">
      <c r="A858">
        <v>857</v>
      </c>
      <c r="B858" s="10" t="s">
        <v>3450</v>
      </c>
      <c r="C858" t="s">
        <v>12585</v>
      </c>
    </row>
    <row r="859" spans="1:3" hidden="1" x14ac:dyDescent="0.25">
      <c r="A859">
        <v>858</v>
      </c>
      <c r="B859" s="10" t="s">
        <v>3451</v>
      </c>
      <c r="C859" t="s">
        <v>12586</v>
      </c>
    </row>
    <row r="860" spans="1:3" hidden="1" x14ac:dyDescent="0.25">
      <c r="A860">
        <v>859</v>
      </c>
      <c r="B860" s="10" t="s">
        <v>3452</v>
      </c>
      <c r="C860" t="s">
        <v>353</v>
      </c>
    </row>
    <row r="861" spans="1:3" hidden="1" x14ac:dyDescent="0.25">
      <c r="A861">
        <v>860</v>
      </c>
      <c r="B861" s="10" t="s">
        <v>3453</v>
      </c>
      <c r="C861" t="s">
        <v>12587</v>
      </c>
    </row>
    <row r="862" spans="1:3" hidden="1" x14ac:dyDescent="0.25">
      <c r="A862">
        <v>861</v>
      </c>
      <c r="B862" s="10" t="s">
        <v>3454</v>
      </c>
      <c r="C862" t="s">
        <v>12588</v>
      </c>
    </row>
    <row r="863" spans="1:3" hidden="1" x14ac:dyDescent="0.25">
      <c r="A863">
        <v>862</v>
      </c>
      <c r="B863" s="10" t="s">
        <v>3455</v>
      </c>
      <c r="C863" t="s">
        <v>12589</v>
      </c>
    </row>
    <row r="864" spans="1:3" hidden="1" x14ac:dyDescent="0.25">
      <c r="A864">
        <v>863</v>
      </c>
      <c r="B864" s="10" t="s">
        <v>3456</v>
      </c>
      <c r="C864" t="s">
        <v>354</v>
      </c>
    </row>
    <row r="865" spans="1:3" hidden="1" x14ac:dyDescent="0.25">
      <c r="A865">
        <v>864</v>
      </c>
      <c r="B865" s="10" t="s">
        <v>3457</v>
      </c>
      <c r="C865" t="s">
        <v>12590</v>
      </c>
    </row>
    <row r="866" spans="1:3" hidden="1" x14ac:dyDescent="0.25">
      <c r="A866">
        <v>865</v>
      </c>
      <c r="B866" s="10" t="s">
        <v>3458</v>
      </c>
      <c r="C866" t="s">
        <v>355</v>
      </c>
    </row>
    <row r="867" spans="1:3" hidden="1" x14ac:dyDescent="0.25">
      <c r="A867">
        <v>866</v>
      </c>
      <c r="B867" s="10" t="s">
        <v>3459</v>
      </c>
      <c r="C867" t="s">
        <v>12591</v>
      </c>
    </row>
    <row r="868" spans="1:3" hidden="1" x14ac:dyDescent="0.25">
      <c r="A868">
        <v>867</v>
      </c>
      <c r="B868" s="10" t="s">
        <v>3460</v>
      </c>
      <c r="C868" t="s">
        <v>12592</v>
      </c>
    </row>
    <row r="869" spans="1:3" hidden="1" x14ac:dyDescent="0.25">
      <c r="A869">
        <v>868</v>
      </c>
      <c r="B869" s="10" t="s">
        <v>3461</v>
      </c>
      <c r="C869" t="s">
        <v>12593</v>
      </c>
    </row>
    <row r="870" spans="1:3" hidden="1" x14ac:dyDescent="0.25">
      <c r="A870">
        <v>869</v>
      </c>
      <c r="B870" s="10" t="s">
        <v>3462</v>
      </c>
      <c r="C870" t="s">
        <v>12594</v>
      </c>
    </row>
    <row r="871" spans="1:3" hidden="1" x14ac:dyDescent="0.25">
      <c r="A871">
        <v>870</v>
      </c>
      <c r="B871" s="10" t="s">
        <v>3463</v>
      </c>
      <c r="C871" t="s">
        <v>12595</v>
      </c>
    </row>
    <row r="872" spans="1:3" hidden="1" x14ac:dyDescent="0.25">
      <c r="A872">
        <v>871</v>
      </c>
      <c r="B872" s="10" t="s">
        <v>3464</v>
      </c>
      <c r="C872" t="s">
        <v>12596</v>
      </c>
    </row>
    <row r="873" spans="1:3" hidden="1" x14ac:dyDescent="0.25">
      <c r="A873">
        <v>872</v>
      </c>
      <c r="B873" s="10" t="s">
        <v>3465</v>
      </c>
      <c r="C873" t="s">
        <v>12597</v>
      </c>
    </row>
    <row r="874" spans="1:3" hidden="1" x14ac:dyDescent="0.25">
      <c r="A874">
        <v>873</v>
      </c>
      <c r="B874" s="10" t="s">
        <v>3466</v>
      </c>
      <c r="C874" t="s">
        <v>12598</v>
      </c>
    </row>
    <row r="875" spans="1:3" hidden="1" x14ac:dyDescent="0.25">
      <c r="A875">
        <v>874</v>
      </c>
      <c r="B875" s="10" t="s">
        <v>3467</v>
      </c>
      <c r="C875" t="s">
        <v>12599</v>
      </c>
    </row>
    <row r="876" spans="1:3" hidden="1" x14ac:dyDescent="0.25">
      <c r="A876">
        <v>875</v>
      </c>
      <c r="B876" s="10" t="s">
        <v>3468</v>
      </c>
      <c r="C876" t="s">
        <v>12600</v>
      </c>
    </row>
    <row r="877" spans="1:3" hidden="1" x14ac:dyDescent="0.25">
      <c r="A877">
        <v>876</v>
      </c>
      <c r="B877" s="10" t="s">
        <v>3469</v>
      </c>
      <c r="C877" t="s">
        <v>12601</v>
      </c>
    </row>
    <row r="878" spans="1:3" hidden="1" x14ac:dyDescent="0.25">
      <c r="A878">
        <v>877</v>
      </c>
      <c r="B878" s="10" t="s">
        <v>3470</v>
      </c>
      <c r="C878" t="s">
        <v>12602</v>
      </c>
    </row>
    <row r="879" spans="1:3" hidden="1" x14ac:dyDescent="0.25">
      <c r="A879">
        <v>878</v>
      </c>
      <c r="B879" s="10" t="s">
        <v>3471</v>
      </c>
      <c r="C879" t="s">
        <v>12603</v>
      </c>
    </row>
    <row r="880" spans="1:3" hidden="1" x14ac:dyDescent="0.25">
      <c r="A880">
        <v>879</v>
      </c>
      <c r="B880" s="10" t="s">
        <v>3472</v>
      </c>
      <c r="C880" t="s">
        <v>12604</v>
      </c>
    </row>
    <row r="881" spans="1:3" hidden="1" x14ac:dyDescent="0.25">
      <c r="A881">
        <v>880</v>
      </c>
      <c r="B881" s="10" t="s">
        <v>3473</v>
      </c>
      <c r="C881" t="s">
        <v>12605</v>
      </c>
    </row>
    <row r="882" spans="1:3" hidden="1" x14ac:dyDescent="0.25">
      <c r="A882">
        <v>881</v>
      </c>
      <c r="B882" s="10" t="s">
        <v>3474</v>
      </c>
      <c r="C882" t="s">
        <v>356</v>
      </c>
    </row>
    <row r="883" spans="1:3" hidden="1" x14ac:dyDescent="0.25">
      <c r="A883">
        <v>882</v>
      </c>
      <c r="B883" s="10" t="s">
        <v>3475</v>
      </c>
      <c r="C883" t="s">
        <v>12606</v>
      </c>
    </row>
    <row r="884" spans="1:3" hidden="1" x14ac:dyDescent="0.25">
      <c r="A884">
        <v>883</v>
      </c>
      <c r="B884" s="10" t="s">
        <v>3476</v>
      </c>
      <c r="C884" t="s">
        <v>12607</v>
      </c>
    </row>
    <row r="885" spans="1:3" hidden="1" x14ac:dyDescent="0.25">
      <c r="A885">
        <v>884</v>
      </c>
      <c r="B885" s="10" t="s">
        <v>3477</v>
      </c>
      <c r="C885" t="s">
        <v>12608</v>
      </c>
    </row>
    <row r="886" spans="1:3" hidden="1" x14ac:dyDescent="0.25">
      <c r="A886">
        <v>885</v>
      </c>
      <c r="B886" s="10" t="s">
        <v>3478</v>
      </c>
      <c r="C886" t="s">
        <v>12609</v>
      </c>
    </row>
    <row r="887" spans="1:3" hidden="1" x14ac:dyDescent="0.25">
      <c r="A887">
        <v>886</v>
      </c>
      <c r="B887" s="10" t="s">
        <v>3479</v>
      </c>
      <c r="C887" t="s">
        <v>357</v>
      </c>
    </row>
    <row r="888" spans="1:3" hidden="1" x14ac:dyDescent="0.25">
      <c r="A888">
        <v>887</v>
      </c>
      <c r="B888" s="10" t="s">
        <v>3480</v>
      </c>
      <c r="C888" t="s">
        <v>358</v>
      </c>
    </row>
    <row r="889" spans="1:3" hidden="1" x14ac:dyDescent="0.25">
      <c r="A889">
        <v>888</v>
      </c>
      <c r="B889" s="10" t="s">
        <v>3481</v>
      </c>
      <c r="C889" t="s">
        <v>359</v>
      </c>
    </row>
    <row r="890" spans="1:3" hidden="1" x14ac:dyDescent="0.25">
      <c r="A890">
        <v>889</v>
      </c>
      <c r="B890" s="10" t="s">
        <v>3482</v>
      </c>
      <c r="C890" t="s">
        <v>360</v>
      </c>
    </row>
    <row r="891" spans="1:3" hidden="1" x14ac:dyDescent="0.25">
      <c r="A891">
        <v>890</v>
      </c>
      <c r="B891" s="10" t="s">
        <v>3483</v>
      </c>
      <c r="C891" t="s">
        <v>361</v>
      </c>
    </row>
    <row r="892" spans="1:3" hidden="1" x14ac:dyDescent="0.25">
      <c r="A892">
        <v>891</v>
      </c>
      <c r="B892" s="10" t="s">
        <v>3484</v>
      </c>
      <c r="C892" t="s">
        <v>12610</v>
      </c>
    </row>
    <row r="893" spans="1:3" hidden="1" x14ac:dyDescent="0.25">
      <c r="A893">
        <v>892</v>
      </c>
      <c r="B893" s="10" t="s">
        <v>3485</v>
      </c>
      <c r="C893" t="s">
        <v>12611</v>
      </c>
    </row>
    <row r="894" spans="1:3" hidden="1" x14ac:dyDescent="0.25">
      <c r="A894">
        <v>893</v>
      </c>
      <c r="B894" s="10" t="s">
        <v>3486</v>
      </c>
      <c r="C894" t="s">
        <v>12612</v>
      </c>
    </row>
    <row r="895" spans="1:3" hidden="1" x14ac:dyDescent="0.25">
      <c r="A895">
        <v>894</v>
      </c>
      <c r="B895" s="10" t="s">
        <v>3487</v>
      </c>
      <c r="C895" t="s">
        <v>12613</v>
      </c>
    </row>
    <row r="896" spans="1:3" hidden="1" x14ac:dyDescent="0.25">
      <c r="A896">
        <v>895</v>
      </c>
      <c r="B896" s="10" t="s">
        <v>3488</v>
      </c>
      <c r="C896" t="s">
        <v>12614</v>
      </c>
    </row>
    <row r="897" spans="1:3" hidden="1" x14ac:dyDescent="0.25">
      <c r="A897">
        <v>896</v>
      </c>
      <c r="B897" s="10" t="s">
        <v>3489</v>
      </c>
      <c r="C897" t="s">
        <v>362</v>
      </c>
    </row>
    <row r="898" spans="1:3" hidden="1" x14ac:dyDescent="0.25">
      <c r="A898">
        <v>897</v>
      </c>
      <c r="B898" s="10" t="s">
        <v>3490</v>
      </c>
      <c r="C898" t="s">
        <v>363</v>
      </c>
    </row>
    <row r="899" spans="1:3" hidden="1" x14ac:dyDescent="0.25">
      <c r="A899">
        <v>898</v>
      </c>
      <c r="B899" s="10" t="s">
        <v>3491</v>
      </c>
      <c r="C899" t="s">
        <v>364</v>
      </c>
    </row>
    <row r="900" spans="1:3" hidden="1" x14ac:dyDescent="0.25">
      <c r="A900">
        <v>899</v>
      </c>
      <c r="B900" s="10" t="s">
        <v>3492</v>
      </c>
      <c r="C900" t="s">
        <v>12615</v>
      </c>
    </row>
    <row r="901" spans="1:3" hidden="1" x14ac:dyDescent="0.25">
      <c r="A901">
        <v>900</v>
      </c>
      <c r="B901" s="10" t="s">
        <v>3493</v>
      </c>
      <c r="C901" t="s">
        <v>12616</v>
      </c>
    </row>
    <row r="902" spans="1:3" hidden="1" x14ac:dyDescent="0.25">
      <c r="A902">
        <v>901</v>
      </c>
      <c r="B902" s="10" t="s">
        <v>3494</v>
      </c>
      <c r="C902" t="s">
        <v>365</v>
      </c>
    </row>
    <row r="903" spans="1:3" hidden="1" x14ac:dyDescent="0.25">
      <c r="A903">
        <v>902</v>
      </c>
      <c r="B903" s="10" t="s">
        <v>3495</v>
      </c>
      <c r="C903" t="s">
        <v>12617</v>
      </c>
    </row>
    <row r="904" spans="1:3" hidden="1" x14ac:dyDescent="0.25">
      <c r="A904">
        <v>903</v>
      </c>
      <c r="B904" s="10" t="s">
        <v>3496</v>
      </c>
      <c r="C904" t="s">
        <v>366</v>
      </c>
    </row>
    <row r="905" spans="1:3" hidden="1" x14ac:dyDescent="0.25">
      <c r="A905">
        <v>904</v>
      </c>
      <c r="B905" s="10" t="s">
        <v>3497</v>
      </c>
      <c r="C905" t="s">
        <v>367</v>
      </c>
    </row>
    <row r="906" spans="1:3" hidden="1" x14ac:dyDescent="0.25">
      <c r="A906">
        <v>905</v>
      </c>
      <c r="B906" s="10" t="s">
        <v>3498</v>
      </c>
      <c r="C906" t="s">
        <v>12618</v>
      </c>
    </row>
    <row r="907" spans="1:3" hidden="1" x14ac:dyDescent="0.25">
      <c r="A907">
        <v>906</v>
      </c>
      <c r="B907" s="10" t="s">
        <v>3499</v>
      </c>
      <c r="C907" t="s">
        <v>12619</v>
      </c>
    </row>
    <row r="908" spans="1:3" hidden="1" x14ac:dyDescent="0.25">
      <c r="A908">
        <v>907</v>
      </c>
      <c r="B908" s="10" t="s">
        <v>3500</v>
      </c>
      <c r="C908" t="s">
        <v>368</v>
      </c>
    </row>
    <row r="909" spans="1:3" hidden="1" x14ac:dyDescent="0.25">
      <c r="A909">
        <v>908</v>
      </c>
      <c r="B909" s="10" t="s">
        <v>3501</v>
      </c>
      <c r="C909" t="s">
        <v>12620</v>
      </c>
    </row>
    <row r="910" spans="1:3" hidden="1" x14ac:dyDescent="0.25">
      <c r="A910">
        <v>909</v>
      </c>
      <c r="B910" s="10" t="s">
        <v>3502</v>
      </c>
      <c r="C910" t="s">
        <v>369</v>
      </c>
    </row>
    <row r="911" spans="1:3" hidden="1" x14ac:dyDescent="0.25">
      <c r="A911">
        <v>910</v>
      </c>
      <c r="B911" s="10" t="s">
        <v>3503</v>
      </c>
      <c r="C911" t="s">
        <v>370</v>
      </c>
    </row>
    <row r="912" spans="1:3" hidden="1" x14ac:dyDescent="0.25">
      <c r="A912">
        <v>911</v>
      </c>
      <c r="B912" s="10" t="s">
        <v>3504</v>
      </c>
      <c r="C912" t="s">
        <v>12621</v>
      </c>
    </row>
    <row r="913" spans="1:3" hidden="1" x14ac:dyDescent="0.25">
      <c r="A913">
        <v>912</v>
      </c>
      <c r="B913" s="10" t="s">
        <v>3505</v>
      </c>
      <c r="C913" t="s">
        <v>12622</v>
      </c>
    </row>
    <row r="914" spans="1:3" hidden="1" x14ac:dyDescent="0.25">
      <c r="A914">
        <v>913</v>
      </c>
      <c r="B914" s="10" t="s">
        <v>3506</v>
      </c>
      <c r="C914" t="s">
        <v>12623</v>
      </c>
    </row>
    <row r="915" spans="1:3" hidden="1" x14ac:dyDescent="0.25">
      <c r="A915">
        <v>914</v>
      </c>
      <c r="B915" s="10" t="s">
        <v>3507</v>
      </c>
      <c r="C915" t="s">
        <v>371</v>
      </c>
    </row>
    <row r="916" spans="1:3" hidden="1" x14ac:dyDescent="0.25">
      <c r="A916">
        <v>915</v>
      </c>
      <c r="B916" s="10" t="s">
        <v>3508</v>
      </c>
      <c r="C916" t="s">
        <v>12624</v>
      </c>
    </row>
    <row r="917" spans="1:3" hidden="1" x14ac:dyDescent="0.25">
      <c r="A917">
        <v>916</v>
      </c>
      <c r="B917" s="10" t="s">
        <v>3509</v>
      </c>
      <c r="C917" t="s">
        <v>12625</v>
      </c>
    </row>
    <row r="918" spans="1:3" hidden="1" x14ac:dyDescent="0.25">
      <c r="A918">
        <v>917</v>
      </c>
      <c r="B918" s="10" t="s">
        <v>3510</v>
      </c>
      <c r="C918" t="s">
        <v>12626</v>
      </c>
    </row>
    <row r="919" spans="1:3" hidden="1" x14ac:dyDescent="0.25">
      <c r="A919">
        <v>918</v>
      </c>
      <c r="B919" s="10" t="s">
        <v>3511</v>
      </c>
      <c r="C919" t="s">
        <v>372</v>
      </c>
    </row>
    <row r="920" spans="1:3" hidden="1" x14ac:dyDescent="0.25">
      <c r="A920">
        <v>919</v>
      </c>
      <c r="B920" s="10" t="s">
        <v>3512</v>
      </c>
      <c r="C920" t="s">
        <v>12627</v>
      </c>
    </row>
    <row r="921" spans="1:3" hidden="1" x14ac:dyDescent="0.25">
      <c r="A921">
        <v>920</v>
      </c>
      <c r="B921" s="10" t="s">
        <v>3513</v>
      </c>
      <c r="C921" t="s">
        <v>12628</v>
      </c>
    </row>
    <row r="922" spans="1:3" hidden="1" x14ac:dyDescent="0.25">
      <c r="A922">
        <v>921</v>
      </c>
      <c r="B922" s="10" t="s">
        <v>3514</v>
      </c>
      <c r="C922" t="s">
        <v>373</v>
      </c>
    </row>
    <row r="923" spans="1:3" hidden="1" x14ac:dyDescent="0.25">
      <c r="A923">
        <v>922</v>
      </c>
      <c r="B923" s="10" t="s">
        <v>3515</v>
      </c>
      <c r="C923" t="s">
        <v>12629</v>
      </c>
    </row>
    <row r="924" spans="1:3" hidden="1" x14ac:dyDescent="0.25">
      <c r="A924">
        <v>923</v>
      </c>
      <c r="B924" s="10" t="s">
        <v>3516</v>
      </c>
      <c r="C924" t="s">
        <v>374</v>
      </c>
    </row>
    <row r="925" spans="1:3" hidden="1" x14ac:dyDescent="0.25">
      <c r="A925">
        <v>924</v>
      </c>
      <c r="B925" s="10" t="s">
        <v>3517</v>
      </c>
      <c r="C925" t="s">
        <v>375</v>
      </c>
    </row>
    <row r="926" spans="1:3" hidden="1" x14ac:dyDescent="0.25">
      <c r="A926">
        <v>925</v>
      </c>
      <c r="B926" s="10" t="s">
        <v>3518</v>
      </c>
      <c r="C926" t="s">
        <v>376</v>
      </c>
    </row>
    <row r="927" spans="1:3" hidden="1" x14ac:dyDescent="0.25">
      <c r="A927">
        <v>926</v>
      </c>
      <c r="B927" s="10" t="s">
        <v>3519</v>
      </c>
      <c r="C927" t="s">
        <v>12630</v>
      </c>
    </row>
    <row r="928" spans="1:3" hidden="1" x14ac:dyDescent="0.25">
      <c r="A928">
        <v>927</v>
      </c>
      <c r="B928" s="10" t="s">
        <v>3520</v>
      </c>
      <c r="C928" t="s">
        <v>12631</v>
      </c>
    </row>
    <row r="929" spans="1:3" hidden="1" x14ac:dyDescent="0.25">
      <c r="A929">
        <v>928</v>
      </c>
      <c r="B929" s="10" t="s">
        <v>3521</v>
      </c>
      <c r="C929" t="s">
        <v>377</v>
      </c>
    </row>
    <row r="930" spans="1:3" hidden="1" x14ac:dyDescent="0.25">
      <c r="A930">
        <v>929</v>
      </c>
      <c r="B930" s="10" t="s">
        <v>3522</v>
      </c>
      <c r="C930" t="s">
        <v>378</v>
      </c>
    </row>
    <row r="931" spans="1:3" hidden="1" x14ac:dyDescent="0.25">
      <c r="A931">
        <v>930</v>
      </c>
      <c r="B931" s="10" t="s">
        <v>3523</v>
      </c>
      <c r="C931" t="s">
        <v>379</v>
      </c>
    </row>
    <row r="932" spans="1:3" hidden="1" x14ac:dyDescent="0.25">
      <c r="A932">
        <v>931</v>
      </c>
      <c r="B932" s="10" t="s">
        <v>3524</v>
      </c>
      <c r="C932" t="s">
        <v>380</v>
      </c>
    </row>
    <row r="933" spans="1:3" hidden="1" x14ac:dyDescent="0.25">
      <c r="A933">
        <v>932</v>
      </c>
      <c r="B933" s="10" t="s">
        <v>3525</v>
      </c>
      <c r="C933" t="s">
        <v>12632</v>
      </c>
    </row>
    <row r="934" spans="1:3" hidden="1" x14ac:dyDescent="0.25">
      <c r="A934">
        <v>933</v>
      </c>
      <c r="B934" s="10" t="s">
        <v>3526</v>
      </c>
      <c r="C934" t="s">
        <v>381</v>
      </c>
    </row>
    <row r="935" spans="1:3" hidden="1" x14ac:dyDescent="0.25">
      <c r="A935">
        <v>934</v>
      </c>
      <c r="B935" s="10" t="s">
        <v>3527</v>
      </c>
      <c r="C935" t="s">
        <v>12633</v>
      </c>
    </row>
    <row r="936" spans="1:3" hidden="1" x14ac:dyDescent="0.25">
      <c r="A936">
        <v>935</v>
      </c>
      <c r="B936" s="10" t="s">
        <v>3528</v>
      </c>
      <c r="C936" t="s">
        <v>12634</v>
      </c>
    </row>
    <row r="937" spans="1:3" hidden="1" x14ac:dyDescent="0.25">
      <c r="A937">
        <v>936</v>
      </c>
      <c r="B937" s="10" t="s">
        <v>3529</v>
      </c>
      <c r="C937" t="s">
        <v>12635</v>
      </c>
    </row>
    <row r="938" spans="1:3" hidden="1" x14ac:dyDescent="0.25">
      <c r="A938">
        <v>937</v>
      </c>
      <c r="B938" s="10" t="s">
        <v>3530</v>
      </c>
      <c r="C938" t="s">
        <v>264</v>
      </c>
    </row>
    <row r="939" spans="1:3" hidden="1" x14ac:dyDescent="0.25">
      <c r="A939">
        <v>938</v>
      </c>
      <c r="B939" s="10" t="s">
        <v>3531</v>
      </c>
      <c r="C939" t="s">
        <v>12636</v>
      </c>
    </row>
    <row r="940" spans="1:3" hidden="1" x14ac:dyDescent="0.25">
      <c r="A940">
        <v>939</v>
      </c>
      <c r="B940" s="10" t="s">
        <v>3532</v>
      </c>
      <c r="C940" t="s">
        <v>12637</v>
      </c>
    </row>
    <row r="941" spans="1:3" hidden="1" x14ac:dyDescent="0.25">
      <c r="A941">
        <v>940</v>
      </c>
      <c r="B941" s="10" t="s">
        <v>3533</v>
      </c>
      <c r="C941" t="s">
        <v>12638</v>
      </c>
    </row>
    <row r="942" spans="1:3" hidden="1" x14ac:dyDescent="0.25">
      <c r="A942">
        <v>941</v>
      </c>
      <c r="B942" s="10" t="s">
        <v>3534</v>
      </c>
      <c r="C942" t="s">
        <v>382</v>
      </c>
    </row>
    <row r="943" spans="1:3" hidden="1" x14ac:dyDescent="0.25">
      <c r="A943">
        <v>942</v>
      </c>
      <c r="B943" s="10" t="s">
        <v>3535</v>
      </c>
      <c r="C943" t="s">
        <v>383</v>
      </c>
    </row>
    <row r="944" spans="1:3" hidden="1" x14ac:dyDescent="0.25">
      <c r="A944">
        <v>943</v>
      </c>
      <c r="B944" s="10" t="s">
        <v>3536</v>
      </c>
      <c r="C944" t="s">
        <v>384</v>
      </c>
    </row>
    <row r="945" spans="1:3" hidden="1" x14ac:dyDescent="0.25">
      <c r="A945">
        <v>944</v>
      </c>
      <c r="B945" s="10" t="s">
        <v>3537</v>
      </c>
      <c r="C945" t="s">
        <v>12639</v>
      </c>
    </row>
    <row r="946" spans="1:3" hidden="1" x14ac:dyDescent="0.25">
      <c r="A946">
        <v>945</v>
      </c>
      <c r="B946" s="10" t="s">
        <v>3538</v>
      </c>
      <c r="C946" t="s">
        <v>12640</v>
      </c>
    </row>
    <row r="947" spans="1:3" hidden="1" x14ac:dyDescent="0.25">
      <c r="A947">
        <v>946</v>
      </c>
      <c r="B947" s="10" t="s">
        <v>3539</v>
      </c>
      <c r="C947" t="s">
        <v>12641</v>
      </c>
    </row>
    <row r="948" spans="1:3" hidden="1" x14ac:dyDescent="0.25">
      <c r="A948">
        <v>947</v>
      </c>
      <c r="B948" s="10" t="s">
        <v>3540</v>
      </c>
      <c r="C948" t="s">
        <v>12642</v>
      </c>
    </row>
    <row r="949" spans="1:3" hidden="1" x14ac:dyDescent="0.25">
      <c r="A949">
        <v>948</v>
      </c>
      <c r="B949" s="10" t="s">
        <v>3541</v>
      </c>
      <c r="C949" t="s">
        <v>12643</v>
      </c>
    </row>
    <row r="950" spans="1:3" hidden="1" x14ac:dyDescent="0.25">
      <c r="A950">
        <v>949</v>
      </c>
      <c r="B950" s="10" t="s">
        <v>3542</v>
      </c>
      <c r="C950" t="s">
        <v>12644</v>
      </c>
    </row>
    <row r="951" spans="1:3" hidden="1" x14ac:dyDescent="0.25">
      <c r="A951">
        <v>950</v>
      </c>
      <c r="B951" s="10" t="s">
        <v>3543</v>
      </c>
      <c r="C951" t="s">
        <v>12645</v>
      </c>
    </row>
    <row r="952" spans="1:3" hidden="1" x14ac:dyDescent="0.25">
      <c r="A952">
        <v>951</v>
      </c>
      <c r="B952" s="10" t="s">
        <v>3544</v>
      </c>
      <c r="C952" t="s">
        <v>12646</v>
      </c>
    </row>
    <row r="953" spans="1:3" hidden="1" x14ac:dyDescent="0.25">
      <c r="A953">
        <v>952</v>
      </c>
      <c r="B953" s="10" t="s">
        <v>3545</v>
      </c>
      <c r="C953" t="s">
        <v>12647</v>
      </c>
    </row>
    <row r="954" spans="1:3" hidden="1" x14ac:dyDescent="0.25">
      <c r="A954">
        <v>953</v>
      </c>
      <c r="B954" s="10" t="s">
        <v>3546</v>
      </c>
      <c r="C954" t="s">
        <v>12648</v>
      </c>
    </row>
    <row r="955" spans="1:3" hidden="1" x14ac:dyDescent="0.25">
      <c r="A955">
        <v>954</v>
      </c>
      <c r="B955" s="10" t="s">
        <v>3547</v>
      </c>
      <c r="C955" t="s">
        <v>12649</v>
      </c>
    </row>
    <row r="956" spans="1:3" hidden="1" x14ac:dyDescent="0.25">
      <c r="A956">
        <v>955</v>
      </c>
      <c r="B956" s="10" t="s">
        <v>3548</v>
      </c>
      <c r="C956" t="s">
        <v>12650</v>
      </c>
    </row>
    <row r="957" spans="1:3" hidden="1" x14ac:dyDescent="0.25">
      <c r="A957">
        <v>956</v>
      </c>
      <c r="B957" s="10" t="s">
        <v>3549</v>
      </c>
      <c r="C957" t="s">
        <v>12651</v>
      </c>
    </row>
    <row r="958" spans="1:3" hidden="1" x14ac:dyDescent="0.25">
      <c r="A958">
        <v>957</v>
      </c>
      <c r="B958" s="10" t="s">
        <v>3550</v>
      </c>
      <c r="C958" t="s">
        <v>385</v>
      </c>
    </row>
    <row r="959" spans="1:3" hidden="1" x14ac:dyDescent="0.25">
      <c r="A959">
        <v>958</v>
      </c>
      <c r="B959" s="10" t="s">
        <v>3551</v>
      </c>
      <c r="C959" t="s">
        <v>12652</v>
      </c>
    </row>
    <row r="960" spans="1:3" hidden="1" x14ac:dyDescent="0.25">
      <c r="A960">
        <v>959</v>
      </c>
      <c r="B960" s="10" t="s">
        <v>3552</v>
      </c>
      <c r="C960" t="s">
        <v>12653</v>
      </c>
    </row>
    <row r="961" spans="1:3" hidden="1" x14ac:dyDescent="0.25">
      <c r="A961">
        <v>960</v>
      </c>
      <c r="B961" s="10" t="s">
        <v>3553</v>
      </c>
      <c r="C961" t="s">
        <v>386</v>
      </c>
    </row>
    <row r="962" spans="1:3" hidden="1" x14ac:dyDescent="0.25">
      <c r="A962">
        <v>961</v>
      </c>
      <c r="B962" s="10" t="s">
        <v>3554</v>
      </c>
      <c r="C962" t="s">
        <v>12654</v>
      </c>
    </row>
    <row r="963" spans="1:3" hidden="1" x14ac:dyDescent="0.25">
      <c r="A963">
        <v>962</v>
      </c>
      <c r="B963" s="10" t="s">
        <v>3555</v>
      </c>
      <c r="C963" t="s">
        <v>387</v>
      </c>
    </row>
    <row r="964" spans="1:3" hidden="1" x14ac:dyDescent="0.25">
      <c r="A964">
        <v>963</v>
      </c>
      <c r="B964" s="10" t="s">
        <v>3556</v>
      </c>
      <c r="C964" t="s">
        <v>12655</v>
      </c>
    </row>
    <row r="965" spans="1:3" hidden="1" x14ac:dyDescent="0.25">
      <c r="A965">
        <v>964</v>
      </c>
      <c r="B965" s="10" t="s">
        <v>3557</v>
      </c>
      <c r="C965" t="s">
        <v>12656</v>
      </c>
    </row>
    <row r="966" spans="1:3" hidden="1" x14ac:dyDescent="0.25">
      <c r="A966">
        <v>965</v>
      </c>
      <c r="B966" s="10" t="s">
        <v>3558</v>
      </c>
      <c r="C966" t="s">
        <v>12657</v>
      </c>
    </row>
    <row r="967" spans="1:3" hidden="1" x14ac:dyDescent="0.25">
      <c r="A967">
        <v>966</v>
      </c>
      <c r="B967" s="10" t="s">
        <v>3559</v>
      </c>
      <c r="C967" t="s">
        <v>12658</v>
      </c>
    </row>
    <row r="968" spans="1:3" hidden="1" x14ac:dyDescent="0.25">
      <c r="A968">
        <v>967</v>
      </c>
      <c r="B968" s="10" t="s">
        <v>3560</v>
      </c>
      <c r="C968" t="s">
        <v>388</v>
      </c>
    </row>
    <row r="969" spans="1:3" hidden="1" x14ac:dyDescent="0.25">
      <c r="A969">
        <v>968</v>
      </c>
      <c r="B969" s="10" t="s">
        <v>3561</v>
      </c>
      <c r="C969" t="s">
        <v>12659</v>
      </c>
    </row>
    <row r="970" spans="1:3" hidden="1" x14ac:dyDescent="0.25">
      <c r="A970">
        <v>969</v>
      </c>
      <c r="B970" s="10" t="s">
        <v>3562</v>
      </c>
      <c r="C970" t="s">
        <v>12660</v>
      </c>
    </row>
    <row r="971" spans="1:3" hidden="1" x14ac:dyDescent="0.25">
      <c r="A971">
        <v>970</v>
      </c>
      <c r="B971" s="10" t="s">
        <v>3563</v>
      </c>
      <c r="C971" t="s">
        <v>12661</v>
      </c>
    </row>
    <row r="972" spans="1:3" hidden="1" x14ac:dyDescent="0.25">
      <c r="A972">
        <v>971</v>
      </c>
      <c r="B972" s="10" t="s">
        <v>3564</v>
      </c>
      <c r="C972" t="s">
        <v>12662</v>
      </c>
    </row>
    <row r="973" spans="1:3" hidden="1" x14ac:dyDescent="0.25">
      <c r="A973">
        <v>972</v>
      </c>
      <c r="B973" s="10" t="s">
        <v>3565</v>
      </c>
      <c r="C973" t="s">
        <v>12663</v>
      </c>
    </row>
    <row r="974" spans="1:3" hidden="1" x14ac:dyDescent="0.25">
      <c r="A974">
        <v>973</v>
      </c>
      <c r="B974" s="10" t="s">
        <v>3566</v>
      </c>
      <c r="C974" t="s">
        <v>12664</v>
      </c>
    </row>
    <row r="975" spans="1:3" hidden="1" x14ac:dyDescent="0.25">
      <c r="A975">
        <v>974</v>
      </c>
      <c r="B975" s="10" t="s">
        <v>3567</v>
      </c>
      <c r="C975" t="s">
        <v>12665</v>
      </c>
    </row>
    <row r="976" spans="1:3" hidden="1" x14ac:dyDescent="0.25">
      <c r="A976">
        <v>975</v>
      </c>
      <c r="B976" s="10" t="s">
        <v>3568</v>
      </c>
      <c r="C976" t="s">
        <v>12666</v>
      </c>
    </row>
    <row r="977" spans="1:3" hidden="1" x14ac:dyDescent="0.25">
      <c r="A977">
        <v>976</v>
      </c>
      <c r="B977" s="10" t="s">
        <v>3569</v>
      </c>
      <c r="C977" t="s">
        <v>12667</v>
      </c>
    </row>
    <row r="978" spans="1:3" hidden="1" x14ac:dyDescent="0.25">
      <c r="A978">
        <v>977</v>
      </c>
      <c r="B978" s="10" t="s">
        <v>3570</v>
      </c>
      <c r="C978" t="s">
        <v>12668</v>
      </c>
    </row>
    <row r="979" spans="1:3" hidden="1" x14ac:dyDescent="0.25">
      <c r="A979">
        <v>978</v>
      </c>
      <c r="B979" s="10" t="s">
        <v>3571</v>
      </c>
      <c r="C979" t="s">
        <v>12669</v>
      </c>
    </row>
    <row r="980" spans="1:3" hidden="1" x14ac:dyDescent="0.25">
      <c r="A980">
        <v>979</v>
      </c>
      <c r="B980" s="10" t="s">
        <v>3572</v>
      </c>
      <c r="C980" t="s">
        <v>12670</v>
      </c>
    </row>
    <row r="981" spans="1:3" hidden="1" x14ac:dyDescent="0.25">
      <c r="A981">
        <v>980</v>
      </c>
      <c r="B981" s="10" t="s">
        <v>3573</v>
      </c>
      <c r="C981" t="s">
        <v>12671</v>
      </c>
    </row>
    <row r="982" spans="1:3" hidden="1" x14ac:dyDescent="0.25">
      <c r="A982">
        <v>981</v>
      </c>
      <c r="B982" s="10" t="s">
        <v>3574</v>
      </c>
      <c r="C982" t="s">
        <v>12672</v>
      </c>
    </row>
    <row r="983" spans="1:3" hidden="1" x14ac:dyDescent="0.25">
      <c r="A983">
        <v>982</v>
      </c>
      <c r="B983" s="10" t="s">
        <v>3575</v>
      </c>
      <c r="C983" t="s">
        <v>12673</v>
      </c>
    </row>
    <row r="984" spans="1:3" hidden="1" x14ac:dyDescent="0.25">
      <c r="A984">
        <v>983</v>
      </c>
      <c r="B984" s="10" t="s">
        <v>3576</v>
      </c>
      <c r="C984" t="s">
        <v>12674</v>
      </c>
    </row>
    <row r="985" spans="1:3" hidden="1" x14ac:dyDescent="0.25">
      <c r="A985">
        <v>984</v>
      </c>
      <c r="B985" s="10" t="s">
        <v>3577</v>
      </c>
      <c r="C985" t="s">
        <v>12675</v>
      </c>
    </row>
    <row r="986" spans="1:3" hidden="1" x14ac:dyDescent="0.25">
      <c r="A986">
        <v>985</v>
      </c>
      <c r="B986" s="10" t="s">
        <v>3578</v>
      </c>
      <c r="C986" t="s">
        <v>12676</v>
      </c>
    </row>
    <row r="987" spans="1:3" hidden="1" x14ac:dyDescent="0.25">
      <c r="A987">
        <v>986</v>
      </c>
      <c r="B987" s="10" t="s">
        <v>3579</v>
      </c>
      <c r="C987" t="s">
        <v>12677</v>
      </c>
    </row>
    <row r="988" spans="1:3" hidden="1" x14ac:dyDescent="0.25">
      <c r="A988">
        <v>987</v>
      </c>
      <c r="B988" s="10" t="s">
        <v>3580</v>
      </c>
      <c r="C988" t="s">
        <v>389</v>
      </c>
    </row>
    <row r="989" spans="1:3" hidden="1" x14ac:dyDescent="0.25">
      <c r="A989">
        <v>988</v>
      </c>
      <c r="B989" s="10" t="s">
        <v>3581</v>
      </c>
      <c r="C989" t="s">
        <v>12678</v>
      </c>
    </row>
    <row r="990" spans="1:3" hidden="1" x14ac:dyDescent="0.25">
      <c r="A990">
        <v>989</v>
      </c>
      <c r="B990" s="10" t="s">
        <v>3582</v>
      </c>
      <c r="C990" t="s">
        <v>12679</v>
      </c>
    </row>
    <row r="991" spans="1:3" hidden="1" x14ac:dyDescent="0.25">
      <c r="A991">
        <v>990</v>
      </c>
      <c r="B991" s="10" t="s">
        <v>3583</v>
      </c>
      <c r="C991" t="s">
        <v>390</v>
      </c>
    </row>
    <row r="992" spans="1:3" hidden="1" x14ac:dyDescent="0.25">
      <c r="A992">
        <v>991</v>
      </c>
      <c r="B992" s="10" t="s">
        <v>3584</v>
      </c>
      <c r="C992" t="s">
        <v>12680</v>
      </c>
    </row>
    <row r="993" spans="1:3" hidden="1" x14ac:dyDescent="0.25">
      <c r="A993">
        <v>992</v>
      </c>
      <c r="B993" s="10" t="s">
        <v>3585</v>
      </c>
      <c r="C993" t="s">
        <v>12681</v>
      </c>
    </row>
    <row r="994" spans="1:3" hidden="1" x14ac:dyDescent="0.25">
      <c r="A994">
        <v>993</v>
      </c>
      <c r="B994" s="10" t="s">
        <v>3586</v>
      </c>
      <c r="C994" t="s">
        <v>12682</v>
      </c>
    </row>
    <row r="995" spans="1:3" hidden="1" x14ac:dyDescent="0.25">
      <c r="A995">
        <v>994</v>
      </c>
      <c r="B995" s="10" t="s">
        <v>3587</v>
      </c>
      <c r="C995" t="s">
        <v>12683</v>
      </c>
    </row>
    <row r="996" spans="1:3" hidden="1" x14ac:dyDescent="0.25">
      <c r="A996">
        <v>995</v>
      </c>
      <c r="B996" s="10" t="s">
        <v>3588</v>
      </c>
      <c r="C996" t="s">
        <v>12684</v>
      </c>
    </row>
    <row r="997" spans="1:3" hidden="1" x14ac:dyDescent="0.25">
      <c r="A997">
        <v>996</v>
      </c>
      <c r="B997" s="10" t="s">
        <v>3589</v>
      </c>
      <c r="C997" t="s">
        <v>12685</v>
      </c>
    </row>
    <row r="998" spans="1:3" hidden="1" x14ac:dyDescent="0.25">
      <c r="A998">
        <v>997</v>
      </c>
      <c r="B998" s="10" t="s">
        <v>3590</v>
      </c>
      <c r="C998" t="s">
        <v>12686</v>
      </c>
    </row>
    <row r="999" spans="1:3" hidden="1" x14ac:dyDescent="0.25">
      <c r="A999">
        <v>998</v>
      </c>
      <c r="B999" s="10" t="s">
        <v>3591</v>
      </c>
      <c r="C999" t="s">
        <v>12687</v>
      </c>
    </row>
    <row r="1000" spans="1:3" hidden="1" x14ac:dyDescent="0.25">
      <c r="A1000">
        <v>999</v>
      </c>
      <c r="B1000" s="10" t="s">
        <v>3592</v>
      </c>
      <c r="C1000" t="s">
        <v>12688</v>
      </c>
    </row>
    <row r="1001" spans="1:3" hidden="1" x14ac:dyDescent="0.25">
      <c r="A1001">
        <v>1000</v>
      </c>
      <c r="B1001" s="10" t="s">
        <v>3593</v>
      </c>
      <c r="C1001" t="s">
        <v>12689</v>
      </c>
    </row>
    <row r="1002" spans="1:3" hidden="1" x14ac:dyDescent="0.25">
      <c r="A1002">
        <v>1001</v>
      </c>
      <c r="B1002" s="10" t="s">
        <v>3594</v>
      </c>
      <c r="C1002" t="s">
        <v>391</v>
      </c>
    </row>
    <row r="1003" spans="1:3" hidden="1" x14ac:dyDescent="0.25">
      <c r="A1003">
        <v>1002</v>
      </c>
      <c r="B1003" s="10" t="s">
        <v>3595</v>
      </c>
      <c r="C1003" t="s">
        <v>12690</v>
      </c>
    </row>
    <row r="1004" spans="1:3" hidden="1" x14ac:dyDescent="0.25">
      <c r="A1004">
        <v>1003</v>
      </c>
      <c r="B1004" s="10" t="s">
        <v>3596</v>
      </c>
      <c r="C1004" t="s">
        <v>12691</v>
      </c>
    </row>
    <row r="1005" spans="1:3" hidden="1" x14ac:dyDescent="0.25">
      <c r="A1005">
        <v>1004</v>
      </c>
      <c r="B1005" s="10" t="s">
        <v>3597</v>
      </c>
      <c r="C1005" t="s">
        <v>392</v>
      </c>
    </row>
    <row r="1006" spans="1:3" hidden="1" x14ac:dyDescent="0.25">
      <c r="A1006">
        <v>1005</v>
      </c>
      <c r="B1006" s="10" t="s">
        <v>3598</v>
      </c>
      <c r="C1006" t="s">
        <v>12692</v>
      </c>
    </row>
    <row r="1007" spans="1:3" hidden="1" x14ac:dyDescent="0.25">
      <c r="A1007">
        <v>1006</v>
      </c>
      <c r="B1007" s="10" t="s">
        <v>3599</v>
      </c>
      <c r="C1007" t="s">
        <v>393</v>
      </c>
    </row>
    <row r="1008" spans="1:3" hidden="1" x14ac:dyDescent="0.25">
      <c r="A1008">
        <v>1007</v>
      </c>
      <c r="B1008" s="10" t="s">
        <v>3600</v>
      </c>
      <c r="C1008" t="s">
        <v>12693</v>
      </c>
    </row>
    <row r="1009" spans="1:3" hidden="1" x14ac:dyDescent="0.25">
      <c r="A1009">
        <v>1008</v>
      </c>
      <c r="B1009" s="10" t="s">
        <v>3601</v>
      </c>
      <c r="C1009" t="s">
        <v>394</v>
      </c>
    </row>
    <row r="1010" spans="1:3" hidden="1" x14ac:dyDescent="0.25">
      <c r="A1010">
        <v>1009</v>
      </c>
      <c r="B1010" s="10" t="s">
        <v>3602</v>
      </c>
      <c r="C1010" t="s">
        <v>395</v>
      </c>
    </row>
    <row r="1011" spans="1:3" hidden="1" x14ac:dyDescent="0.25">
      <c r="A1011">
        <v>1010</v>
      </c>
      <c r="B1011" s="10" t="s">
        <v>3603</v>
      </c>
      <c r="C1011" t="s">
        <v>396</v>
      </c>
    </row>
    <row r="1012" spans="1:3" hidden="1" x14ac:dyDescent="0.25">
      <c r="A1012">
        <v>1011</v>
      </c>
      <c r="B1012" s="10" t="s">
        <v>3604</v>
      </c>
      <c r="C1012" t="s">
        <v>12694</v>
      </c>
    </row>
    <row r="1013" spans="1:3" hidden="1" x14ac:dyDescent="0.25">
      <c r="A1013">
        <v>1012</v>
      </c>
      <c r="B1013" s="10" t="s">
        <v>3605</v>
      </c>
      <c r="C1013" t="s">
        <v>12695</v>
      </c>
    </row>
    <row r="1014" spans="1:3" hidden="1" x14ac:dyDescent="0.25">
      <c r="A1014">
        <v>1013</v>
      </c>
      <c r="B1014" s="10" t="s">
        <v>3606</v>
      </c>
      <c r="C1014" t="s">
        <v>12696</v>
      </c>
    </row>
    <row r="1015" spans="1:3" hidden="1" x14ac:dyDescent="0.25">
      <c r="A1015">
        <v>1014</v>
      </c>
      <c r="B1015" s="10" t="s">
        <v>3607</v>
      </c>
      <c r="C1015" t="s">
        <v>397</v>
      </c>
    </row>
    <row r="1016" spans="1:3" hidden="1" x14ac:dyDescent="0.25">
      <c r="A1016">
        <v>1015</v>
      </c>
      <c r="B1016" s="10" t="s">
        <v>3608</v>
      </c>
      <c r="C1016" t="s">
        <v>12697</v>
      </c>
    </row>
    <row r="1017" spans="1:3" hidden="1" x14ac:dyDescent="0.25">
      <c r="A1017">
        <v>1016</v>
      </c>
      <c r="B1017" s="10" t="s">
        <v>3609</v>
      </c>
      <c r="C1017" t="s">
        <v>398</v>
      </c>
    </row>
    <row r="1018" spans="1:3" hidden="1" x14ac:dyDescent="0.25">
      <c r="A1018">
        <v>1017</v>
      </c>
      <c r="B1018" s="10" t="s">
        <v>3610</v>
      </c>
      <c r="C1018" t="s">
        <v>12698</v>
      </c>
    </row>
    <row r="1019" spans="1:3" hidden="1" x14ac:dyDescent="0.25">
      <c r="A1019">
        <v>1018</v>
      </c>
      <c r="B1019" s="10" t="s">
        <v>3611</v>
      </c>
      <c r="C1019" t="s">
        <v>12699</v>
      </c>
    </row>
    <row r="1020" spans="1:3" hidden="1" x14ac:dyDescent="0.25">
      <c r="A1020">
        <v>1019</v>
      </c>
      <c r="B1020" s="10" t="s">
        <v>3612</v>
      </c>
      <c r="C1020" t="s">
        <v>12700</v>
      </c>
    </row>
    <row r="1021" spans="1:3" hidden="1" x14ac:dyDescent="0.25">
      <c r="A1021">
        <v>1020</v>
      </c>
      <c r="B1021" s="10" t="s">
        <v>3613</v>
      </c>
      <c r="C1021" t="s">
        <v>399</v>
      </c>
    </row>
    <row r="1022" spans="1:3" hidden="1" x14ac:dyDescent="0.25">
      <c r="A1022">
        <v>1021</v>
      </c>
      <c r="B1022" s="10" t="s">
        <v>3614</v>
      </c>
      <c r="C1022" t="s">
        <v>400</v>
      </c>
    </row>
    <row r="1023" spans="1:3" hidden="1" x14ac:dyDescent="0.25">
      <c r="A1023">
        <v>1022</v>
      </c>
      <c r="B1023" s="10" t="s">
        <v>3615</v>
      </c>
      <c r="C1023" t="s">
        <v>18924</v>
      </c>
    </row>
    <row r="1024" spans="1:3" hidden="1" x14ac:dyDescent="0.25">
      <c r="A1024">
        <v>1023</v>
      </c>
      <c r="B1024" s="10" t="s">
        <v>3616</v>
      </c>
      <c r="C1024" t="s">
        <v>12701</v>
      </c>
    </row>
    <row r="1025" spans="1:3" hidden="1" x14ac:dyDescent="0.25">
      <c r="A1025">
        <v>1024</v>
      </c>
      <c r="B1025" s="10" t="s">
        <v>3617</v>
      </c>
      <c r="C1025" t="s">
        <v>12702</v>
      </c>
    </row>
    <row r="1026" spans="1:3" hidden="1" x14ac:dyDescent="0.25">
      <c r="A1026">
        <v>1025</v>
      </c>
      <c r="B1026" s="10" t="s">
        <v>3618</v>
      </c>
      <c r="C1026" t="s">
        <v>401</v>
      </c>
    </row>
    <row r="1027" spans="1:3" hidden="1" x14ac:dyDescent="0.25">
      <c r="A1027">
        <v>1026</v>
      </c>
      <c r="B1027" s="10" t="s">
        <v>3619</v>
      </c>
      <c r="C1027" t="s">
        <v>402</v>
      </c>
    </row>
    <row r="1028" spans="1:3" hidden="1" x14ac:dyDescent="0.25">
      <c r="A1028">
        <v>1027</v>
      </c>
      <c r="B1028" s="10" t="s">
        <v>3620</v>
      </c>
      <c r="C1028" t="s">
        <v>12703</v>
      </c>
    </row>
    <row r="1029" spans="1:3" hidden="1" x14ac:dyDescent="0.25">
      <c r="A1029">
        <v>1028</v>
      </c>
      <c r="B1029" s="10" t="s">
        <v>3621</v>
      </c>
      <c r="C1029" t="s">
        <v>12704</v>
      </c>
    </row>
    <row r="1030" spans="1:3" hidden="1" x14ac:dyDescent="0.25">
      <c r="A1030">
        <v>1029</v>
      </c>
      <c r="B1030" s="10" t="s">
        <v>3622</v>
      </c>
      <c r="C1030" t="s">
        <v>403</v>
      </c>
    </row>
    <row r="1031" spans="1:3" hidden="1" x14ac:dyDescent="0.25">
      <c r="A1031">
        <v>1030</v>
      </c>
      <c r="B1031" s="10" t="s">
        <v>3623</v>
      </c>
      <c r="C1031" t="s">
        <v>404</v>
      </c>
    </row>
    <row r="1032" spans="1:3" hidden="1" x14ac:dyDescent="0.25">
      <c r="A1032">
        <v>1031</v>
      </c>
      <c r="B1032" s="10" t="s">
        <v>3624</v>
      </c>
      <c r="C1032" t="s">
        <v>405</v>
      </c>
    </row>
    <row r="1033" spans="1:3" hidden="1" x14ac:dyDescent="0.25">
      <c r="A1033">
        <v>1032</v>
      </c>
      <c r="B1033" s="10" t="s">
        <v>3625</v>
      </c>
      <c r="C1033" t="s">
        <v>406</v>
      </c>
    </row>
    <row r="1034" spans="1:3" hidden="1" x14ac:dyDescent="0.25">
      <c r="A1034">
        <v>1033</v>
      </c>
      <c r="B1034" s="10" t="s">
        <v>3626</v>
      </c>
      <c r="C1034" t="s">
        <v>407</v>
      </c>
    </row>
    <row r="1035" spans="1:3" hidden="1" x14ac:dyDescent="0.25">
      <c r="A1035">
        <v>1034</v>
      </c>
      <c r="B1035" s="10" t="s">
        <v>3627</v>
      </c>
      <c r="C1035" t="s">
        <v>12705</v>
      </c>
    </row>
    <row r="1036" spans="1:3" hidden="1" x14ac:dyDescent="0.25">
      <c r="A1036">
        <v>1035</v>
      </c>
      <c r="B1036" s="10" t="s">
        <v>3628</v>
      </c>
      <c r="C1036" t="s">
        <v>12706</v>
      </c>
    </row>
    <row r="1037" spans="1:3" hidden="1" x14ac:dyDescent="0.25">
      <c r="A1037">
        <v>1036</v>
      </c>
      <c r="B1037" s="10" t="s">
        <v>3629</v>
      </c>
      <c r="C1037" t="s">
        <v>12707</v>
      </c>
    </row>
    <row r="1038" spans="1:3" hidden="1" x14ac:dyDescent="0.25">
      <c r="A1038">
        <v>1037</v>
      </c>
      <c r="B1038" s="10" t="s">
        <v>3630</v>
      </c>
      <c r="C1038" t="s">
        <v>12708</v>
      </c>
    </row>
    <row r="1039" spans="1:3" hidden="1" x14ac:dyDescent="0.25">
      <c r="A1039">
        <v>1038</v>
      </c>
      <c r="B1039" s="10" t="s">
        <v>3631</v>
      </c>
      <c r="C1039" t="s">
        <v>12709</v>
      </c>
    </row>
    <row r="1040" spans="1:3" hidden="1" x14ac:dyDescent="0.25">
      <c r="A1040">
        <v>1039</v>
      </c>
      <c r="B1040" s="10" t="s">
        <v>3632</v>
      </c>
      <c r="C1040" t="s">
        <v>12710</v>
      </c>
    </row>
    <row r="1041" spans="1:3" hidden="1" x14ac:dyDescent="0.25">
      <c r="A1041">
        <v>1040</v>
      </c>
      <c r="B1041" s="10" t="s">
        <v>3633</v>
      </c>
      <c r="C1041" t="s">
        <v>408</v>
      </c>
    </row>
    <row r="1042" spans="1:3" hidden="1" x14ac:dyDescent="0.25">
      <c r="A1042">
        <v>1041</v>
      </c>
      <c r="B1042" s="10" t="s">
        <v>3634</v>
      </c>
      <c r="C1042" t="s">
        <v>12711</v>
      </c>
    </row>
    <row r="1043" spans="1:3" hidden="1" x14ac:dyDescent="0.25">
      <c r="A1043">
        <v>1042</v>
      </c>
      <c r="B1043" s="10" t="s">
        <v>3635</v>
      </c>
      <c r="C1043" t="s">
        <v>409</v>
      </c>
    </row>
    <row r="1044" spans="1:3" hidden="1" x14ac:dyDescent="0.25">
      <c r="A1044">
        <v>1043</v>
      </c>
      <c r="B1044" s="10" t="s">
        <v>3636</v>
      </c>
      <c r="C1044" t="s">
        <v>12712</v>
      </c>
    </row>
    <row r="1045" spans="1:3" hidden="1" x14ac:dyDescent="0.25">
      <c r="A1045">
        <v>1044</v>
      </c>
      <c r="B1045" s="10" t="s">
        <v>3637</v>
      </c>
      <c r="C1045" t="s">
        <v>410</v>
      </c>
    </row>
    <row r="1046" spans="1:3" hidden="1" x14ac:dyDescent="0.25">
      <c r="A1046">
        <v>1045</v>
      </c>
      <c r="B1046" s="10" t="s">
        <v>3638</v>
      </c>
      <c r="C1046" t="s">
        <v>12713</v>
      </c>
    </row>
    <row r="1047" spans="1:3" hidden="1" x14ac:dyDescent="0.25">
      <c r="A1047">
        <v>1046</v>
      </c>
      <c r="B1047" s="10" t="s">
        <v>3639</v>
      </c>
      <c r="C1047" t="s">
        <v>411</v>
      </c>
    </row>
    <row r="1048" spans="1:3" hidden="1" x14ac:dyDescent="0.25">
      <c r="A1048">
        <v>1047</v>
      </c>
      <c r="B1048" s="10" t="s">
        <v>3640</v>
      </c>
      <c r="C1048" t="s">
        <v>412</v>
      </c>
    </row>
    <row r="1049" spans="1:3" hidden="1" x14ac:dyDescent="0.25">
      <c r="A1049">
        <v>1048</v>
      </c>
      <c r="B1049" s="10" t="s">
        <v>3641</v>
      </c>
      <c r="C1049" t="s">
        <v>413</v>
      </c>
    </row>
    <row r="1050" spans="1:3" hidden="1" x14ac:dyDescent="0.25">
      <c r="A1050">
        <v>1049</v>
      </c>
      <c r="B1050" s="10" t="s">
        <v>3642</v>
      </c>
      <c r="C1050" t="s">
        <v>414</v>
      </c>
    </row>
    <row r="1051" spans="1:3" hidden="1" x14ac:dyDescent="0.25">
      <c r="A1051">
        <v>1050</v>
      </c>
      <c r="B1051" s="10" t="s">
        <v>3643</v>
      </c>
      <c r="C1051" t="s">
        <v>415</v>
      </c>
    </row>
    <row r="1052" spans="1:3" hidden="1" x14ac:dyDescent="0.25">
      <c r="A1052">
        <v>1051</v>
      </c>
      <c r="B1052" s="10" t="s">
        <v>3644</v>
      </c>
      <c r="C1052" t="s">
        <v>416</v>
      </c>
    </row>
    <row r="1053" spans="1:3" hidden="1" x14ac:dyDescent="0.25">
      <c r="A1053">
        <v>1052</v>
      </c>
      <c r="B1053" s="10" t="s">
        <v>3645</v>
      </c>
      <c r="C1053" t="s">
        <v>417</v>
      </c>
    </row>
    <row r="1054" spans="1:3" hidden="1" x14ac:dyDescent="0.25">
      <c r="A1054">
        <v>1053</v>
      </c>
      <c r="B1054" s="10" t="s">
        <v>3646</v>
      </c>
      <c r="C1054" t="s">
        <v>12714</v>
      </c>
    </row>
    <row r="1055" spans="1:3" hidden="1" x14ac:dyDescent="0.25">
      <c r="A1055">
        <v>1054</v>
      </c>
      <c r="B1055" s="10" t="s">
        <v>3647</v>
      </c>
      <c r="C1055" t="s">
        <v>12715</v>
      </c>
    </row>
    <row r="1056" spans="1:3" hidden="1" x14ac:dyDescent="0.25">
      <c r="A1056">
        <v>1055</v>
      </c>
      <c r="B1056" s="10" t="s">
        <v>3648</v>
      </c>
      <c r="C1056" t="s">
        <v>418</v>
      </c>
    </row>
    <row r="1057" spans="1:3" hidden="1" x14ac:dyDescent="0.25">
      <c r="A1057">
        <v>1056</v>
      </c>
      <c r="B1057" s="10" t="s">
        <v>3649</v>
      </c>
      <c r="C1057" t="s">
        <v>12716</v>
      </c>
    </row>
    <row r="1058" spans="1:3" hidden="1" x14ac:dyDescent="0.25">
      <c r="A1058">
        <v>1057</v>
      </c>
      <c r="B1058" s="10" t="s">
        <v>3650</v>
      </c>
      <c r="C1058" t="s">
        <v>12717</v>
      </c>
    </row>
    <row r="1059" spans="1:3" hidden="1" x14ac:dyDescent="0.25">
      <c r="A1059">
        <v>1058</v>
      </c>
      <c r="B1059" s="10" t="s">
        <v>3651</v>
      </c>
      <c r="C1059" t="s">
        <v>12718</v>
      </c>
    </row>
    <row r="1060" spans="1:3" hidden="1" x14ac:dyDescent="0.25">
      <c r="A1060">
        <v>1059</v>
      </c>
      <c r="B1060" s="10" t="s">
        <v>3652</v>
      </c>
      <c r="C1060" t="s">
        <v>12719</v>
      </c>
    </row>
    <row r="1061" spans="1:3" hidden="1" x14ac:dyDescent="0.25">
      <c r="A1061">
        <v>1060</v>
      </c>
      <c r="B1061" s="10" t="s">
        <v>3653</v>
      </c>
      <c r="C1061" t="s">
        <v>12720</v>
      </c>
    </row>
    <row r="1062" spans="1:3" hidden="1" x14ac:dyDescent="0.25">
      <c r="A1062">
        <v>1061</v>
      </c>
      <c r="B1062" s="10" t="s">
        <v>3654</v>
      </c>
      <c r="C1062" t="s">
        <v>12721</v>
      </c>
    </row>
    <row r="1063" spans="1:3" hidden="1" x14ac:dyDescent="0.25">
      <c r="A1063">
        <v>1062</v>
      </c>
      <c r="B1063" s="10" t="s">
        <v>3655</v>
      </c>
      <c r="C1063" t="s">
        <v>419</v>
      </c>
    </row>
    <row r="1064" spans="1:3" hidden="1" x14ac:dyDescent="0.25">
      <c r="A1064">
        <v>1063</v>
      </c>
      <c r="B1064" s="10" t="s">
        <v>3656</v>
      </c>
      <c r="C1064" t="s">
        <v>12722</v>
      </c>
    </row>
    <row r="1065" spans="1:3" hidden="1" x14ac:dyDescent="0.25">
      <c r="A1065">
        <v>1064</v>
      </c>
      <c r="B1065" s="10" t="s">
        <v>3657</v>
      </c>
      <c r="C1065" t="s">
        <v>420</v>
      </c>
    </row>
    <row r="1066" spans="1:3" hidden="1" x14ac:dyDescent="0.25">
      <c r="A1066">
        <v>1065</v>
      </c>
      <c r="B1066" s="10" t="s">
        <v>3658</v>
      </c>
      <c r="C1066" t="s">
        <v>12723</v>
      </c>
    </row>
    <row r="1067" spans="1:3" hidden="1" x14ac:dyDescent="0.25">
      <c r="A1067">
        <v>1066</v>
      </c>
      <c r="B1067" s="10" t="s">
        <v>3659</v>
      </c>
      <c r="C1067" t="s">
        <v>12724</v>
      </c>
    </row>
    <row r="1068" spans="1:3" hidden="1" x14ac:dyDescent="0.25">
      <c r="A1068">
        <v>1067</v>
      </c>
      <c r="B1068" s="10" t="s">
        <v>3660</v>
      </c>
      <c r="C1068" t="s">
        <v>421</v>
      </c>
    </row>
    <row r="1069" spans="1:3" hidden="1" x14ac:dyDescent="0.25">
      <c r="A1069">
        <v>1068</v>
      </c>
      <c r="B1069" s="10" t="s">
        <v>3661</v>
      </c>
      <c r="C1069" t="s">
        <v>422</v>
      </c>
    </row>
    <row r="1070" spans="1:3" hidden="1" x14ac:dyDescent="0.25">
      <c r="A1070">
        <v>1069</v>
      </c>
      <c r="B1070" s="10" t="s">
        <v>3662</v>
      </c>
      <c r="C1070" t="s">
        <v>423</v>
      </c>
    </row>
    <row r="1071" spans="1:3" hidden="1" x14ac:dyDescent="0.25">
      <c r="A1071">
        <v>1070</v>
      </c>
      <c r="B1071" s="10" t="s">
        <v>3663</v>
      </c>
      <c r="C1071" t="s">
        <v>424</v>
      </c>
    </row>
    <row r="1072" spans="1:3" hidden="1" x14ac:dyDescent="0.25">
      <c r="A1072">
        <v>1071</v>
      </c>
      <c r="B1072" s="10" t="s">
        <v>3664</v>
      </c>
      <c r="C1072" t="s">
        <v>425</v>
      </c>
    </row>
    <row r="1073" spans="1:3" hidden="1" x14ac:dyDescent="0.25">
      <c r="A1073">
        <v>1072</v>
      </c>
      <c r="B1073" s="10" t="s">
        <v>3665</v>
      </c>
      <c r="C1073" t="s">
        <v>12725</v>
      </c>
    </row>
    <row r="1074" spans="1:3" hidden="1" x14ac:dyDescent="0.25">
      <c r="A1074">
        <v>1073</v>
      </c>
      <c r="B1074" s="10" t="s">
        <v>3666</v>
      </c>
      <c r="C1074" t="s">
        <v>12726</v>
      </c>
    </row>
    <row r="1075" spans="1:3" hidden="1" x14ac:dyDescent="0.25">
      <c r="A1075">
        <v>1074</v>
      </c>
      <c r="B1075" s="10" t="s">
        <v>3667</v>
      </c>
      <c r="C1075" t="s">
        <v>12727</v>
      </c>
    </row>
    <row r="1076" spans="1:3" hidden="1" x14ac:dyDescent="0.25">
      <c r="A1076">
        <v>1075</v>
      </c>
      <c r="B1076" s="10" t="s">
        <v>3668</v>
      </c>
      <c r="C1076" t="s">
        <v>12728</v>
      </c>
    </row>
    <row r="1077" spans="1:3" hidden="1" x14ac:dyDescent="0.25">
      <c r="A1077">
        <v>1076</v>
      </c>
      <c r="B1077" s="10" t="s">
        <v>3669</v>
      </c>
      <c r="C1077" t="s">
        <v>426</v>
      </c>
    </row>
    <row r="1078" spans="1:3" hidden="1" x14ac:dyDescent="0.25">
      <c r="A1078">
        <v>1077</v>
      </c>
      <c r="B1078" s="10" t="s">
        <v>3670</v>
      </c>
      <c r="C1078" t="s">
        <v>12729</v>
      </c>
    </row>
    <row r="1079" spans="1:3" hidden="1" x14ac:dyDescent="0.25">
      <c r="A1079">
        <v>1078</v>
      </c>
      <c r="B1079" s="10" t="s">
        <v>3671</v>
      </c>
      <c r="C1079" t="s">
        <v>12730</v>
      </c>
    </row>
    <row r="1080" spans="1:3" hidden="1" x14ac:dyDescent="0.25">
      <c r="A1080">
        <v>1079</v>
      </c>
      <c r="B1080" s="10" t="s">
        <v>3672</v>
      </c>
      <c r="C1080" t="s">
        <v>12731</v>
      </c>
    </row>
    <row r="1081" spans="1:3" hidden="1" x14ac:dyDescent="0.25">
      <c r="A1081">
        <v>1080</v>
      </c>
      <c r="B1081" s="10" t="s">
        <v>3673</v>
      </c>
      <c r="C1081" t="s">
        <v>427</v>
      </c>
    </row>
    <row r="1082" spans="1:3" hidden="1" x14ac:dyDescent="0.25">
      <c r="A1082">
        <v>1081</v>
      </c>
      <c r="B1082" s="10" t="s">
        <v>3674</v>
      </c>
      <c r="C1082" t="s">
        <v>428</v>
      </c>
    </row>
    <row r="1083" spans="1:3" hidden="1" x14ac:dyDescent="0.25">
      <c r="A1083">
        <v>1082</v>
      </c>
      <c r="B1083" s="10" t="s">
        <v>3675</v>
      </c>
      <c r="C1083" t="s">
        <v>429</v>
      </c>
    </row>
    <row r="1084" spans="1:3" hidden="1" x14ac:dyDescent="0.25">
      <c r="A1084">
        <v>1083</v>
      </c>
      <c r="B1084" s="10" t="s">
        <v>3676</v>
      </c>
      <c r="C1084" t="s">
        <v>12732</v>
      </c>
    </row>
    <row r="1085" spans="1:3" hidden="1" x14ac:dyDescent="0.25">
      <c r="A1085">
        <v>1084</v>
      </c>
      <c r="B1085" s="10" t="s">
        <v>3677</v>
      </c>
      <c r="C1085" t="s">
        <v>12733</v>
      </c>
    </row>
    <row r="1086" spans="1:3" hidden="1" x14ac:dyDescent="0.25">
      <c r="A1086">
        <v>1085</v>
      </c>
      <c r="B1086" s="10" t="s">
        <v>3678</v>
      </c>
      <c r="C1086" t="s">
        <v>12734</v>
      </c>
    </row>
    <row r="1087" spans="1:3" hidden="1" x14ac:dyDescent="0.25">
      <c r="A1087">
        <v>1086</v>
      </c>
      <c r="B1087" s="10" t="s">
        <v>3679</v>
      </c>
      <c r="C1087" t="s">
        <v>12735</v>
      </c>
    </row>
    <row r="1088" spans="1:3" hidden="1" x14ac:dyDescent="0.25">
      <c r="A1088">
        <v>1087</v>
      </c>
      <c r="B1088" s="10" t="s">
        <v>3680</v>
      </c>
      <c r="C1088" t="s">
        <v>12736</v>
      </c>
    </row>
    <row r="1089" spans="1:3" hidden="1" x14ac:dyDescent="0.25">
      <c r="A1089">
        <v>1088</v>
      </c>
      <c r="B1089" s="10" t="s">
        <v>3681</v>
      </c>
      <c r="C1089" t="s">
        <v>12737</v>
      </c>
    </row>
    <row r="1090" spans="1:3" hidden="1" x14ac:dyDescent="0.25">
      <c r="A1090">
        <v>1089</v>
      </c>
      <c r="B1090" s="10" t="s">
        <v>3682</v>
      </c>
      <c r="C1090" t="s">
        <v>12738</v>
      </c>
    </row>
    <row r="1091" spans="1:3" hidden="1" x14ac:dyDescent="0.25">
      <c r="A1091">
        <v>1090</v>
      </c>
      <c r="B1091" s="10" t="s">
        <v>3683</v>
      </c>
      <c r="C1091" t="s">
        <v>430</v>
      </c>
    </row>
    <row r="1092" spans="1:3" hidden="1" x14ac:dyDescent="0.25">
      <c r="A1092">
        <v>1091</v>
      </c>
      <c r="B1092" s="10" t="s">
        <v>3684</v>
      </c>
      <c r="C1092" t="s">
        <v>12739</v>
      </c>
    </row>
    <row r="1093" spans="1:3" hidden="1" x14ac:dyDescent="0.25">
      <c r="A1093">
        <v>1092</v>
      </c>
      <c r="B1093" s="10" t="s">
        <v>3685</v>
      </c>
      <c r="C1093" t="s">
        <v>12740</v>
      </c>
    </row>
    <row r="1094" spans="1:3" hidden="1" x14ac:dyDescent="0.25">
      <c r="A1094">
        <v>1093</v>
      </c>
      <c r="B1094" s="10" t="s">
        <v>3686</v>
      </c>
      <c r="C1094" t="s">
        <v>12741</v>
      </c>
    </row>
    <row r="1095" spans="1:3" hidden="1" x14ac:dyDescent="0.25">
      <c r="A1095">
        <v>1094</v>
      </c>
      <c r="B1095" s="10" t="s">
        <v>3687</v>
      </c>
      <c r="C1095" t="s">
        <v>12742</v>
      </c>
    </row>
    <row r="1096" spans="1:3" hidden="1" x14ac:dyDescent="0.25">
      <c r="A1096">
        <v>1095</v>
      </c>
      <c r="B1096" s="10" t="s">
        <v>3688</v>
      </c>
      <c r="C1096" t="s">
        <v>12743</v>
      </c>
    </row>
    <row r="1097" spans="1:3" hidden="1" x14ac:dyDescent="0.25">
      <c r="A1097">
        <v>1096</v>
      </c>
      <c r="B1097" s="10" t="s">
        <v>3689</v>
      </c>
      <c r="C1097" t="s">
        <v>12744</v>
      </c>
    </row>
    <row r="1098" spans="1:3" hidden="1" x14ac:dyDescent="0.25">
      <c r="A1098">
        <v>1097</v>
      </c>
      <c r="B1098" s="10" t="s">
        <v>3690</v>
      </c>
      <c r="C1098" t="s">
        <v>12745</v>
      </c>
    </row>
    <row r="1099" spans="1:3" hidden="1" x14ac:dyDescent="0.25">
      <c r="A1099">
        <v>1098</v>
      </c>
      <c r="B1099" s="10" t="s">
        <v>3691</v>
      </c>
      <c r="C1099" t="s">
        <v>431</v>
      </c>
    </row>
    <row r="1100" spans="1:3" hidden="1" x14ac:dyDescent="0.25">
      <c r="A1100">
        <v>1099</v>
      </c>
      <c r="B1100" s="10" t="s">
        <v>3692</v>
      </c>
      <c r="C1100" t="s">
        <v>432</v>
      </c>
    </row>
    <row r="1101" spans="1:3" hidden="1" x14ac:dyDescent="0.25">
      <c r="A1101">
        <v>1100</v>
      </c>
      <c r="B1101" s="10" t="s">
        <v>3693</v>
      </c>
      <c r="C1101" t="s">
        <v>433</v>
      </c>
    </row>
    <row r="1102" spans="1:3" hidden="1" x14ac:dyDescent="0.25">
      <c r="A1102">
        <v>1101</v>
      </c>
      <c r="B1102" s="10" t="s">
        <v>3694</v>
      </c>
      <c r="C1102" t="s">
        <v>434</v>
      </c>
    </row>
    <row r="1103" spans="1:3" hidden="1" x14ac:dyDescent="0.25">
      <c r="A1103">
        <v>1102</v>
      </c>
      <c r="B1103" s="10" t="s">
        <v>3695</v>
      </c>
      <c r="C1103" t="s">
        <v>435</v>
      </c>
    </row>
    <row r="1104" spans="1:3" hidden="1" x14ac:dyDescent="0.25">
      <c r="A1104">
        <v>1103</v>
      </c>
      <c r="B1104" s="10" t="s">
        <v>3696</v>
      </c>
      <c r="C1104" t="s">
        <v>12746</v>
      </c>
    </row>
    <row r="1105" spans="1:3" hidden="1" x14ac:dyDescent="0.25">
      <c r="A1105">
        <v>1104</v>
      </c>
      <c r="B1105" s="10" t="s">
        <v>3697</v>
      </c>
      <c r="C1105" t="s">
        <v>436</v>
      </c>
    </row>
    <row r="1106" spans="1:3" hidden="1" x14ac:dyDescent="0.25">
      <c r="A1106">
        <v>1105</v>
      </c>
      <c r="B1106" s="10" t="s">
        <v>3698</v>
      </c>
      <c r="C1106" t="s">
        <v>437</v>
      </c>
    </row>
    <row r="1107" spans="1:3" hidden="1" x14ac:dyDescent="0.25">
      <c r="A1107">
        <v>1106</v>
      </c>
      <c r="B1107" s="10" t="s">
        <v>3699</v>
      </c>
      <c r="C1107" t="s">
        <v>438</v>
      </c>
    </row>
    <row r="1108" spans="1:3" hidden="1" x14ac:dyDescent="0.25">
      <c r="A1108">
        <v>1107</v>
      </c>
      <c r="B1108" s="10" t="s">
        <v>3700</v>
      </c>
      <c r="C1108" t="s">
        <v>439</v>
      </c>
    </row>
    <row r="1109" spans="1:3" hidden="1" x14ac:dyDescent="0.25">
      <c r="A1109">
        <v>1108</v>
      </c>
      <c r="B1109" s="10" t="s">
        <v>3701</v>
      </c>
      <c r="C1109" t="s">
        <v>440</v>
      </c>
    </row>
    <row r="1110" spans="1:3" hidden="1" x14ac:dyDescent="0.25">
      <c r="A1110">
        <v>1109</v>
      </c>
      <c r="B1110" s="10" t="s">
        <v>3702</v>
      </c>
      <c r="C1110" t="s">
        <v>12747</v>
      </c>
    </row>
    <row r="1111" spans="1:3" hidden="1" x14ac:dyDescent="0.25">
      <c r="A1111">
        <v>1110</v>
      </c>
      <c r="B1111" s="10" t="s">
        <v>3703</v>
      </c>
      <c r="C1111" t="s">
        <v>441</v>
      </c>
    </row>
    <row r="1112" spans="1:3" hidden="1" x14ac:dyDescent="0.25">
      <c r="A1112">
        <v>1111</v>
      </c>
      <c r="B1112" s="10" t="s">
        <v>3704</v>
      </c>
      <c r="C1112" t="s">
        <v>12748</v>
      </c>
    </row>
    <row r="1113" spans="1:3" hidden="1" x14ac:dyDescent="0.25">
      <c r="A1113">
        <v>1112</v>
      </c>
      <c r="B1113" s="10" t="s">
        <v>3705</v>
      </c>
      <c r="C1113" t="s">
        <v>12749</v>
      </c>
    </row>
    <row r="1114" spans="1:3" hidden="1" x14ac:dyDescent="0.25">
      <c r="A1114">
        <v>1113</v>
      </c>
      <c r="B1114" s="10" t="s">
        <v>3706</v>
      </c>
      <c r="C1114" t="s">
        <v>442</v>
      </c>
    </row>
    <row r="1115" spans="1:3" hidden="1" x14ac:dyDescent="0.25">
      <c r="A1115">
        <v>1114</v>
      </c>
      <c r="B1115" s="10" t="s">
        <v>3707</v>
      </c>
      <c r="C1115" t="s">
        <v>12750</v>
      </c>
    </row>
    <row r="1116" spans="1:3" hidden="1" x14ac:dyDescent="0.25">
      <c r="A1116">
        <v>1115</v>
      </c>
      <c r="B1116" s="10" t="s">
        <v>3708</v>
      </c>
      <c r="C1116" t="s">
        <v>12751</v>
      </c>
    </row>
    <row r="1117" spans="1:3" hidden="1" x14ac:dyDescent="0.25">
      <c r="A1117">
        <v>1116</v>
      </c>
      <c r="B1117" s="10" t="s">
        <v>3709</v>
      </c>
      <c r="C1117" t="s">
        <v>12752</v>
      </c>
    </row>
    <row r="1118" spans="1:3" hidden="1" x14ac:dyDescent="0.25">
      <c r="A1118">
        <v>1117</v>
      </c>
      <c r="B1118" s="10" t="s">
        <v>3710</v>
      </c>
      <c r="C1118" t="s">
        <v>12753</v>
      </c>
    </row>
    <row r="1119" spans="1:3" hidden="1" x14ac:dyDescent="0.25">
      <c r="A1119">
        <v>1118</v>
      </c>
      <c r="B1119" s="10" t="s">
        <v>3711</v>
      </c>
      <c r="C1119" t="s">
        <v>12754</v>
      </c>
    </row>
    <row r="1120" spans="1:3" hidden="1" x14ac:dyDescent="0.25">
      <c r="A1120">
        <v>1119</v>
      </c>
      <c r="B1120" s="10" t="s">
        <v>3712</v>
      </c>
      <c r="C1120" t="s">
        <v>443</v>
      </c>
    </row>
    <row r="1121" spans="1:3" hidden="1" x14ac:dyDescent="0.25">
      <c r="A1121">
        <v>1120</v>
      </c>
      <c r="B1121" s="10" t="s">
        <v>3713</v>
      </c>
      <c r="C1121" t="s">
        <v>12755</v>
      </c>
    </row>
    <row r="1122" spans="1:3" hidden="1" x14ac:dyDescent="0.25">
      <c r="A1122">
        <v>1121</v>
      </c>
      <c r="B1122" s="10" t="s">
        <v>3714</v>
      </c>
      <c r="C1122" t="s">
        <v>444</v>
      </c>
    </row>
    <row r="1123" spans="1:3" hidden="1" x14ac:dyDescent="0.25">
      <c r="A1123">
        <v>1122</v>
      </c>
      <c r="B1123" s="10" t="s">
        <v>3715</v>
      </c>
      <c r="C1123" t="s">
        <v>445</v>
      </c>
    </row>
    <row r="1124" spans="1:3" hidden="1" x14ac:dyDescent="0.25">
      <c r="A1124">
        <v>1123</v>
      </c>
      <c r="B1124" s="10" t="s">
        <v>3716</v>
      </c>
      <c r="C1124" t="s">
        <v>12756</v>
      </c>
    </row>
    <row r="1125" spans="1:3" hidden="1" x14ac:dyDescent="0.25">
      <c r="A1125">
        <v>1124</v>
      </c>
      <c r="B1125" s="10" t="s">
        <v>3717</v>
      </c>
      <c r="C1125" t="s">
        <v>12757</v>
      </c>
    </row>
    <row r="1126" spans="1:3" hidden="1" x14ac:dyDescent="0.25">
      <c r="A1126">
        <v>1125</v>
      </c>
      <c r="B1126" s="10" t="s">
        <v>3718</v>
      </c>
      <c r="C1126" t="s">
        <v>12758</v>
      </c>
    </row>
    <row r="1127" spans="1:3" hidden="1" x14ac:dyDescent="0.25">
      <c r="A1127">
        <v>1126</v>
      </c>
      <c r="B1127" s="10" t="s">
        <v>3719</v>
      </c>
      <c r="C1127" t="s">
        <v>446</v>
      </c>
    </row>
    <row r="1128" spans="1:3" hidden="1" x14ac:dyDescent="0.25">
      <c r="A1128">
        <v>1127</v>
      </c>
      <c r="B1128" s="10" t="s">
        <v>3720</v>
      </c>
      <c r="C1128" t="s">
        <v>447</v>
      </c>
    </row>
    <row r="1129" spans="1:3" hidden="1" x14ac:dyDescent="0.25">
      <c r="A1129">
        <v>1128</v>
      </c>
      <c r="B1129" s="10" t="s">
        <v>3721</v>
      </c>
      <c r="C1129" t="s">
        <v>448</v>
      </c>
    </row>
    <row r="1130" spans="1:3" hidden="1" x14ac:dyDescent="0.25">
      <c r="A1130">
        <v>1129</v>
      </c>
      <c r="B1130" s="10" t="s">
        <v>3722</v>
      </c>
      <c r="C1130" t="s">
        <v>449</v>
      </c>
    </row>
    <row r="1131" spans="1:3" hidden="1" x14ac:dyDescent="0.25">
      <c r="A1131">
        <v>1130</v>
      </c>
      <c r="B1131" s="10" t="s">
        <v>3723</v>
      </c>
      <c r="C1131" t="s">
        <v>12759</v>
      </c>
    </row>
    <row r="1132" spans="1:3" hidden="1" x14ac:dyDescent="0.25">
      <c r="A1132">
        <v>1131</v>
      </c>
      <c r="B1132" s="10" t="s">
        <v>3724</v>
      </c>
      <c r="C1132" t="s">
        <v>12760</v>
      </c>
    </row>
    <row r="1133" spans="1:3" hidden="1" x14ac:dyDescent="0.25">
      <c r="A1133">
        <v>1132</v>
      </c>
      <c r="B1133" s="10" t="s">
        <v>3725</v>
      </c>
      <c r="C1133" t="s">
        <v>450</v>
      </c>
    </row>
    <row r="1134" spans="1:3" hidden="1" x14ac:dyDescent="0.25">
      <c r="A1134">
        <v>1133</v>
      </c>
      <c r="B1134" s="10" t="s">
        <v>3726</v>
      </c>
      <c r="C1134" t="s">
        <v>12761</v>
      </c>
    </row>
    <row r="1135" spans="1:3" hidden="1" x14ac:dyDescent="0.25">
      <c r="A1135">
        <v>1134</v>
      </c>
      <c r="B1135" s="10" t="s">
        <v>3727</v>
      </c>
      <c r="C1135" t="s">
        <v>451</v>
      </c>
    </row>
    <row r="1136" spans="1:3" hidden="1" x14ac:dyDescent="0.25">
      <c r="A1136">
        <v>1135</v>
      </c>
      <c r="B1136" s="10" t="s">
        <v>3728</v>
      </c>
      <c r="C1136" t="s">
        <v>12762</v>
      </c>
    </row>
    <row r="1137" spans="1:3" hidden="1" x14ac:dyDescent="0.25">
      <c r="A1137">
        <v>1136</v>
      </c>
      <c r="B1137" s="10" t="s">
        <v>3729</v>
      </c>
      <c r="C1137" t="s">
        <v>452</v>
      </c>
    </row>
    <row r="1138" spans="1:3" hidden="1" x14ac:dyDescent="0.25">
      <c r="A1138">
        <v>1137</v>
      </c>
      <c r="B1138" s="10" t="s">
        <v>3730</v>
      </c>
      <c r="C1138" t="s">
        <v>453</v>
      </c>
    </row>
    <row r="1139" spans="1:3" hidden="1" x14ac:dyDescent="0.25">
      <c r="A1139">
        <v>1138</v>
      </c>
      <c r="B1139" s="10" t="s">
        <v>3731</v>
      </c>
      <c r="C1139" t="s">
        <v>12763</v>
      </c>
    </row>
    <row r="1140" spans="1:3" hidden="1" x14ac:dyDescent="0.25">
      <c r="A1140">
        <v>1139</v>
      </c>
      <c r="B1140" s="10" t="s">
        <v>3732</v>
      </c>
      <c r="C1140" t="s">
        <v>12764</v>
      </c>
    </row>
    <row r="1141" spans="1:3" hidden="1" x14ac:dyDescent="0.25">
      <c r="A1141">
        <v>1140</v>
      </c>
      <c r="B1141" s="10" t="s">
        <v>3733</v>
      </c>
      <c r="C1141" t="s">
        <v>454</v>
      </c>
    </row>
    <row r="1142" spans="1:3" hidden="1" x14ac:dyDescent="0.25">
      <c r="A1142">
        <v>1141</v>
      </c>
      <c r="B1142" s="10" t="s">
        <v>3734</v>
      </c>
      <c r="C1142" t="s">
        <v>12765</v>
      </c>
    </row>
    <row r="1143" spans="1:3" hidden="1" x14ac:dyDescent="0.25">
      <c r="A1143">
        <v>1142</v>
      </c>
      <c r="B1143" s="10" t="s">
        <v>3735</v>
      </c>
      <c r="C1143" t="s">
        <v>12766</v>
      </c>
    </row>
    <row r="1144" spans="1:3" hidden="1" x14ac:dyDescent="0.25">
      <c r="A1144">
        <v>1143</v>
      </c>
      <c r="B1144" s="10" t="s">
        <v>3736</v>
      </c>
      <c r="C1144" t="s">
        <v>12767</v>
      </c>
    </row>
    <row r="1145" spans="1:3" hidden="1" x14ac:dyDescent="0.25">
      <c r="A1145">
        <v>1144</v>
      </c>
      <c r="B1145" s="10" t="s">
        <v>3737</v>
      </c>
      <c r="C1145" t="s">
        <v>12768</v>
      </c>
    </row>
    <row r="1146" spans="1:3" hidden="1" x14ac:dyDescent="0.25">
      <c r="A1146">
        <v>1145</v>
      </c>
      <c r="B1146" s="10" t="s">
        <v>3738</v>
      </c>
      <c r="C1146" t="s">
        <v>455</v>
      </c>
    </row>
    <row r="1147" spans="1:3" hidden="1" x14ac:dyDescent="0.25">
      <c r="A1147">
        <v>1146</v>
      </c>
      <c r="B1147" s="10" t="s">
        <v>3739</v>
      </c>
      <c r="C1147" t="s">
        <v>456</v>
      </c>
    </row>
    <row r="1148" spans="1:3" hidden="1" x14ac:dyDescent="0.25">
      <c r="A1148">
        <v>1147</v>
      </c>
      <c r="B1148" s="10" t="s">
        <v>3740</v>
      </c>
      <c r="C1148" t="s">
        <v>457</v>
      </c>
    </row>
    <row r="1149" spans="1:3" hidden="1" x14ac:dyDescent="0.25">
      <c r="A1149">
        <v>1148</v>
      </c>
      <c r="B1149" s="10" t="s">
        <v>3741</v>
      </c>
      <c r="C1149" t="s">
        <v>12769</v>
      </c>
    </row>
    <row r="1150" spans="1:3" hidden="1" x14ac:dyDescent="0.25">
      <c r="A1150">
        <v>1149</v>
      </c>
      <c r="B1150" s="10" t="s">
        <v>3742</v>
      </c>
      <c r="C1150" t="s">
        <v>12770</v>
      </c>
    </row>
    <row r="1151" spans="1:3" hidden="1" x14ac:dyDescent="0.25">
      <c r="A1151">
        <v>1150</v>
      </c>
      <c r="B1151" s="10" t="s">
        <v>3743</v>
      </c>
      <c r="C1151" t="s">
        <v>458</v>
      </c>
    </row>
    <row r="1152" spans="1:3" hidden="1" x14ac:dyDescent="0.25">
      <c r="A1152">
        <v>1151</v>
      </c>
      <c r="B1152" s="10" t="s">
        <v>3744</v>
      </c>
      <c r="C1152" t="s">
        <v>12771</v>
      </c>
    </row>
    <row r="1153" spans="1:3" hidden="1" x14ac:dyDescent="0.25">
      <c r="A1153">
        <v>1152</v>
      </c>
      <c r="B1153" s="10" t="s">
        <v>3745</v>
      </c>
      <c r="C1153" t="s">
        <v>459</v>
      </c>
    </row>
    <row r="1154" spans="1:3" hidden="1" x14ac:dyDescent="0.25">
      <c r="A1154">
        <v>1153</v>
      </c>
      <c r="B1154" s="10" t="s">
        <v>3746</v>
      </c>
      <c r="C1154" t="s">
        <v>12772</v>
      </c>
    </row>
    <row r="1155" spans="1:3" hidden="1" x14ac:dyDescent="0.25">
      <c r="A1155">
        <v>1154</v>
      </c>
      <c r="B1155" s="10" t="s">
        <v>3747</v>
      </c>
      <c r="C1155" t="s">
        <v>460</v>
      </c>
    </row>
    <row r="1156" spans="1:3" hidden="1" x14ac:dyDescent="0.25">
      <c r="A1156">
        <v>1155</v>
      </c>
      <c r="B1156" s="10" t="s">
        <v>3748</v>
      </c>
      <c r="C1156" t="s">
        <v>461</v>
      </c>
    </row>
    <row r="1157" spans="1:3" hidden="1" x14ac:dyDescent="0.25">
      <c r="A1157">
        <v>1156</v>
      </c>
      <c r="B1157" s="10" t="s">
        <v>3749</v>
      </c>
      <c r="C1157" t="s">
        <v>12773</v>
      </c>
    </row>
    <row r="1158" spans="1:3" hidden="1" x14ac:dyDescent="0.25">
      <c r="A1158">
        <v>1157</v>
      </c>
      <c r="B1158" s="10" t="s">
        <v>3750</v>
      </c>
      <c r="C1158" t="s">
        <v>12774</v>
      </c>
    </row>
    <row r="1159" spans="1:3" hidden="1" x14ac:dyDescent="0.25">
      <c r="A1159">
        <v>1158</v>
      </c>
      <c r="B1159" s="10" t="s">
        <v>3751</v>
      </c>
      <c r="C1159" t="s">
        <v>12775</v>
      </c>
    </row>
    <row r="1160" spans="1:3" hidden="1" x14ac:dyDescent="0.25">
      <c r="A1160">
        <v>1159</v>
      </c>
      <c r="B1160" s="10" t="s">
        <v>3752</v>
      </c>
      <c r="C1160" t="s">
        <v>12776</v>
      </c>
    </row>
    <row r="1161" spans="1:3" hidden="1" x14ac:dyDescent="0.25">
      <c r="A1161">
        <v>1160</v>
      </c>
      <c r="B1161" s="10" t="s">
        <v>3753</v>
      </c>
      <c r="C1161" t="s">
        <v>12777</v>
      </c>
    </row>
    <row r="1162" spans="1:3" hidden="1" x14ac:dyDescent="0.25">
      <c r="A1162">
        <v>1161</v>
      </c>
      <c r="B1162" s="10" t="s">
        <v>3754</v>
      </c>
      <c r="C1162" t="s">
        <v>462</v>
      </c>
    </row>
    <row r="1163" spans="1:3" hidden="1" x14ac:dyDescent="0.25">
      <c r="A1163">
        <v>1162</v>
      </c>
      <c r="B1163" s="10" t="s">
        <v>3755</v>
      </c>
      <c r="C1163" t="s">
        <v>463</v>
      </c>
    </row>
    <row r="1164" spans="1:3" hidden="1" x14ac:dyDescent="0.25">
      <c r="A1164">
        <v>1163</v>
      </c>
      <c r="B1164" s="10" t="s">
        <v>3756</v>
      </c>
      <c r="C1164" t="s">
        <v>12778</v>
      </c>
    </row>
    <row r="1165" spans="1:3" hidden="1" x14ac:dyDescent="0.25">
      <c r="A1165">
        <v>1164</v>
      </c>
      <c r="B1165" s="10" t="s">
        <v>3757</v>
      </c>
      <c r="C1165" t="s">
        <v>464</v>
      </c>
    </row>
    <row r="1166" spans="1:3" hidden="1" x14ac:dyDescent="0.25">
      <c r="A1166">
        <v>1165</v>
      </c>
      <c r="B1166" s="10" t="s">
        <v>3758</v>
      </c>
      <c r="C1166" t="s">
        <v>12779</v>
      </c>
    </row>
    <row r="1167" spans="1:3" hidden="1" x14ac:dyDescent="0.25">
      <c r="A1167">
        <v>1166</v>
      </c>
      <c r="B1167" s="10" t="s">
        <v>3759</v>
      </c>
      <c r="C1167" t="s">
        <v>465</v>
      </c>
    </row>
    <row r="1168" spans="1:3" hidden="1" x14ac:dyDescent="0.25">
      <c r="A1168">
        <v>1167</v>
      </c>
      <c r="B1168" s="10" t="s">
        <v>3760</v>
      </c>
      <c r="C1168" t="s">
        <v>12780</v>
      </c>
    </row>
    <row r="1169" spans="1:3" hidden="1" x14ac:dyDescent="0.25">
      <c r="A1169">
        <v>1168</v>
      </c>
      <c r="B1169" s="10" t="s">
        <v>3761</v>
      </c>
      <c r="C1169" t="s">
        <v>12781</v>
      </c>
    </row>
    <row r="1170" spans="1:3" hidden="1" x14ac:dyDescent="0.25">
      <c r="A1170">
        <v>1169</v>
      </c>
      <c r="B1170" s="10" t="s">
        <v>3762</v>
      </c>
      <c r="C1170" t="s">
        <v>12782</v>
      </c>
    </row>
    <row r="1171" spans="1:3" hidden="1" x14ac:dyDescent="0.25">
      <c r="A1171">
        <v>1170</v>
      </c>
      <c r="B1171" s="10" t="s">
        <v>3763</v>
      </c>
      <c r="C1171" t="s">
        <v>12783</v>
      </c>
    </row>
    <row r="1172" spans="1:3" hidden="1" x14ac:dyDescent="0.25">
      <c r="A1172">
        <v>1171</v>
      </c>
      <c r="B1172" s="10" t="s">
        <v>3764</v>
      </c>
      <c r="C1172" t="s">
        <v>12784</v>
      </c>
    </row>
    <row r="1173" spans="1:3" hidden="1" x14ac:dyDescent="0.25">
      <c r="A1173">
        <v>1172</v>
      </c>
      <c r="B1173" s="10" t="s">
        <v>3765</v>
      </c>
      <c r="C1173" t="s">
        <v>466</v>
      </c>
    </row>
    <row r="1174" spans="1:3" hidden="1" x14ac:dyDescent="0.25">
      <c r="A1174">
        <v>1173</v>
      </c>
      <c r="B1174" s="10" t="s">
        <v>3766</v>
      </c>
      <c r="C1174" t="s">
        <v>12785</v>
      </c>
    </row>
    <row r="1175" spans="1:3" hidden="1" x14ac:dyDescent="0.25">
      <c r="A1175">
        <v>1174</v>
      </c>
      <c r="B1175" s="10" t="s">
        <v>3767</v>
      </c>
      <c r="C1175" t="s">
        <v>12786</v>
      </c>
    </row>
    <row r="1176" spans="1:3" hidden="1" x14ac:dyDescent="0.25">
      <c r="A1176">
        <v>1175</v>
      </c>
      <c r="B1176" s="10" t="s">
        <v>3768</v>
      </c>
      <c r="C1176" t="s">
        <v>467</v>
      </c>
    </row>
    <row r="1177" spans="1:3" hidden="1" x14ac:dyDescent="0.25">
      <c r="A1177">
        <v>1176</v>
      </c>
      <c r="B1177" s="10" t="s">
        <v>3769</v>
      </c>
      <c r="C1177" t="s">
        <v>468</v>
      </c>
    </row>
    <row r="1178" spans="1:3" hidden="1" x14ac:dyDescent="0.25">
      <c r="A1178">
        <v>1177</v>
      </c>
      <c r="B1178" s="10" t="s">
        <v>3770</v>
      </c>
      <c r="C1178" t="s">
        <v>12787</v>
      </c>
    </row>
    <row r="1179" spans="1:3" hidden="1" x14ac:dyDescent="0.25">
      <c r="A1179">
        <v>1178</v>
      </c>
      <c r="B1179" s="10" t="s">
        <v>3771</v>
      </c>
      <c r="C1179" t="s">
        <v>469</v>
      </c>
    </row>
    <row r="1180" spans="1:3" hidden="1" x14ac:dyDescent="0.25">
      <c r="A1180">
        <v>1179</v>
      </c>
      <c r="B1180" s="10" t="s">
        <v>3772</v>
      </c>
      <c r="C1180" t="s">
        <v>12788</v>
      </c>
    </row>
    <row r="1181" spans="1:3" hidden="1" x14ac:dyDescent="0.25">
      <c r="A1181">
        <v>1180</v>
      </c>
      <c r="B1181" s="10" t="s">
        <v>3773</v>
      </c>
      <c r="C1181" t="s">
        <v>12789</v>
      </c>
    </row>
    <row r="1182" spans="1:3" hidden="1" x14ac:dyDescent="0.25">
      <c r="A1182">
        <v>1181</v>
      </c>
      <c r="B1182" s="10" t="s">
        <v>3774</v>
      </c>
      <c r="C1182" t="s">
        <v>12790</v>
      </c>
    </row>
    <row r="1183" spans="1:3" hidden="1" x14ac:dyDescent="0.25">
      <c r="A1183">
        <v>1182</v>
      </c>
      <c r="B1183" s="10" t="s">
        <v>3775</v>
      </c>
      <c r="C1183" t="s">
        <v>470</v>
      </c>
    </row>
    <row r="1184" spans="1:3" hidden="1" x14ac:dyDescent="0.25">
      <c r="A1184">
        <v>1183</v>
      </c>
      <c r="B1184" s="10" t="s">
        <v>3776</v>
      </c>
      <c r="C1184" t="s">
        <v>12791</v>
      </c>
    </row>
    <row r="1185" spans="1:3" hidden="1" x14ac:dyDescent="0.25">
      <c r="A1185">
        <v>1184</v>
      </c>
      <c r="B1185" s="10" t="s">
        <v>3777</v>
      </c>
      <c r="C1185" t="s">
        <v>12792</v>
      </c>
    </row>
    <row r="1186" spans="1:3" hidden="1" x14ac:dyDescent="0.25">
      <c r="A1186">
        <v>1185</v>
      </c>
      <c r="B1186" s="10" t="s">
        <v>3778</v>
      </c>
      <c r="C1186" t="s">
        <v>12793</v>
      </c>
    </row>
    <row r="1187" spans="1:3" hidden="1" x14ac:dyDescent="0.25">
      <c r="A1187">
        <v>1186</v>
      </c>
      <c r="B1187" s="10" t="s">
        <v>3779</v>
      </c>
      <c r="C1187" t="s">
        <v>12794</v>
      </c>
    </row>
    <row r="1188" spans="1:3" hidden="1" x14ac:dyDescent="0.25">
      <c r="A1188">
        <v>1187</v>
      </c>
      <c r="B1188" s="10" t="s">
        <v>3780</v>
      </c>
      <c r="C1188" t="s">
        <v>471</v>
      </c>
    </row>
    <row r="1189" spans="1:3" hidden="1" x14ac:dyDescent="0.25">
      <c r="A1189">
        <v>1188</v>
      </c>
      <c r="B1189" s="10" t="s">
        <v>3781</v>
      </c>
      <c r="C1189" t="s">
        <v>472</v>
      </c>
    </row>
    <row r="1190" spans="1:3" hidden="1" x14ac:dyDescent="0.25">
      <c r="A1190">
        <v>1189</v>
      </c>
      <c r="B1190" s="10" t="s">
        <v>3782</v>
      </c>
      <c r="C1190" t="s">
        <v>473</v>
      </c>
    </row>
    <row r="1191" spans="1:3" hidden="1" x14ac:dyDescent="0.25">
      <c r="A1191">
        <v>1190</v>
      </c>
      <c r="B1191" s="10" t="s">
        <v>3783</v>
      </c>
      <c r="C1191" t="s">
        <v>12795</v>
      </c>
    </row>
    <row r="1192" spans="1:3" hidden="1" x14ac:dyDescent="0.25">
      <c r="A1192">
        <v>1191</v>
      </c>
      <c r="B1192" s="10" t="s">
        <v>3784</v>
      </c>
      <c r="C1192" t="s">
        <v>12796</v>
      </c>
    </row>
    <row r="1193" spans="1:3" hidden="1" x14ac:dyDescent="0.25">
      <c r="A1193">
        <v>1192</v>
      </c>
      <c r="B1193" s="10" t="s">
        <v>3785</v>
      </c>
      <c r="C1193" t="s">
        <v>12797</v>
      </c>
    </row>
    <row r="1194" spans="1:3" hidden="1" x14ac:dyDescent="0.25">
      <c r="A1194">
        <v>1193</v>
      </c>
      <c r="B1194" s="10" t="s">
        <v>3786</v>
      </c>
      <c r="C1194" t="s">
        <v>12798</v>
      </c>
    </row>
    <row r="1195" spans="1:3" hidden="1" x14ac:dyDescent="0.25">
      <c r="A1195">
        <v>1194</v>
      </c>
      <c r="B1195" s="10" t="s">
        <v>3787</v>
      </c>
      <c r="C1195" t="s">
        <v>474</v>
      </c>
    </row>
    <row r="1196" spans="1:3" hidden="1" x14ac:dyDescent="0.25">
      <c r="A1196">
        <v>1195</v>
      </c>
      <c r="B1196" s="10" t="s">
        <v>3788</v>
      </c>
      <c r="C1196" t="s">
        <v>475</v>
      </c>
    </row>
    <row r="1197" spans="1:3" hidden="1" x14ac:dyDescent="0.25">
      <c r="A1197">
        <v>1196</v>
      </c>
      <c r="B1197" s="10" t="s">
        <v>3789</v>
      </c>
      <c r="C1197" t="s">
        <v>12799</v>
      </c>
    </row>
    <row r="1198" spans="1:3" hidden="1" x14ac:dyDescent="0.25">
      <c r="A1198">
        <v>1197</v>
      </c>
      <c r="B1198" s="10" t="s">
        <v>3790</v>
      </c>
      <c r="C1198" t="s">
        <v>12800</v>
      </c>
    </row>
    <row r="1199" spans="1:3" hidden="1" x14ac:dyDescent="0.25">
      <c r="A1199">
        <v>1198</v>
      </c>
      <c r="B1199" s="10" t="s">
        <v>3791</v>
      </c>
      <c r="C1199" t="s">
        <v>12801</v>
      </c>
    </row>
    <row r="1200" spans="1:3" hidden="1" x14ac:dyDescent="0.25">
      <c r="A1200">
        <v>1199</v>
      </c>
      <c r="B1200" s="10" t="s">
        <v>3792</v>
      </c>
      <c r="C1200" t="s">
        <v>476</v>
      </c>
    </row>
    <row r="1201" spans="1:3" hidden="1" x14ac:dyDescent="0.25">
      <c r="A1201">
        <v>1200</v>
      </c>
      <c r="B1201" s="10" t="s">
        <v>3793</v>
      </c>
      <c r="C1201" t="s">
        <v>12802</v>
      </c>
    </row>
    <row r="1202" spans="1:3" hidden="1" x14ac:dyDescent="0.25">
      <c r="A1202">
        <v>1201</v>
      </c>
      <c r="B1202" s="10" t="s">
        <v>3794</v>
      </c>
      <c r="C1202" t="s">
        <v>12803</v>
      </c>
    </row>
    <row r="1203" spans="1:3" hidden="1" x14ac:dyDescent="0.25">
      <c r="A1203">
        <v>1202</v>
      </c>
      <c r="B1203" s="10" t="s">
        <v>3795</v>
      </c>
      <c r="C1203" t="s">
        <v>12804</v>
      </c>
    </row>
    <row r="1204" spans="1:3" hidden="1" x14ac:dyDescent="0.25">
      <c r="A1204">
        <v>1203</v>
      </c>
      <c r="B1204" s="10" t="s">
        <v>3796</v>
      </c>
      <c r="C1204" t="s">
        <v>12805</v>
      </c>
    </row>
    <row r="1205" spans="1:3" hidden="1" x14ac:dyDescent="0.25">
      <c r="A1205">
        <v>1204</v>
      </c>
      <c r="B1205" s="10" t="s">
        <v>3797</v>
      </c>
      <c r="C1205" t="s">
        <v>477</v>
      </c>
    </row>
    <row r="1206" spans="1:3" hidden="1" x14ac:dyDescent="0.25">
      <c r="A1206">
        <v>1205</v>
      </c>
      <c r="B1206" s="10" t="s">
        <v>3798</v>
      </c>
      <c r="C1206" t="s">
        <v>478</v>
      </c>
    </row>
    <row r="1207" spans="1:3" hidden="1" x14ac:dyDescent="0.25">
      <c r="A1207">
        <v>1206</v>
      </c>
      <c r="B1207" s="10" t="s">
        <v>3799</v>
      </c>
      <c r="C1207" t="s">
        <v>12806</v>
      </c>
    </row>
    <row r="1208" spans="1:3" hidden="1" x14ac:dyDescent="0.25">
      <c r="A1208">
        <v>1207</v>
      </c>
      <c r="B1208" s="10" t="s">
        <v>3800</v>
      </c>
      <c r="C1208" t="s">
        <v>479</v>
      </c>
    </row>
    <row r="1209" spans="1:3" hidden="1" x14ac:dyDescent="0.25">
      <c r="A1209">
        <v>1208</v>
      </c>
      <c r="B1209" s="10" t="s">
        <v>3801</v>
      </c>
      <c r="C1209" t="s">
        <v>12807</v>
      </c>
    </row>
    <row r="1210" spans="1:3" hidden="1" x14ac:dyDescent="0.25">
      <c r="A1210">
        <v>1209</v>
      </c>
      <c r="B1210" s="10" t="s">
        <v>3802</v>
      </c>
      <c r="C1210" t="s">
        <v>12808</v>
      </c>
    </row>
    <row r="1211" spans="1:3" hidden="1" x14ac:dyDescent="0.25">
      <c r="A1211">
        <v>1210</v>
      </c>
      <c r="B1211" s="10" t="s">
        <v>3803</v>
      </c>
      <c r="C1211" t="s">
        <v>480</v>
      </c>
    </row>
    <row r="1212" spans="1:3" hidden="1" x14ac:dyDescent="0.25">
      <c r="A1212">
        <v>1211</v>
      </c>
      <c r="B1212" s="10" t="s">
        <v>3804</v>
      </c>
      <c r="C1212" t="s">
        <v>481</v>
      </c>
    </row>
    <row r="1213" spans="1:3" hidden="1" x14ac:dyDescent="0.25">
      <c r="A1213">
        <v>1212</v>
      </c>
      <c r="B1213" s="10" t="s">
        <v>3805</v>
      </c>
      <c r="C1213" t="s">
        <v>12809</v>
      </c>
    </row>
    <row r="1214" spans="1:3" hidden="1" x14ac:dyDescent="0.25">
      <c r="A1214">
        <v>1213</v>
      </c>
      <c r="B1214" s="10" t="s">
        <v>3806</v>
      </c>
      <c r="C1214" t="s">
        <v>12810</v>
      </c>
    </row>
    <row r="1215" spans="1:3" hidden="1" x14ac:dyDescent="0.25">
      <c r="A1215">
        <v>1214</v>
      </c>
      <c r="B1215" s="10" t="s">
        <v>3807</v>
      </c>
      <c r="C1215" t="s">
        <v>12811</v>
      </c>
    </row>
    <row r="1216" spans="1:3" hidden="1" x14ac:dyDescent="0.25">
      <c r="A1216">
        <v>1215</v>
      </c>
      <c r="B1216" s="10" t="s">
        <v>3808</v>
      </c>
      <c r="C1216" t="s">
        <v>482</v>
      </c>
    </row>
    <row r="1217" spans="1:3" hidden="1" x14ac:dyDescent="0.25">
      <c r="A1217">
        <v>1216</v>
      </c>
      <c r="B1217" s="10" t="s">
        <v>3809</v>
      </c>
      <c r="C1217" t="s">
        <v>483</v>
      </c>
    </row>
    <row r="1218" spans="1:3" hidden="1" x14ac:dyDescent="0.25">
      <c r="A1218">
        <v>1217</v>
      </c>
      <c r="B1218" s="10" t="s">
        <v>3810</v>
      </c>
      <c r="C1218" t="s">
        <v>14</v>
      </c>
    </row>
    <row r="1219" spans="1:3" hidden="1" x14ac:dyDescent="0.25">
      <c r="A1219">
        <v>1218</v>
      </c>
      <c r="B1219" s="10" t="s">
        <v>3811</v>
      </c>
      <c r="C1219" t="s">
        <v>484</v>
      </c>
    </row>
    <row r="1220" spans="1:3" hidden="1" x14ac:dyDescent="0.25">
      <c r="A1220">
        <v>1219</v>
      </c>
      <c r="B1220" s="10" t="s">
        <v>3812</v>
      </c>
      <c r="C1220" t="s">
        <v>12812</v>
      </c>
    </row>
    <row r="1221" spans="1:3" hidden="1" x14ac:dyDescent="0.25">
      <c r="A1221">
        <v>1220</v>
      </c>
      <c r="B1221" s="10" t="s">
        <v>3813</v>
      </c>
      <c r="C1221" t="s">
        <v>12813</v>
      </c>
    </row>
    <row r="1222" spans="1:3" hidden="1" x14ac:dyDescent="0.25">
      <c r="A1222">
        <v>1221</v>
      </c>
      <c r="B1222" s="10" t="s">
        <v>3814</v>
      </c>
      <c r="C1222" t="s">
        <v>12814</v>
      </c>
    </row>
    <row r="1223" spans="1:3" hidden="1" x14ac:dyDescent="0.25">
      <c r="A1223">
        <v>1222</v>
      </c>
      <c r="B1223" s="10" t="s">
        <v>3815</v>
      </c>
      <c r="C1223" t="s">
        <v>12815</v>
      </c>
    </row>
    <row r="1224" spans="1:3" hidden="1" x14ac:dyDescent="0.25">
      <c r="A1224">
        <v>1223</v>
      </c>
      <c r="B1224" s="10" t="s">
        <v>3816</v>
      </c>
      <c r="C1224" t="s">
        <v>12816</v>
      </c>
    </row>
    <row r="1225" spans="1:3" hidden="1" x14ac:dyDescent="0.25">
      <c r="A1225">
        <v>1224</v>
      </c>
      <c r="B1225" s="10" t="s">
        <v>3817</v>
      </c>
      <c r="C1225" t="s">
        <v>485</v>
      </c>
    </row>
    <row r="1226" spans="1:3" hidden="1" x14ac:dyDescent="0.25">
      <c r="A1226">
        <v>1225</v>
      </c>
      <c r="B1226" s="10" t="s">
        <v>3818</v>
      </c>
      <c r="C1226" t="s">
        <v>486</v>
      </c>
    </row>
    <row r="1227" spans="1:3" hidden="1" x14ac:dyDescent="0.25">
      <c r="A1227">
        <v>1226</v>
      </c>
      <c r="B1227" s="10" t="s">
        <v>3819</v>
      </c>
      <c r="C1227" t="s">
        <v>12817</v>
      </c>
    </row>
    <row r="1228" spans="1:3" hidden="1" x14ac:dyDescent="0.25">
      <c r="A1228">
        <v>1227</v>
      </c>
      <c r="B1228" s="10" t="s">
        <v>3820</v>
      </c>
      <c r="C1228" t="s">
        <v>487</v>
      </c>
    </row>
    <row r="1229" spans="1:3" hidden="1" x14ac:dyDescent="0.25">
      <c r="A1229">
        <v>1228</v>
      </c>
      <c r="B1229" s="10" t="s">
        <v>3821</v>
      </c>
      <c r="C1229" t="s">
        <v>12818</v>
      </c>
    </row>
    <row r="1230" spans="1:3" hidden="1" x14ac:dyDescent="0.25">
      <c r="A1230">
        <v>1229</v>
      </c>
      <c r="B1230" s="10" t="s">
        <v>3822</v>
      </c>
      <c r="C1230" t="s">
        <v>12819</v>
      </c>
    </row>
    <row r="1231" spans="1:3" hidden="1" x14ac:dyDescent="0.25">
      <c r="A1231">
        <v>1230</v>
      </c>
      <c r="B1231" s="10" t="s">
        <v>3823</v>
      </c>
      <c r="C1231" t="s">
        <v>12820</v>
      </c>
    </row>
    <row r="1232" spans="1:3" hidden="1" x14ac:dyDescent="0.25">
      <c r="A1232">
        <v>1231</v>
      </c>
      <c r="B1232" s="10" t="s">
        <v>3824</v>
      </c>
      <c r="C1232" t="s">
        <v>488</v>
      </c>
    </row>
    <row r="1233" spans="1:3" hidden="1" x14ac:dyDescent="0.25">
      <c r="A1233">
        <v>1232</v>
      </c>
      <c r="B1233" s="10" t="s">
        <v>3825</v>
      </c>
      <c r="C1233" t="s">
        <v>12821</v>
      </c>
    </row>
    <row r="1234" spans="1:3" hidden="1" x14ac:dyDescent="0.25">
      <c r="A1234">
        <v>1233</v>
      </c>
      <c r="B1234" s="10" t="s">
        <v>3826</v>
      </c>
      <c r="C1234" t="s">
        <v>489</v>
      </c>
    </row>
    <row r="1235" spans="1:3" hidden="1" x14ac:dyDescent="0.25">
      <c r="A1235">
        <v>1234</v>
      </c>
      <c r="B1235" s="10" t="s">
        <v>3827</v>
      </c>
      <c r="C1235" t="s">
        <v>12822</v>
      </c>
    </row>
    <row r="1236" spans="1:3" hidden="1" x14ac:dyDescent="0.25">
      <c r="A1236">
        <v>1235</v>
      </c>
      <c r="B1236" s="10" t="s">
        <v>3828</v>
      </c>
      <c r="C1236" t="s">
        <v>490</v>
      </c>
    </row>
    <row r="1237" spans="1:3" hidden="1" x14ac:dyDescent="0.25">
      <c r="A1237">
        <v>1236</v>
      </c>
      <c r="B1237" s="10" t="s">
        <v>3829</v>
      </c>
      <c r="C1237" t="s">
        <v>12823</v>
      </c>
    </row>
    <row r="1238" spans="1:3" hidden="1" x14ac:dyDescent="0.25">
      <c r="A1238">
        <v>1237</v>
      </c>
      <c r="B1238" s="10" t="s">
        <v>3830</v>
      </c>
      <c r="C1238" t="s">
        <v>12824</v>
      </c>
    </row>
    <row r="1239" spans="1:3" hidden="1" x14ac:dyDescent="0.25">
      <c r="A1239">
        <v>1238</v>
      </c>
      <c r="B1239" s="10" t="s">
        <v>3831</v>
      </c>
      <c r="C1239" t="s">
        <v>12825</v>
      </c>
    </row>
    <row r="1240" spans="1:3" hidden="1" x14ac:dyDescent="0.25">
      <c r="A1240">
        <v>1239</v>
      </c>
      <c r="B1240" s="10" t="s">
        <v>3832</v>
      </c>
      <c r="C1240" t="s">
        <v>12826</v>
      </c>
    </row>
    <row r="1241" spans="1:3" hidden="1" x14ac:dyDescent="0.25">
      <c r="A1241">
        <v>1240</v>
      </c>
      <c r="B1241" s="10" t="s">
        <v>3833</v>
      </c>
      <c r="C1241" t="s">
        <v>12827</v>
      </c>
    </row>
    <row r="1242" spans="1:3" hidden="1" x14ac:dyDescent="0.25">
      <c r="A1242">
        <v>1241</v>
      </c>
      <c r="B1242" s="10" t="s">
        <v>3834</v>
      </c>
      <c r="C1242" t="s">
        <v>12828</v>
      </c>
    </row>
    <row r="1243" spans="1:3" hidden="1" x14ac:dyDescent="0.25">
      <c r="A1243">
        <v>1242</v>
      </c>
      <c r="B1243" s="10" t="s">
        <v>3835</v>
      </c>
      <c r="C1243" t="s">
        <v>12829</v>
      </c>
    </row>
    <row r="1244" spans="1:3" hidden="1" x14ac:dyDescent="0.25">
      <c r="A1244">
        <v>1243</v>
      </c>
      <c r="B1244" s="10" t="s">
        <v>3836</v>
      </c>
      <c r="C1244" t="s">
        <v>12830</v>
      </c>
    </row>
    <row r="1245" spans="1:3" hidden="1" x14ac:dyDescent="0.25">
      <c r="A1245">
        <v>1244</v>
      </c>
      <c r="B1245" s="10" t="s">
        <v>3837</v>
      </c>
      <c r="C1245" t="s">
        <v>12831</v>
      </c>
    </row>
    <row r="1246" spans="1:3" hidden="1" x14ac:dyDescent="0.25">
      <c r="A1246">
        <v>1245</v>
      </c>
      <c r="B1246" s="10" t="s">
        <v>3838</v>
      </c>
      <c r="C1246" t="s">
        <v>12832</v>
      </c>
    </row>
    <row r="1247" spans="1:3" hidden="1" x14ac:dyDescent="0.25">
      <c r="A1247">
        <v>1246</v>
      </c>
      <c r="B1247" s="10" t="s">
        <v>3839</v>
      </c>
      <c r="C1247" t="s">
        <v>12833</v>
      </c>
    </row>
    <row r="1248" spans="1:3" hidden="1" x14ac:dyDescent="0.25">
      <c r="A1248">
        <v>1247</v>
      </c>
      <c r="B1248" s="10" t="s">
        <v>3840</v>
      </c>
      <c r="C1248" t="s">
        <v>12834</v>
      </c>
    </row>
    <row r="1249" spans="1:3" hidden="1" x14ac:dyDescent="0.25">
      <c r="A1249">
        <v>1248</v>
      </c>
      <c r="B1249" s="10" t="s">
        <v>3841</v>
      </c>
      <c r="C1249" t="s">
        <v>12835</v>
      </c>
    </row>
    <row r="1250" spans="1:3" hidden="1" x14ac:dyDescent="0.25">
      <c r="A1250">
        <v>1249</v>
      </c>
      <c r="B1250" s="10" t="s">
        <v>3842</v>
      </c>
      <c r="C1250" t="s">
        <v>12836</v>
      </c>
    </row>
    <row r="1251" spans="1:3" hidden="1" x14ac:dyDescent="0.25">
      <c r="A1251">
        <v>1250</v>
      </c>
      <c r="B1251" s="10" t="s">
        <v>3843</v>
      </c>
      <c r="C1251" t="s">
        <v>12837</v>
      </c>
    </row>
    <row r="1252" spans="1:3" hidden="1" x14ac:dyDescent="0.25">
      <c r="A1252">
        <v>1251</v>
      </c>
      <c r="B1252" s="10" t="s">
        <v>3844</v>
      </c>
      <c r="C1252" t="s">
        <v>12838</v>
      </c>
    </row>
    <row r="1253" spans="1:3" hidden="1" x14ac:dyDescent="0.25">
      <c r="A1253">
        <v>1252</v>
      </c>
      <c r="B1253" s="10" t="s">
        <v>3845</v>
      </c>
      <c r="C1253" t="s">
        <v>491</v>
      </c>
    </row>
    <row r="1254" spans="1:3" hidden="1" x14ac:dyDescent="0.25">
      <c r="A1254">
        <v>1253</v>
      </c>
      <c r="B1254" s="10" t="s">
        <v>3846</v>
      </c>
      <c r="C1254" t="s">
        <v>12839</v>
      </c>
    </row>
    <row r="1255" spans="1:3" hidden="1" x14ac:dyDescent="0.25">
      <c r="A1255">
        <v>1254</v>
      </c>
      <c r="B1255" s="10" t="s">
        <v>3847</v>
      </c>
      <c r="C1255" t="s">
        <v>12840</v>
      </c>
    </row>
    <row r="1256" spans="1:3" hidden="1" x14ac:dyDescent="0.25">
      <c r="A1256">
        <v>1255</v>
      </c>
      <c r="B1256" s="10" t="s">
        <v>3848</v>
      </c>
      <c r="C1256" t="s">
        <v>12841</v>
      </c>
    </row>
    <row r="1257" spans="1:3" hidden="1" x14ac:dyDescent="0.25">
      <c r="A1257">
        <v>1256</v>
      </c>
      <c r="B1257" s="10" t="s">
        <v>3849</v>
      </c>
      <c r="C1257" t="s">
        <v>12842</v>
      </c>
    </row>
    <row r="1258" spans="1:3" hidden="1" x14ac:dyDescent="0.25">
      <c r="A1258">
        <v>1257</v>
      </c>
      <c r="B1258" s="10" t="s">
        <v>3850</v>
      </c>
      <c r="C1258" t="s">
        <v>12843</v>
      </c>
    </row>
    <row r="1259" spans="1:3" hidden="1" x14ac:dyDescent="0.25">
      <c r="A1259">
        <v>1258</v>
      </c>
      <c r="B1259" s="10" t="s">
        <v>3851</v>
      </c>
      <c r="C1259" t="s">
        <v>12844</v>
      </c>
    </row>
    <row r="1260" spans="1:3" hidden="1" x14ac:dyDescent="0.25">
      <c r="A1260">
        <v>1259</v>
      </c>
      <c r="B1260" s="10" t="s">
        <v>3852</v>
      </c>
      <c r="C1260" t="s">
        <v>12845</v>
      </c>
    </row>
    <row r="1261" spans="1:3" hidden="1" x14ac:dyDescent="0.25">
      <c r="A1261">
        <v>1260</v>
      </c>
      <c r="B1261" s="10" t="s">
        <v>3853</v>
      </c>
      <c r="C1261" t="s">
        <v>12846</v>
      </c>
    </row>
    <row r="1262" spans="1:3" hidden="1" x14ac:dyDescent="0.25">
      <c r="A1262">
        <v>1261</v>
      </c>
      <c r="B1262" s="10" t="s">
        <v>3854</v>
      </c>
      <c r="C1262" t="s">
        <v>12847</v>
      </c>
    </row>
    <row r="1263" spans="1:3" hidden="1" x14ac:dyDescent="0.25">
      <c r="A1263">
        <v>1262</v>
      </c>
      <c r="B1263" s="10" t="s">
        <v>3855</v>
      </c>
      <c r="C1263" t="s">
        <v>12848</v>
      </c>
    </row>
    <row r="1264" spans="1:3" hidden="1" x14ac:dyDescent="0.25">
      <c r="A1264">
        <v>1263</v>
      </c>
      <c r="B1264" s="10" t="s">
        <v>3856</v>
      </c>
      <c r="C1264" t="s">
        <v>492</v>
      </c>
    </row>
    <row r="1265" spans="1:3" hidden="1" x14ac:dyDescent="0.25">
      <c r="A1265">
        <v>1264</v>
      </c>
      <c r="B1265" s="10" t="s">
        <v>3857</v>
      </c>
      <c r="C1265" t="s">
        <v>493</v>
      </c>
    </row>
    <row r="1266" spans="1:3" hidden="1" x14ac:dyDescent="0.25">
      <c r="A1266">
        <v>1265</v>
      </c>
      <c r="B1266" s="10" t="s">
        <v>3858</v>
      </c>
      <c r="C1266" t="s">
        <v>494</v>
      </c>
    </row>
    <row r="1267" spans="1:3" hidden="1" x14ac:dyDescent="0.25">
      <c r="A1267">
        <v>1266</v>
      </c>
      <c r="B1267" s="10" t="s">
        <v>3859</v>
      </c>
      <c r="C1267" t="s">
        <v>116</v>
      </c>
    </row>
    <row r="1268" spans="1:3" hidden="1" x14ac:dyDescent="0.25">
      <c r="A1268">
        <v>1267</v>
      </c>
      <c r="B1268" s="10" t="s">
        <v>3860</v>
      </c>
      <c r="C1268" t="s">
        <v>12849</v>
      </c>
    </row>
    <row r="1269" spans="1:3" hidden="1" x14ac:dyDescent="0.25">
      <c r="A1269">
        <v>1268</v>
      </c>
      <c r="B1269" s="10" t="s">
        <v>3861</v>
      </c>
      <c r="C1269" t="s">
        <v>12850</v>
      </c>
    </row>
    <row r="1270" spans="1:3" hidden="1" x14ac:dyDescent="0.25">
      <c r="A1270">
        <v>1269</v>
      </c>
      <c r="B1270" s="10" t="s">
        <v>3862</v>
      </c>
      <c r="C1270" t="s">
        <v>495</v>
      </c>
    </row>
    <row r="1271" spans="1:3" hidden="1" x14ac:dyDescent="0.25">
      <c r="A1271">
        <v>1270</v>
      </c>
      <c r="B1271" s="10" t="s">
        <v>3863</v>
      </c>
      <c r="C1271" t="s">
        <v>496</v>
      </c>
    </row>
    <row r="1272" spans="1:3" hidden="1" x14ac:dyDescent="0.25">
      <c r="A1272">
        <v>1271</v>
      </c>
      <c r="B1272" s="10" t="s">
        <v>3864</v>
      </c>
      <c r="C1272" t="s">
        <v>497</v>
      </c>
    </row>
    <row r="1273" spans="1:3" hidden="1" x14ac:dyDescent="0.25">
      <c r="A1273">
        <v>1272</v>
      </c>
      <c r="B1273" s="10" t="s">
        <v>3865</v>
      </c>
      <c r="C1273" t="s">
        <v>498</v>
      </c>
    </row>
    <row r="1274" spans="1:3" hidden="1" x14ac:dyDescent="0.25">
      <c r="A1274">
        <v>1273</v>
      </c>
      <c r="B1274" s="10" t="s">
        <v>3866</v>
      </c>
      <c r="C1274" t="s">
        <v>12851</v>
      </c>
    </row>
    <row r="1275" spans="1:3" hidden="1" x14ac:dyDescent="0.25">
      <c r="A1275">
        <v>1274</v>
      </c>
      <c r="B1275" s="10" t="s">
        <v>3867</v>
      </c>
      <c r="C1275" t="s">
        <v>499</v>
      </c>
    </row>
    <row r="1276" spans="1:3" hidden="1" x14ac:dyDescent="0.25">
      <c r="A1276">
        <v>1275</v>
      </c>
      <c r="B1276" s="10" t="s">
        <v>3868</v>
      </c>
      <c r="C1276" t="s">
        <v>500</v>
      </c>
    </row>
    <row r="1277" spans="1:3" hidden="1" x14ac:dyDescent="0.25">
      <c r="A1277">
        <v>1276</v>
      </c>
      <c r="B1277" s="10" t="s">
        <v>3869</v>
      </c>
      <c r="C1277" t="s">
        <v>501</v>
      </c>
    </row>
    <row r="1278" spans="1:3" hidden="1" x14ac:dyDescent="0.25">
      <c r="A1278">
        <v>1277</v>
      </c>
      <c r="B1278" s="10" t="s">
        <v>3870</v>
      </c>
      <c r="C1278" t="s">
        <v>12852</v>
      </c>
    </row>
    <row r="1279" spans="1:3" hidden="1" x14ac:dyDescent="0.25">
      <c r="A1279">
        <v>1278</v>
      </c>
      <c r="B1279" s="10" t="s">
        <v>3871</v>
      </c>
      <c r="C1279" t="s">
        <v>12853</v>
      </c>
    </row>
    <row r="1280" spans="1:3" hidden="1" x14ac:dyDescent="0.25">
      <c r="A1280">
        <v>1279</v>
      </c>
      <c r="B1280" s="10" t="s">
        <v>3872</v>
      </c>
      <c r="C1280" t="s">
        <v>12854</v>
      </c>
    </row>
    <row r="1281" spans="1:3" hidden="1" x14ac:dyDescent="0.25">
      <c r="A1281">
        <v>1280</v>
      </c>
      <c r="B1281" s="10" t="s">
        <v>3873</v>
      </c>
      <c r="C1281" t="s">
        <v>12855</v>
      </c>
    </row>
    <row r="1282" spans="1:3" hidden="1" x14ac:dyDescent="0.25">
      <c r="A1282">
        <v>1281</v>
      </c>
      <c r="B1282" s="10" t="s">
        <v>3874</v>
      </c>
      <c r="C1282" t="s">
        <v>12856</v>
      </c>
    </row>
    <row r="1283" spans="1:3" hidden="1" x14ac:dyDescent="0.25">
      <c r="A1283">
        <v>1282</v>
      </c>
      <c r="B1283" s="10" t="s">
        <v>3875</v>
      </c>
      <c r="C1283" t="s">
        <v>12857</v>
      </c>
    </row>
    <row r="1284" spans="1:3" hidden="1" x14ac:dyDescent="0.25">
      <c r="A1284">
        <v>1283</v>
      </c>
      <c r="B1284" s="10" t="s">
        <v>3876</v>
      </c>
      <c r="C1284" t="s">
        <v>502</v>
      </c>
    </row>
    <row r="1285" spans="1:3" hidden="1" x14ac:dyDescent="0.25">
      <c r="A1285">
        <v>1284</v>
      </c>
      <c r="B1285" s="10" t="s">
        <v>3877</v>
      </c>
      <c r="C1285" t="s">
        <v>12858</v>
      </c>
    </row>
    <row r="1286" spans="1:3" hidden="1" x14ac:dyDescent="0.25">
      <c r="A1286">
        <v>1285</v>
      </c>
      <c r="B1286" s="10" t="s">
        <v>3878</v>
      </c>
      <c r="C1286" t="s">
        <v>12859</v>
      </c>
    </row>
    <row r="1287" spans="1:3" hidden="1" x14ac:dyDescent="0.25">
      <c r="A1287">
        <v>1286</v>
      </c>
      <c r="B1287" s="10" t="s">
        <v>3879</v>
      </c>
      <c r="C1287" t="s">
        <v>12860</v>
      </c>
    </row>
    <row r="1288" spans="1:3" hidden="1" x14ac:dyDescent="0.25">
      <c r="A1288">
        <v>1287</v>
      </c>
      <c r="B1288" s="10" t="s">
        <v>3880</v>
      </c>
      <c r="C1288" t="s">
        <v>12861</v>
      </c>
    </row>
    <row r="1289" spans="1:3" hidden="1" x14ac:dyDescent="0.25">
      <c r="A1289">
        <v>1288</v>
      </c>
      <c r="B1289" s="10" t="s">
        <v>3881</v>
      </c>
      <c r="C1289" t="s">
        <v>503</v>
      </c>
    </row>
    <row r="1290" spans="1:3" hidden="1" x14ac:dyDescent="0.25">
      <c r="A1290">
        <v>1289</v>
      </c>
      <c r="B1290" s="10" t="s">
        <v>3882</v>
      </c>
      <c r="C1290" t="s">
        <v>527</v>
      </c>
    </row>
    <row r="1291" spans="1:3" hidden="1" x14ac:dyDescent="0.25">
      <c r="A1291">
        <v>1290</v>
      </c>
      <c r="B1291" s="10" t="s">
        <v>3883</v>
      </c>
      <c r="C1291" t="s">
        <v>12862</v>
      </c>
    </row>
    <row r="1292" spans="1:3" hidden="1" x14ac:dyDescent="0.25">
      <c r="A1292">
        <v>1291</v>
      </c>
      <c r="B1292" s="10" t="s">
        <v>3884</v>
      </c>
      <c r="C1292" t="s">
        <v>12863</v>
      </c>
    </row>
    <row r="1293" spans="1:3" hidden="1" x14ac:dyDescent="0.25">
      <c r="A1293">
        <v>1292</v>
      </c>
      <c r="B1293" s="10" t="s">
        <v>3885</v>
      </c>
      <c r="C1293" t="s">
        <v>12864</v>
      </c>
    </row>
    <row r="1294" spans="1:3" hidden="1" x14ac:dyDescent="0.25">
      <c r="A1294">
        <v>1293</v>
      </c>
      <c r="B1294" s="10" t="s">
        <v>3886</v>
      </c>
      <c r="C1294" t="s">
        <v>504</v>
      </c>
    </row>
    <row r="1295" spans="1:3" hidden="1" x14ac:dyDescent="0.25">
      <c r="A1295">
        <v>1294</v>
      </c>
      <c r="B1295" s="10" t="s">
        <v>3887</v>
      </c>
      <c r="C1295" t="s">
        <v>12865</v>
      </c>
    </row>
    <row r="1296" spans="1:3" hidden="1" x14ac:dyDescent="0.25">
      <c r="A1296">
        <v>1295</v>
      </c>
      <c r="B1296" s="10" t="s">
        <v>3888</v>
      </c>
      <c r="C1296" t="s">
        <v>505</v>
      </c>
    </row>
    <row r="1297" spans="1:3" hidden="1" x14ac:dyDescent="0.25">
      <c r="A1297">
        <v>1296</v>
      </c>
      <c r="B1297" s="10" t="s">
        <v>3889</v>
      </c>
      <c r="C1297" t="s">
        <v>12866</v>
      </c>
    </row>
    <row r="1298" spans="1:3" hidden="1" x14ac:dyDescent="0.25">
      <c r="A1298">
        <v>1297</v>
      </c>
      <c r="B1298" s="10" t="s">
        <v>3890</v>
      </c>
      <c r="C1298" t="s">
        <v>12867</v>
      </c>
    </row>
    <row r="1299" spans="1:3" hidden="1" x14ac:dyDescent="0.25">
      <c r="A1299">
        <v>1298</v>
      </c>
      <c r="B1299" s="10" t="s">
        <v>3891</v>
      </c>
      <c r="C1299" t="s">
        <v>506</v>
      </c>
    </row>
    <row r="1300" spans="1:3" hidden="1" x14ac:dyDescent="0.25">
      <c r="A1300">
        <v>1299</v>
      </c>
      <c r="B1300" s="10" t="s">
        <v>3892</v>
      </c>
      <c r="C1300" t="s">
        <v>507</v>
      </c>
    </row>
    <row r="1301" spans="1:3" hidden="1" x14ac:dyDescent="0.25">
      <c r="A1301">
        <v>1300</v>
      </c>
      <c r="B1301" s="10" t="s">
        <v>3893</v>
      </c>
      <c r="C1301" t="s">
        <v>508</v>
      </c>
    </row>
    <row r="1302" spans="1:3" hidden="1" x14ac:dyDescent="0.25">
      <c r="A1302">
        <v>1301</v>
      </c>
      <c r="B1302" s="10" t="s">
        <v>3894</v>
      </c>
      <c r="C1302" t="s">
        <v>12868</v>
      </c>
    </row>
    <row r="1303" spans="1:3" hidden="1" x14ac:dyDescent="0.25">
      <c r="A1303">
        <v>1302</v>
      </c>
      <c r="B1303" s="10" t="s">
        <v>3895</v>
      </c>
      <c r="C1303" t="s">
        <v>509</v>
      </c>
    </row>
    <row r="1304" spans="1:3" hidden="1" x14ac:dyDescent="0.25">
      <c r="A1304">
        <v>1303</v>
      </c>
      <c r="B1304" s="10" t="s">
        <v>3896</v>
      </c>
      <c r="C1304" t="s">
        <v>510</v>
      </c>
    </row>
    <row r="1305" spans="1:3" hidden="1" x14ac:dyDescent="0.25">
      <c r="A1305">
        <v>1304</v>
      </c>
      <c r="B1305" s="10" t="s">
        <v>3897</v>
      </c>
      <c r="C1305" t="s">
        <v>511</v>
      </c>
    </row>
    <row r="1306" spans="1:3" hidden="1" x14ac:dyDescent="0.25">
      <c r="A1306">
        <v>1305</v>
      </c>
      <c r="B1306" s="10" t="s">
        <v>3898</v>
      </c>
      <c r="C1306" t="s">
        <v>12869</v>
      </c>
    </row>
    <row r="1307" spans="1:3" hidden="1" x14ac:dyDescent="0.25">
      <c r="A1307">
        <v>1306</v>
      </c>
      <c r="B1307" s="10" t="s">
        <v>3899</v>
      </c>
      <c r="C1307" t="s">
        <v>512</v>
      </c>
    </row>
    <row r="1308" spans="1:3" hidden="1" x14ac:dyDescent="0.25">
      <c r="A1308">
        <v>1307</v>
      </c>
      <c r="B1308" s="10" t="s">
        <v>3900</v>
      </c>
      <c r="C1308" t="s">
        <v>12870</v>
      </c>
    </row>
    <row r="1309" spans="1:3" hidden="1" x14ac:dyDescent="0.25">
      <c r="A1309">
        <v>1308</v>
      </c>
      <c r="B1309" s="10" t="s">
        <v>3901</v>
      </c>
      <c r="C1309" t="s">
        <v>513</v>
      </c>
    </row>
    <row r="1310" spans="1:3" hidden="1" x14ac:dyDescent="0.25">
      <c r="A1310">
        <v>1309</v>
      </c>
      <c r="B1310" s="10" t="s">
        <v>3902</v>
      </c>
      <c r="C1310" t="s">
        <v>514</v>
      </c>
    </row>
    <row r="1311" spans="1:3" hidden="1" x14ac:dyDescent="0.25">
      <c r="A1311">
        <v>1310</v>
      </c>
      <c r="B1311" s="10" t="s">
        <v>3903</v>
      </c>
      <c r="C1311" t="s">
        <v>515</v>
      </c>
    </row>
    <row r="1312" spans="1:3" hidden="1" x14ac:dyDescent="0.25">
      <c r="A1312">
        <v>1311</v>
      </c>
      <c r="B1312" s="10" t="s">
        <v>3904</v>
      </c>
      <c r="C1312" t="s">
        <v>516</v>
      </c>
    </row>
    <row r="1313" spans="1:3" hidden="1" x14ac:dyDescent="0.25">
      <c r="A1313">
        <v>1312</v>
      </c>
      <c r="B1313" s="10" t="s">
        <v>3905</v>
      </c>
      <c r="C1313" t="s">
        <v>12871</v>
      </c>
    </row>
    <row r="1314" spans="1:3" hidden="1" x14ac:dyDescent="0.25">
      <c r="A1314">
        <v>1313</v>
      </c>
      <c r="B1314" s="10" t="s">
        <v>3906</v>
      </c>
      <c r="C1314" t="s">
        <v>675</v>
      </c>
    </row>
    <row r="1315" spans="1:3" hidden="1" x14ac:dyDescent="0.25">
      <c r="A1315">
        <v>1314</v>
      </c>
      <c r="B1315" s="10" t="s">
        <v>3907</v>
      </c>
      <c r="C1315" t="s">
        <v>517</v>
      </c>
    </row>
    <row r="1316" spans="1:3" hidden="1" x14ac:dyDescent="0.25">
      <c r="A1316">
        <v>1315</v>
      </c>
      <c r="B1316" s="10" t="s">
        <v>3908</v>
      </c>
      <c r="C1316" t="s">
        <v>12872</v>
      </c>
    </row>
    <row r="1317" spans="1:3" hidden="1" x14ac:dyDescent="0.25">
      <c r="A1317">
        <v>1316</v>
      </c>
      <c r="B1317" s="10" t="s">
        <v>3909</v>
      </c>
      <c r="C1317" t="s">
        <v>12866</v>
      </c>
    </row>
    <row r="1318" spans="1:3" hidden="1" x14ac:dyDescent="0.25">
      <c r="A1318">
        <v>1317</v>
      </c>
      <c r="B1318" s="10" t="s">
        <v>3910</v>
      </c>
      <c r="C1318" t="s">
        <v>518</v>
      </c>
    </row>
    <row r="1319" spans="1:3" hidden="1" x14ac:dyDescent="0.25">
      <c r="A1319">
        <v>1318</v>
      </c>
      <c r="B1319" s="10" t="s">
        <v>3911</v>
      </c>
      <c r="C1319" t="s">
        <v>519</v>
      </c>
    </row>
    <row r="1320" spans="1:3" hidden="1" x14ac:dyDescent="0.25">
      <c r="A1320">
        <v>1319</v>
      </c>
      <c r="B1320" s="10" t="s">
        <v>3912</v>
      </c>
      <c r="C1320" t="s">
        <v>520</v>
      </c>
    </row>
    <row r="1321" spans="1:3" hidden="1" x14ac:dyDescent="0.25">
      <c r="A1321">
        <v>1320</v>
      </c>
      <c r="B1321" s="10" t="s">
        <v>3913</v>
      </c>
      <c r="C1321" t="s">
        <v>12873</v>
      </c>
    </row>
    <row r="1322" spans="1:3" hidden="1" x14ac:dyDescent="0.25">
      <c r="A1322">
        <v>1321</v>
      </c>
      <c r="B1322" s="10" t="s">
        <v>3914</v>
      </c>
      <c r="C1322" t="s">
        <v>12874</v>
      </c>
    </row>
    <row r="1323" spans="1:3" hidden="1" x14ac:dyDescent="0.25">
      <c r="A1323">
        <v>1322</v>
      </c>
      <c r="B1323" s="10" t="s">
        <v>3915</v>
      </c>
      <c r="C1323" t="s">
        <v>12875</v>
      </c>
    </row>
    <row r="1324" spans="1:3" hidden="1" x14ac:dyDescent="0.25">
      <c r="A1324">
        <v>1323</v>
      </c>
      <c r="B1324" s="10" t="s">
        <v>3916</v>
      </c>
      <c r="C1324" t="s">
        <v>521</v>
      </c>
    </row>
    <row r="1325" spans="1:3" hidden="1" x14ac:dyDescent="0.25">
      <c r="A1325">
        <v>1324</v>
      </c>
      <c r="B1325" s="10" t="s">
        <v>3917</v>
      </c>
      <c r="C1325" t="s">
        <v>12876</v>
      </c>
    </row>
    <row r="1326" spans="1:3" hidden="1" x14ac:dyDescent="0.25">
      <c r="A1326">
        <v>1325</v>
      </c>
      <c r="B1326" s="10" t="s">
        <v>3918</v>
      </c>
      <c r="C1326" t="s">
        <v>12877</v>
      </c>
    </row>
    <row r="1327" spans="1:3" hidden="1" x14ac:dyDescent="0.25">
      <c r="A1327">
        <v>1326</v>
      </c>
      <c r="B1327" s="10" t="s">
        <v>3919</v>
      </c>
      <c r="C1327" t="s">
        <v>12878</v>
      </c>
    </row>
    <row r="1328" spans="1:3" hidden="1" x14ac:dyDescent="0.25">
      <c r="A1328">
        <v>1327</v>
      </c>
      <c r="B1328" s="10" t="s">
        <v>3920</v>
      </c>
      <c r="C1328" t="s">
        <v>12879</v>
      </c>
    </row>
    <row r="1329" spans="1:3" hidden="1" x14ac:dyDescent="0.25">
      <c r="A1329">
        <v>1328</v>
      </c>
      <c r="B1329" s="10" t="s">
        <v>3921</v>
      </c>
      <c r="C1329" t="s">
        <v>12880</v>
      </c>
    </row>
    <row r="1330" spans="1:3" hidden="1" x14ac:dyDescent="0.25">
      <c r="A1330">
        <v>1329</v>
      </c>
      <c r="B1330" s="10" t="s">
        <v>3922</v>
      </c>
      <c r="C1330" t="s">
        <v>12881</v>
      </c>
    </row>
    <row r="1331" spans="1:3" hidden="1" x14ac:dyDescent="0.25">
      <c r="A1331">
        <v>1330</v>
      </c>
      <c r="B1331" s="10" t="s">
        <v>3923</v>
      </c>
      <c r="C1331" t="s">
        <v>12882</v>
      </c>
    </row>
    <row r="1332" spans="1:3" hidden="1" x14ac:dyDescent="0.25">
      <c r="A1332">
        <v>1331</v>
      </c>
      <c r="B1332" s="10" t="s">
        <v>3924</v>
      </c>
      <c r="C1332" t="s">
        <v>12883</v>
      </c>
    </row>
    <row r="1333" spans="1:3" hidden="1" x14ac:dyDescent="0.25">
      <c r="A1333">
        <v>1332</v>
      </c>
      <c r="B1333" s="10" t="s">
        <v>3925</v>
      </c>
      <c r="C1333" t="s">
        <v>12884</v>
      </c>
    </row>
    <row r="1334" spans="1:3" hidden="1" x14ac:dyDescent="0.25">
      <c r="A1334">
        <v>1333</v>
      </c>
      <c r="B1334" s="10" t="s">
        <v>3926</v>
      </c>
      <c r="C1334" t="s">
        <v>522</v>
      </c>
    </row>
    <row r="1335" spans="1:3" hidden="1" x14ac:dyDescent="0.25">
      <c r="A1335">
        <v>1334</v>
      </c>
      <c r="B1335" s="10" t="s">
        <v>3927</v>
      </c>
      <c r="C1335" t="s">
        <v>12885</v>
      </c>
    </row>
    <row r="1336" spans="1:3" hidden="1" x14ac:dyDescent="0.25">
      <c r="A1336">
        <v>1335</v>
      </c>
      <c r="B1336" s="10" t="s">
        <v>3928</v>
      </c>
      <c r="C1336" t="s">
        <v>12886</v>
      </c>
    </row>
    <row r="1337" spans="1:3" hidden="1" x14ac:dyDescent="0.25">
      <c r="A1337">
        <v>1336</v>
      </c>
      <c r="B1337" s="10" t="s">
        <v>3929</v>
      </c>
      <c r="C1337" t="s">
        <v>523</v>
      </c>
    </row>
    <row r="1338" spans="1:3" hidden="1" x14ac:dyDescent="0.25">
      <c r="A1338">
        <v>1337</v>
      </c>
      <c r="B1338" s="10" t="s">
        <v>3930</v>
      </c>
      <c r="C1338" t="s">
        <v>524</v>
      </c>
    </row>
    <row r="1339" spans="1:3" hidden="1" x14ac:dyDescent="0.25">
      <c r="A1339">
        <v>1338</v>
      </c>
      <c r="B1339" s="10" t="s">
        <v>3931</v>
      </c>
      <c r="C1339" t="s">
        <v>12887</v>
      </c>
    </row>
    <row r="1340" spans="1:3" hidden="1" x14ac:dyDescent="0.25">
      <c r="A1340">
        <v>1339</v>
      </c>
      <c r="B1340" s="10" t="s">
        <v>3932</v>
      </c>
      <c r="C1340" t="s">
        <v>525</v>
      </c>
    </row>
    <row r="1341" spans="1:3" hidden="1" x14ac:dyDescent="0.25">
      <c r="A1341">
        <v>1340</v>
      </c>
      <c r="B1341" s="10" t="s">
        <v>3933</v>
      </c>
      <c r="C1341" t="s">
        <v>12888</v>
      </c>
    </row>
    <row r="1342" spans="1:3" hidden="1" x14ac:dyDescent="0.25">
      <c r="A1342">
        <v>1341</v>
      </c>
      <c r="B1342" s="10" t="s">
        <v>3934</v>
      </c>
      <c r="C1342" t="s">
        <v>12889</v>
      </c>
    </row>
    <row r="1343" spans="1:3" hidden="1" x14ac:dyDescent="0.25">
      <c r="A1343">
        <v>1342</v>
      </c>
      <c r="B1343" s="10" t="s">
        <v>3935</v>
      </c>
      <c r="C1343" t="s">
        <v>526</v>
      </c>
    </row>
    <row r="1344" spans="1:3" hidden="1" x14ac:dyDescent="0.25">
      <c r="A1344">
        <v>1343</v>
      </c>
      <c r="B1344" s="10" t="s">
        <v>3936</v>
      </c>
      <c r="C1344" t="s">
        <v>12890</v>
      </c>
    </row>
    <row r="1345" spans="1:3" hidden="1" x14ac:dyDescent="0.25">
      <c r="A1345">
        <v>1344</v>
      </c>
      <c r="B1345" s="10" t="s">
        <v>3937</v>
      </c>
      <c r="C1345" t="s">
        <v>12891</v>
      </c>
    </row>
    <row r="1346" spans="1:3" hidden="1" x14ac:dyDescent="0.25">
      <c r="A1346">
        <v>1345</v>
      </c>
      <c r="B1346" s="10" t="s">
        <v>3938</v>
      </c>
      <c r="C1346" t="s">
        <v>527</v>
      </c>
    </row>
    <row r="1347" spans="1:3" hidden="1" x14ac:dyDescent="0.25">
      <c r="A1347">
        <v>1346</v>
      </c>
      <c r="B1347" s="10" t="s">
        <v>3939</v>
      </c>
      <c r="C1347" t="s">
        <v>12892</v>
      </c>
    </row>
    <row r="1348" spans="1:3" hidden="1" x14ac:dyDescent="0.25">
      <c r="A1348">
        <v>1347</v>
      </c>
      <c r="B1348" s="10" t="s">
        <v>3940</v>
      </c>
      <c r="C1348" t="s">
        <v>12893</v>
      </c>
    </row>
    <row r="1349" spans="1:3" hidden="1" x14ac:dyDescent="0.25">
      <c r="A1349">
        <v>1348</v>
      </c>
      <c r="B1349" s="10" t="s">
        <v>3941</v>
      </c>
      <c r="C1349" t="s">
        <v>528</v>
      </c>
    </row>
    <row r="1350" spans="1:3" hidden="1" x14ac:dyDescent="0.25">
      <c r="A1350">
        <v>1349</v>
      </c>
      <c r="B1350" s="10" t="s">
        <v>3942</v>
      </c>
      <c r="C1350" t="s">
        <v>12894</v>
      </c>
    </row>
    <row r="1351" spans="1:3" hidden="1" x14ac:dyDescent="0.25">
      <c r="A1351">
        <v>1350</v>
      </c>
      <c r="B1351" s="10" t="s">
        <v>3943</v>
      </c>
      <c r="C1351" t="s">
        <v>12895</v>
      </c>
    </row>
    <row r="1352" spans="1:3" hidden="1" x14ac:dyDescent="0.25">
      <c r="A1352">
        <v>1351</v>
      </c>
      <c r="B1352" s="10" t="s">
        <v>3944</v>
      </c>
      <c r="C1352" t="s">
        <v>12896</v>
      </c>
    </row>
    <row r="1353" spans="1:3" hidden="1" x14ac:dyDescent="0.25">
      <c r="A1353">
        <v>1352</v>
      </c>
      <c r="B1353" s="10" t="s">
        <v>3945</v>
      </c>
      <c r="C1353" t="s">
        <v>529</v>
      </c>
    </row>
    <row r="1354" spans="1:3" hidden="1" x14ac:dyDescent="0.25">
      <c r="A1354">
        <v>1353</v>
      </c>
      <c r="B1354" s="10" t="s">
        <v>3946</v>
      </c>
      <c r="C1354" t="s">
        <v>12897</v>
      </c>
    </row>
    <row r="1355" spans="1:3" hidden="1" x14ac:dyDescent="0.25">
      <c r="A1355">
        <v>1354</v>
      </c>
      <c r="B1355" s="10" t="s">
        <v>3947</v>
      </c>
      <c r="C1355" t="s">
        <v>12898</v>
      </c>
    </row>
    <row r="1356" spans="1:3" hidden="1" x14ac:dyDescent="0.25">
      <c r="A1356">
        <v>1355</v>
      </c>
      <c r="B1356" s="10" t="s">
        <v>3948</v>
      </c>
      <c r="C1356" t="s">
        <v>12899</v>
      </c>
    </row>
    <row r="1357" spans="1:3" hidden="1" x14ac:dyDescent="0.25">
      <c r="A1357">
        <v>1356</v>
      </c>
      <c r="B1357" s="10" t="s">
        <v>3949</v>
      </c>
      <c r="C1357" t="s">
        <v>530</v>
      </c>
    </row>
    <row r="1358" spans="1:3" hidden="1" x14ac:dyDescent="0.25">
      <c r="A1358">
        <v>1357</v>
      </c>
      <c r="B1358" s="10" t="s">
        <v>3950</v>
      </c>
      <c r="C1358" t="s">
        <v>12900</v>
      </c>
    </row>
    <row r="1359" spans="1:3" hidden="1" x14ac:dyDescent="0.25">
      <c r="A1359">
        <v>1358</v>
      </c>
      <c r="B1359" s="10" t="s">
        <v>3951</v>
      </c>
      <c r="C1359" t="s">
        <v>12901</v>
      </c>
    </row>
    <row r="1360" spans="1:3" hidden="1" x14ac:dyDescent="0.25">
      <c r="A1360">
        <v>1359</v>
      </c>
      <c r="B1360" s="10" t="s">
        <v>3952</v>
      </c>
      <c r="C1360" t="s">
        <v>531</v>
      </c>
    </row>
    <row r="1361" spans="1:3" hidden="1" x14ac:dyDescent="0.25">
      <c r="A1361">
        <v>1360</v>
      </c>
      <c r="B1361" s="10" t="s">
        <v>3953</v>
      </c>
      <c r="C1361" t="s">
        <v>12902</v>
      </c>
    </row>
    <row r="1362" spans="1:3" hidden="1" x14ac:dyDescent="0.25">
      <c r="A1362">
        <v>1361</v>
      </c>
      <c r="B1362" s="10" t="s">
        <v>3954</v>
      </c>
      <c r="C1362" t="s">
        <v>12903</v>
      </c>
    </row>
    <row r="1363" spans="1:3" hidden="1" x14ac:dyDescent="0.25">
      <c r="A1363">
        <v>1362</v>
      </c>
      <c r="B1363" s="10" t="s">
        <v>3955</v>
      </c>
      <c r="C1363" t="s">
        <v>532</v>
      </c>
    </row>
    <row r="1364" spans="1:3" hidden="1" x14ac:dyDescent="0.25">
      <c r="A1364">
        <v>1363</v>
      </c>
      <c r="B1364" s="10" t="s">
        <v>3956</v>
      </c>
      <c r="C1364" t="s">
        <v>12904</v>
      </c>
    </row>
    <row r="1365" spans="1:3" hidden="1" x14ac:dyDescent="0.25">
      <c r="A1365">
        <v>1364</v>
      </c>
      <c r="B1365" s="10" t="s">
        <v>3957</v>
      </c>
      <c r="C1365" t="s">
        <v>12905</v>
      </c>
    </row>
    <row r="1366" spans="1:3" hidden="1" x14ac:dyDescent="0.25">
      <c r="A1366">
        <v>1365</v>
      </c>
      <c r="B1366" s="10" t="s">
        <v>3958</v>
      </c>
      <c r="C1366" t="s">
        <v>12906</v>
      </c>
    </row>
    <row r="1367" spans="1:3" hidden="1" x14ac:dyDescent="0.25">
      <c r="A1367">
        <v>1366</v>
      </c>
      <c r="B1367" s="10" t="s">
        <v>3959</v>
      </c>
      <c r="C1367" t="s">
        <v>12907</v>
      </c>
    </row>
    <row r="1368" spans="1:3" hidden="1" x14ac:dyDescent="0.25">
      <c r="A1368">
        <v>1367</v>
      </c>
      <c r="B1368" s="10" t="s">
        <v>3960</v>
      </c>
      <c r="C1368" t="s">
        <v>533</v>
      </c>
    </row>
    <row r="1369" spans="1:3" hidden="1" x14ac:dyDescent="0.25">
      <c r="A1369">
        <v>1368</v>
      </c>
      <c r="B1369" s="10" t="s">
        <v>3961</v>
      </c>
      <c r="C1369" t="s">
        <v>534</v>
      </c>
    </row>
    <row r="1370" spans="1:3" hidden="1" x14ac:dyDescent="0.25">
      <c r="A1370">
        <v>1369</v>
      </c>
      <c r="B1370" s="10" t="s">
        <v>3962</v>
      </c>
      <c r="C1370" t="s">
        <v>12908</v>
      </c>
    </row>
    <row r="1371" spans="1:3" hidden="1" x14ac:dyDescent="0.25">
      <c r="A1371">
        <v>1370</v>
      </c>
      <c r="B1371" s="10" t="s">
        <v>3963</v>
      </c>
      <c r="C1371" t="s">
        <v>535</v>
      </c>
    </row>
    <row r="1372" spans="1:3" hidden="1" x14ac:dyDescent="0.25">
      <c r="A1372">
        <v>1371</v>
      </c>
      <c r="B1372" s="10" t="s">
        <v>3964</v>
      </c>
      <c r="C1372" t="s">
        <v>536</v>
      </c>
    </row>
    <row r="1373" spans="1:3" hidden="1" x14ac:dyDescent="0.25">
      <c r="A1373">
        <v>1372</v>
      </c>
      <c r="B1373" s="10" t="s">
        <v>3965</v>
      </c>
      <c r="C1373" t="s">
        <v>537</v>
      </c>
    </row>
    <row r="1374" spans="1:3" hidden="1" x14ac:dyDescent="0.25">
      <c r="A1374">
        <v>1373</v>
      </c>
      <c r="B1374" s="10" t="s">
        <v>3966</v>
      </c>
      <c r="C1374" t="s">
        <v>12909</v>
      </c>
    </row>
    <row r="1375" spans="1:3" hidden="1" x14ac:dyDescent="0.25">
      <c r="A1375">
        <v>1374</v>
      </c>
      <c r="B1375" s="10" t="s">
        <v>3967</v>
      </c>
      <c r="C1375" t="s">
        <v>12910</v>
      </c>
    </row>
    <row r="1376" spans="1:3" hidden="1" x14ac:dyDescent="0.25">
      <c r="A1376">
        <v>1375</v>
      </c>
      <c r="B1376" s="10" t="s">
        <v>3968</v>
      </c>
      <c r="C1376" t="s">
        <v>12911</v>
      </c>
    </row>
    <row r="1377" spans="1:3" hidden="1" x14ac:dyDescent="0.25">
      <c r="A1377">
        <v>1376</v>
      </c>
      <c r="B1377" s="10" t="s">
        <v>3969</v>
      </c>
      <c r="C1377" t="s">
        <v>538</v>
      </c>
    </row>
    <row r="1378" spans="1:3" hidden="1" x14ac:dyDescent="0.25">
      <c r="A1378">
        <v>1377</v>
      </c>
      <c r="B1378" s="10" t="s">
        <v>3970</v>
      </c>
      <c r="C1378" t="s">
        <v>539</v>
      </c>
    </row>
    <row r="1379" spans="1:3" hidden="1" x14ac:dyDescent="0.25">
      <c r="A1379">
        <v>1378</v>
      </c>
      <c r="B1379" s="10" t="s">
        <v>3971</v>
      </c>
      <c r="C1379" t="s">
        <v>12912</v>
      </c>
    </row>
    <row r="1380" spans="1:3" hidden="1" x14ac:dyDescent="0.25">
      <c r="A1380">
        <v>1379</v>
      </c>
      <c r="B1380" s="10" t="s">
        <v>3972</v>
      </c>
      <c r="C1380" t="s">
        <v>12913</v>
      </c>
    </row>
    <row r="1381" spans="1:3" hidden="1" x14ac:dyDescent="0.25">
      <c r="A1381">
        <v>1380</v>
      </c>
      <c r="B1381" s="10" t="s">
        <v>3973</v>
      </c>
      <c r="C1381" t="s">
        <v>12914</v>
      </c>
    </row>
    <row r="1382" spans="1:3" hidden="1" x14ac:dyDescent="0.25">
      <c r="A1382">
        <v>1381</v>
      </c>
      <c r="B1382" s="10" t="s">
        <v>3974</v>
      </c>
      <c r="C1382" t="s">
        <v>12915</v>
      </c>
    </row>
    <row r="1383" spans="1:3" hidden="1" x14ac:dyDescent="0.25">
      <c r="A1383">
        <v>1382</v>
      </c>
      <c r="B1383" s="10" t="s">
        <v>3975</v>
      </c>
      <c r="C1383" t="s">
        <v>12916</v>
      </c>
    </row>
    <row r="1384" spans="1:3" hidden="1" x14ac:dyDescent="0.25">
      <c r="A1384">
        <v>1383</v>
      </c>
      <c r="B1384" s="10" t="s">
        <v>3976</v>
      </c>
      <c r="C1384" t="s">
        <v>540</v>
      </c>
    </row>
    <row r="1385" spans="1:3" hidden="1" x14ac:dyDescent="0.25">
      <c r="A1385">
        <v>1384</v>
      </c>
      <c r="B1385" s="10" t="s">
        <v>3977</v>
      </c>
      <c r="C1385" t="s">
        <v>541</v>
      </c>
    </row>
    <row r="1386" spans="1:3" hidden="1" x14ac:dyDescent="0.25">
      <c r="A1386">
        <v>1385</v>
      </c>
      <c r="B1386" s="10" t="s">
        <v>3978</v>
      </c>
      <c r="C1386" t="s">
        <v>12917</v>
      </c>
    </row>
    <row r="1387" spans="1:3" hidden="1" x14ac:dyDescent="0.25">
      <c r="A1387">
        <v>1386</v>
      </c>
      <c r="B1387" s="10" t="s">
        <v>3979</v>
      </c>
      <c r="C1387" t="s">
        <v>12918</v>
      </c>
    </row>
    <row r="1388" spans="1:3" hidden="1" x14ac:dyDescent="0.25">
      <c r="A1388">
        <v>1387</v>
      </c>
      <c r="B1388" s="10" t="s">
        <v>3980</v>
      </c>
      <c r="C1388" t="s">
        <v>12919</v>
      </c>
    </row>
    <row r="1389" spans="1:3" hidden="1" x14ac:dyDescent="0.25">
      <c r="A1389">
        <v>1388</v>
      </c>
      <c r="B1389" s="10" t="s">
        <v>3981</v>
      </c>
      <c r="C1389" t="s">
        <v>12920</v>
      </c>
    </row>
    <row r="1390" spans="1:3" hidden="1" x14ac:dyDescent="0.25">
      <c r="A1390">
        <v>1389</v>
      </c>
      <c r="B1390" s="10" t="s">
        <v>3982</v>
      </c>
      <c r="C1390" t="s">
        <v>12921</v>
      </c>
    </row>
    <row r="1391" spans="1:3" hidden="1" x14ac:dyDescent="0.25">
      <c r="A1391">
        <v>1390</v>
      </c>
      <c r="B1391" s="10" t="s">
        <v>3983</v>
      </c>
      <c r="C1391" t="s">
        <v>12922</v>
      </c>
    </row>
    <row r="1392" spans="1:3" hidden="1" x14ac:dyDescent="0.25">
      <c r="A1392">
        <v>1391</v>
      </c>
      <c r="B1392" s="10" t="s">
        <v>3984</v>
      </c>
      <c r="C1392" t="s">
        <v>12923</v>
      </c>
    </row>
    <row r="1393" spans="1:3" hidden="1" x14ac:dyDescent="0.25">
      <c r="A1393">
        <v>1392</v>
      </c>
      <c r="B1393" s="10" t="s">
        <v>3985</v>
      </c>
      <c r="C1393" t="s">
        <v>12924</v>
      </c>
    </row>
    <row r="1394" spans="1:3" hidden="1" x14ac:dyDescent="0.25">
      <c r="A1394">
        <v>1393</v>
      </c>
      <c r="B1394" s="10" t="s">
        <v>3986</v>
      </c>
      <c r="C1394" t="s">
        <v>12925</v>
      </c>
    </row>
    <row r="1395" spans="1:3" hidden="1" x14ac:dyDescent="0.25">
      <c r="A1395">
        <v>1394</v>
      </c>
      <c r="B1395" s="10" t="s">
        <v>3987</v>
      </c>
      <c r="C1395" t="s">
        <v>12926</v>
      </c>
    </row>
    <row r="1396" spans="1:3" hidden="1" x14ac:dyDescent="0.25">
      <c r="A1396">
        <v>1395</v>
      </c>
      <c r="B1396" s="10" t="s">
        <v>3988</v>
      </c>
      <c r="C1396" t="s">
        <v>12927</v>
      </c>
    </row>
    <row r="1397" spans="1:3" hidden="1" x14ac:dyDescent="0.25">
      <c r="A1397">
        <v>1396</v>
      </c>
      <c r="B1397" s="10" t="s">
        <v>3989</v>
      </c>
      <c r="C1397" t="s">
        <v>12928</v>
      </c>
    </row>
    <row r="1398" spans="1:3" hidden="1" x14ac:dyDescent="0.25">
      <c r="A1398">
        <v>1397</v>
      </c>
      <c r="B1398" s="10" t="s">
        <v>3990</v>
      </c>
      <c r="C1398" t="s">
        <v>12929</v>
      </c>
    </row>
    <row r="1399" spans="1:3" hidden="1" x14ac:dyDescent="0.25">
      <c r="A1399">
        <v>1398</v>
      </c>
      <c r="B1399" s="10" t="s">
        <v>3991</v>
      </c>
      <c r="C1399" t="s">
        <v>542</v>
      </c>
    </row>
    <row r="1400" spans="1:3" hidden="1" x14ac:dyDescent="0.25">
      <c r="A1400">
        <v>1399</v>
      </c>
      <c r="B1400" s="10" t="s">
        <v>3992</v>
      </c>
      <c r="C1400" t="s">
        <v>12930</v>
      </c>
    </row>
    <row r="1401" spans="1:3" hidden="1" x14ac:dyDescent="0.25">
      <c r="A1401">
        <v>1400</v>
      </c>
      <c r="B1401" s="10" t="s">
        <v>3993</v>
      </c>
      <c r="C1401" t="s">
        <v>12931</v>
      </c>
    </row>
    <row r="1402" spans="1:3" hidden="1" x14ac:dyDescent="0.25">
      <c r="A1402">
        <v>1401</v>
      </c>
      <c r="B1402" s="10" t="s">
        <v>3994</v>
      </c>
      <c r="C1402" t="s">
        <v>543</v>
      </c>
    </row>
    <row r="1403" spans="1:3" hidden="1" x14ac:dyDescent="0.25">
      <c r="A1403">
        <v>1402</v>
      </c>
      <c r="B1403" s="10" t="s">
        <v>3995</v>
      </c>
      <c r="C1403" t="s">
        <v>12932</v>
      </c>
    </row>
    <row r="1404" spans="1:3" hidden="1" x14ac:dyDescent="0.25">
      <c r="A1404">
        <v>1403</v>
      </c>
      <c r="B1404" s="10" t="s">
        <v>3996</v>
      </c>
      <c r="C1404" t="s">
        <v>12933</v>
      </c>
    </row>
    <row r="1405" spans="1:3" hidden="1" x14ac:dyDescent="0.25">
      <c r="A1405">
        <v>1404</v>
      </c>
      <c r="B1405" s="10" t="s">
        <v>3997</v>
      </c>
      <c r="C1405" t="s">
        <v>12934</v>
      </c>
    </row>
    <row r="1406" spans="1:3" hidden="1" x14ac:dyDescent="0.25">
      <c r="A1406">
        <v>1405</v>
      </c>
      <c r="B1406" s="10" t="s">
        <v>3998</v>
      </c>
      <c r="C1406" t="s">
        <v>12935</v>
      </c>
    </row>
    <row r="1407" spans="1:3" hidden="1" x14ac:dyDescent="0.25">
      <c r="A1407">
        <v>1406</v>
      </c>
      <c r="B1407" s="10" t="s">
        <v>3999</v>
      </c>
      <c r="C1407" t="s">
        <v>12936</v>
      </c>
    </row>
    <row r="1408" spans="1:3" hidden="1" x14ac:dyDescent="0.25">
      <c r="A1408">
        <v>1407</v>
      </c>
      <c r="B1408" s="10" t="s">
        <v>4000</v>
      </c>
      <c r="C1408" t="s">
        <v>12937</v>
      </c>
    </row>
    <row r="1409" spans="1:3" hidden="1" x14ac:dyDescent="0.25">
      <c r="A1409">
        <v>1408</v>
      </c>
      <c r="B1409" s="10" t="s">
        <v>4001</v>
      </c>
      <c r="C1409" t="s">
        <v>12938</v>
      </c>
    </row>
    <row r="1410" spans="1:3" hidden="1" x14ac:dyDescent="0.25">
      <c r="A1410">
        <v>1409</v>
      </c>
      <c r="B1410" s="10" t="s">
        <v>4002</v>
      </c>
      <c r="C1410" t="s">
        <v>12939</v>
      </c>
    </row>
    <row r="1411" spans="1:3" hidden="1" x14ac:dyDescent="0.25">
      <c r="A1411">
        <v>1410</v>
      </c>
      <c r="B1411" s="10" t="s">
        <v>4003</v>
      </c>
      <c r="C1411" t="s">
        <v>12940</v>
      </c>
    </row>
    <row r="1412" spans="1:3" hidden="1" x14ac:dyDescent="0.25">
      <c r="A1412">
        <v>1411</v>
      </c>
      <c r="B1412" s="10" t="s">
        <v>4004</v>
      </c>
      <c r="C1412" t="s">
        <v>12941</v>
      </c>
    </row>
    <row r="1413" spans="1:3" hidden="1" x14ac:dyDescent="0.25">
      <c r="A1413">
        <v>1412</v>
      </c>
      <c r="B1413" s="10" t="s">
        <v>4005</v>
      </c>
      <c r="C1413" t="s">
        <v>12942</v>
      </c>
    </row>
    <row r="1414" spans="1:3" hidden="1" x14ac:dyDescent="0.25">
      <c r="A1414">
        <v>1413</v>
      </c>
      <c r="B1414" s="10" t="s">
        <v>4006</v>
      </c>
      <c r="C1414" t="s">
        <v>12943</v>
      </c>
    </row>
    <row r="1415" spans="1:3" hidden="1" x14ac:dyDescent="0.25">
      <c r="A1415">
        <v>1414</v>
      </c>
      <c r="B1415" s="10" t="s">
        <v>4007</v>
      </c>
      <c r="C1415" t="s">
        <v>544</v>
      </c>
    </row>
    <row r="1416" spans="1:3" hidden="1" x14ac:dyDescent="0.25">
      <c r="A1416">
        <v>1415</v>
      </c>
      <c r="B1416" s="10" t="s">
        <v>4008</v>
      </c>
      <c r="C1416" t="s">
        <v>545</v>
      </c>
    </row>
    <row r="1417" spans="1:3" hidden="1" x14ac:dyDescent="0.25">
      <c r="A1417">
        <v>1416</v>
      </c>
      <c r="B1417" s="10" t="s">
        <v>4009</v>
      </c>
      <c r="C1417" t="s">
        <v>12944</v>
      </c>
    </row>
    <row r="1418" spans="1:3" hidden="1" x14ac:dyDescent="0.25">
      <c r="A1418">
        <v>1417</v>
      </c>
      <c r="B1418" s="10" t="s">
        <v>4010</v>
      </c>
      <c r="C1418" t="s">
        <v>12945</v>
      </c>
    </row>
    <row r="1419" spans="1:3" hidden="1" x14ac:dyDescent="0.25">
      <c r="A1419">
        <v>1418</v>
      </c>
      <c r="B1419" s="10" t="s">
        <v>4011</v>
      </c>
      <c r="C1419" t="s">
        <v>12946</v>
      </c>
    </row>
    <row r="1420" spans="1:3" hidden="1" x14ac:dyDescent="0.25">
      <c r="A1420">
        <v>1419</v>
      </c>
      <c r="B1420" s="10" t="s">
        <v>4012</v>
      </c>
      <c r="C1420" t="s">
        <v>12947</v>
      </c>
    </row>
    <row r="1421" spans="1:3" hidden="1" x14ac:dyDescent="0.25">
      <c r="A1421">
        <v>1420</v>
      </c>
      <c r="B1421" s="10" t="s">
        <v>4013</v>
      </c>
      <c r="C1421" t="s">
        <v>12948</v>
      </c>
    </row>
    <row r="1422" spans="1:3" hidden="1" x14ac:dyDescent="0.25">
      <c r="A1422">
        <v>1421</v>
      </c>
      <c r="B1422" s="10" t="s">
        <v>4014</v>
      </c>
      <c r="C1422" t="s">
        <v>12949</v>
      </c>
    </row>
    <row r="1423" spans="1:3" hidden="1" x14ac:dyDescent="0.25">
      <c r="A1423">
        <v>1422</v>
      </c>
      <c r="B1423" s="10" t="s">
        <v>4015</v>
      </c>
      <c r="C1423" t="s">
        <v>12950</v>
      </c>
    </row>
    <row r="1424" spans="1:3" hidden="1" x14ac:dyDescent="0.25">
      <c r="A1424">
        <v>1423</v>
      </c>
      <c r="B1424" s="10" t="s">
        <v>4016</v>
      </c>
      <c r="C1424" t="s">
        <v>12951</v>
      </c>
    </row>
    <row r="1425" spans="1:3" hidden="1" x14ac:dyDescent="0.25">
      <c r="A1425">
        <v>1424</v>
      </c>
      <c r="B1425" s="10" t="s">
        <v>4017</v>
      </c>
      <c r="C1425" t="s">
        <v>12952</v>
      </c>
    </row>
    <row r="1426" spans="1:3" hidden="1" x14ac:dyDescent="0.25">
      <c r="A1426">
        <v>1425</v>
      </c>
      <c r="B1426" s="10" t="s">
        <v>4018</v>
      </c>
      <c r="C1426" t="s">
        <v>12953</v>
      </c>
    </row>
    <row r="1427" spans="1:3" hidden="1" x14ac:dyDescent="0.25">
      <c r="A1427">
        <v>1426</v>
      </c>
      <c r="B1427" s="10" t="s">
        <v>4019</v>
      </c>
      <c r="C1427" t="s">
        <v>546</v>
      </c>
    </row>
    <row r="1428" spans="1:3" hidden="1" x14ac:dyDescent="0.25">
      <c r="A1428">
        <v>1427</v>
      </c>
      <c r="B1428" s="10" t="s">
        <v>4020</v>
      </c>
      <c r="C1428" t="s">
        <v>12954</v>
      </c>
    </row>
    <row r="1429" spans="1:3" hidden="1" x14ac:dyDescent="0.25">
      <c r="A1429">
        <v>1428</v>
      </c>
      <c r="B1429" s="10" t="s">
        <v>4021</v>
      </c>
      <c r="C1429" t="s">
        <v>12955</v>
      </c>
    </row>
    <row r="1430" spans="1:3" hidden="1" x14ac:dyDescent="0.25">
      <c r="A1430">
        <v>1429</v>
      </c>
      <c r="B1430" s="10" t="s">
        <v>4022</v>
      </c>
      <c r="C1430" t="s">
        <v>12956</v>
      </c>
    </row>
    <row r="1431" spans="1:3" hidden="1" x14ac:dyDescent="0.25">
      <c r="A1431">
        <v>1430</v>
      </c>
      <c r="B1431" s="10" t="s">
        <v>4023</v>
      </c>
      <c r="C1431" t="s">
        <v>12957</v>
      </c>
    </row>
    <row r="1432" spans="1:3" hidden="1" x14ac:dyDescent="0.25">
      <c r="A1432">
        <v>1431</v>
      </c>
      <c r="B1432" s="10" t="s">
        <v>4024</v>
      </c>
      <c r="C1432" t="s">
        <v>12958</v>
      </c>
    </row>
    <row r="1433" spans="1:3" hidden="1" x14ac:dyDescent="0.25">
      <c r="A1433">
        <v>1432</v>
      </c>
      <c r="B1433" s="10" t="s">
        <v>4025</v>
      </c>
      <c r="C1433" t="s">
        <v>12959</v>
      </c>
    </row>
    <row r="1434" spans="1:3" hidden="1" x14ac:dyDescent="0.25">
      <c r="A1434">
        <v>1433</v>
      </c>
      <c r="B1434" s="10" t="s">
        <v>4026</v>
      </c>
      <c r="C1434" t="s">
        <v>12960</v>
      </c>
    </row>
    <row r="1435" spans="1:3" hidden="1" x14ac:dyDescent="0.25">
      <c r="A1435">
        <v>1434</v>
      </c>
      <c r="B1435" s="10" t="s">
        <v>4027</v>
      </c>
      <c r="C1435" t="s">
        <v>547</v>
      </c>
    </row>
    <row r="1436" spans="1:3" hidden="1" x14ac:dyDescent="0.25">
      <c r="A1436">
        <v>1435</v>
      </c>
      <c r="B1436" s="10" t="s">
        <v>4028</v>
      </c>
      <c r="C1436" t="s">
        <v>548</v>
      </c>
    </row>
    <row r="1437" spans="1:3" hidden="1" x14ac:dyDescent="0.25">
      <c r="A1437">
        <v>1436</v>
      </c>
      <c r="B1437" s="10" t="s">
        <v>4029</v>
      </c>
      <c r="C1437" t="s">
        <v>549</v>
      </c>
    </row>
    <row r="1438" spans="1:3" hidden="1" x14ac:dyDescent="0.25">
      <c r="A1438">
        <v>1437</v>
      </c>
      <c r="B1438" s="10" t="s">
        <v>4030</v>
      </c>
      <c r="C1438" t="s">
        <v>12961</v>
      </c>
    </row>
    <row r="1439" spans="1:3" hidden="1" x14ac:dyDescent="0.25">
      <c r="A1439">
        <v>1438</v>
      </c>
      <c r="B1439" s="10" t="s">
        <v>4031</v>
      </c>
      <c r="C1439" t="s">
        <v>12962</v>
      </c>
    </row>
    <row r="1440" spans="1:3" hidden="1" x14ac:dyDescent="0.25">
      <c r="A1440">
        <v>1439</v>
      </c>
      <c r="B1440" s="10" t="s">
        <v>4032</v>
      </c>
      <c r="C1440" t="s">
        <v>12963</v>
      </c>
    </row>
    <row r="1441" spans="1:3" hidden="1" x14ac:dyDescent="0.25">
      <c r="A1441">
        <v>1440</v>
      </c>
      <c r="B1441" s="10" t="s">
        <v>4033</v>
      </c>
      <c r="C1441" t="s">
        <v>12964</v>
      </c>
    </row>
    <row r="1442" spans="1:3" hidden="1" x14ac:dyDescent="0.25">
      <c r="A1442">
        <v>1441</v>
      </c>
      <c r="B1442" s="10" t="s">
        <v>4034</v>
      </c>
      <c r="C1442" t="s">
        <v>12965</v>
      </c>
    </row>
    <row r="1443" spans="1:3" hidden="1" x14ac:dyDescent="0.25">
      <c r="A1443">
        <v>1442</v>
      </c>
      <c r="B1443" s="10" t="s">
        <v>4035</v>
      </c>
      <c r="C1443" t="s">
        <v>12966</v>
      </c>
    </row>
    <row r="1444" spans="1:3" hidden="1" x14ac:dyDescent="0.25">
      <c r="A1444">
        <v>1443</v>
      </c>
      <c r="B1444" s="10" t="s">
        <v>4036</v>
      </c>
      <c r="C1444" t="s">
        <v>550</v>
      </c>
    </row>
    <row r="1445" spans="1:3" hidden="1" x14ac:dyDescent="0.25">
      <c r="A1445">
        <v>1444</v>
      </c>
      <c r="B1445" s="10" t="s">
        <v>4037</v>
      </c>
      <c r="C1445" t="s">
        <v>551</v>
      </c>
    </row>
    <row r="1446" spans="1:3" hidden="1" x14ac:dyDescent="0.25">
      <c r="A1446">
        <v>1445</v>
      </c>
      <c r="B1446" s="10" t="s">
        <v>4038</v>
      </c>
      <c r="C1446" t="s">
        <v>552</v>
      </c>
    </row>
    <row r="1447" spans="1:3" hidden="1" x14ac:dyDescent="0.25">
      <c r="A1447">
        <v>1446</v>
      </c>
      <c r="B1447" s="10" t="s">
        <v>4039</v>
      </c>
      <c r="C1447" t="s">
        <v>553</v>
      </c>
    </row>
    <row r="1448" spans="1:3" hidden="1" x14ac:dyDescent="0.25">
      <c r="A1448">
        <v>1447</v>
      </c>
      <c r="B1448" s="10" t="s">
        <v>4040</v>
      </c>
      <c r="C1448" t="s">
        <v>554</v>
      </c>
    </row>
    <row r="1449" spans="1:3" hidden="1" x14ac:dyDescent="0.25">
      <c r="A1449">
        <v>1448</v>
      </c>
      <c r="B1449" s="10" t="s">
        <v>4041</v>
      </c>
      <c r="C1449" t="s">
        <v>555</v>
      </c>
    </row>
    <row r="1450" spans="1:3" hidden="1" x14ac:dyDescent="0.25">
      <c r="A1450">
        <v>1449</v>
      </c>
      <c r="B1450" s="10" t="s">
        <v>4042</v>
      </c>
      <c r="C1450" t="s">
        <v>556</v>
      </c>
    </row>
    <row r="1451" spans="1:3" hidden="1" x14ac:dyDescent="0.25">
      <c r="A1451">
        <v>1450</v>
      </c>
      <c r="B1451" s="10" t="s">
        <v>4043</v>
      </c>
      <c r="C1451" t="s">
        <v>12967</v>
      </c>
    </row>
    <row r="1452" spans="1:3" hidden="1" x14ac:dyDescent="0.25">
      <c r="A1452">
        <v>1451</v>
      </c>
      <c r="B1452" s="10" t="s">
        <v>4044</v>
      </c>
      <c r="C1452" t="s">
        <v>12968</v>
      </c>
    </row>
    <row r="1453" spans="1:3" hidden="1" x14ac:dyDescent="0.25">
      <c r="A1453">
        <v>1452</v>
      </c>
      <c r="B1453" s="10" t="s">
        <v>4045</v>
      </c>
      <c r="C1453" t="s">
        <v>12969</v>
      </c>
    </row>
    <row r="1454" spans="1:3" hidden="1" x14ac:dyDescent="0.25">
      <c r="A1454">
        <v>1453</v>
      </c>
      <c r="B1454" s="10" t="s">
        <v>4046</v>
      </c>
      <c r="C1454" t="s">
        <v>557</v>
      </c>
    </row>
    <row r="1455" spans="1:3" hidden="1" x14ac:dyDescent="0.25">
      <c r="A1455">
        <v>1454</v>
      </c>
      <c r="B1455" s="10" t="s">
        <v>4047</v>
      </c>
      <c r="C1455" t="s">
        <v>12970</v>
      </c>
    </row>
    <row r="1456" spans="1:3" hidden="1" x14ac:dyDescent="0.25">
      <c r="A1456">
        <v>1455</v>
      </c>
      <c r="B1456" s="10" t="s">
        <v>4048</v>
      </c>
      <c r="C1456" t="s">
        <v>12971</v>
      </c>
    </row>
    <row r="1457" spans="1:3" hidden="1" x14ac:dyDescent="0.25">
      <c r="A1457">
        <v>1456</v>
      </c>
      <c r="B1457" s="10" t="s">
        <v>4049</v>
      </c>
      <c r="C1457" t="s">
        <v>558</v>
      </c>
    </row>
    <row r="1458" spans="1:3" hidden="1" x14ac:dyDescent="0.25">
      <c r="A1458">
        <v>1457</v>
      </c>
      <c r="B1458" s="10" t="s">
        <v>4050</v>
      </c>
      <c r="C1458" t="s">
        <v>559</v>
      </c>
    </row>
    <row r="1459" spans="1:3" hidden="1" x14ac:dyDescent="0.25">
      <c r="A1459">
        <v>1458</v>
      </c>
      <c r="B1459" s="10" t="s">
        <v>4051</v>
      </c>
      <c r="C1459" t="s">
        <v>560</v>
      </c>
    </row>
    <row r="1460" spans="1:3" hidden="1" x14ac:dyDescent="0.25">
      <c r="A1460">
        <v>1459</v>
      </c>
      <c r="B1460" s="10" t="s">
        <v>4052</v>
      </c>
      <c r="C1460" t="s">
        <v>561</v>
      </c>
    </row>
    <row r="1461" spans="1:3" hidden="1" x14ac:dyDescent="0.25">
      <c r="A1461">
        <v>1460</v>
      </c>
      <c r="B1461" s="10" t="s">
        <v>4053</v>
      </c>
      <c r="C1461" t="s">
        <v>12972</v>
      </c>
    </row>
    <row r="1462" spans="1:3" hidden="1" x14ac:dyDescent="0.25">
      <c r="A1462">
        <v>1461</v>
      </c>
      <c r="B1462" s="10" t="s">
        <v>4054</v>
      </c>
      <c r="C1462" t="s">
        <v>12973</v>
      </c>
    </row>
    <row r="1463" spans="1:3" hidden="1" x14ac:dyDescent="0.25">
      <c r="A1463">
        <v>1462</v>
      </c>
      <c r="B1463" s="10" t="s">
        <v>4055</v>
      </c>
      <c r="C1463" t="s">
        <v>12974</v>
      </c>
    </row>
    <row r="1464" spans="1:3" hidden="1" x14ac:dyDescent="0.25">
      <c r="A1464">
        <v>1463</v>
      </c>
      <c r="B1464" s="10" t="s">
        <v>4056</v>
      </c>
      <c r="C1464" t="s">
        <v>12975</v>
      </c>
    </row>
    <row r="1465" spans="1:3" hidden="1" x14ac:dyDescent="0.25">
      <c r="A1465">
        <v>1464</v>
      </c>
      <c r="B1465" s="10" t="s">
        <v>4057</v>
      </c>
      <c r="C1465" t="s">
        <v>562</v>
      </c>
    </row>
    <row r="1466" spans="1:3" hidden="1" x14ac:dyDescent="0.25">
      <c r="A1466">
        <v>1465</v>
      </c>
      <c r="B1466" s="10" t="s">
        <v>4058</v>
      </c>
      <c r="C1466" t="s">
        <v>12976</v>
      </c>
    </row>
    <row r="1467" spans="1:3" hidden="1" x14ac:dyDescent="0.25">
      <c r="A1467">
        <v>1466</v>
      </c>
      <c r="B1467" s="10" t="s">
        <v>4059</v>
      </c>
      <c r="C1467" t="s">
        <v>12977</v>
      </c>
    </row>
    <row r="1468" spans="1:3" hidden="1" x14ac:dyDescent="0.25">
      <c r="A1468">
        <v>1467</v>
      </c>
      <c r="B1468" s="10" t="s">
        <v>4060</v>
      </c>
      <c r="C1468" t="s">
        <v>563</v>
      </c>
    </row>
    <row r="1469" spans="1:3" hidden="1" x14ac:dyDescent="0.25">
      <c r="A1469">
        <v>1468</v>
      </c>
      <c r="B1469" s="10" t="s">
        <v>4061</v>
      </c>
      <c r="C1469" t="s">
        <v>12978</v>
      </c>
    </row>
    <row r="1470" spans="1:3" hidden="1" x14ac:dyDescent="0.25">
      <c r="A1470">
        <v>1469</v>
      </c>
      <c r="B1470" s="10" t="s">
        <v>4062</v>
      </c>
      <c r="C1470" t="s">
        <v>12979</v>
      </c>
    </row>
    <row r="1471" spans="1:3" hidden="1" x14ac:dyDescent="0.25">
      <c r="A1471">
        <v>1470</v>
      </c>
      <c r="B1471" s="10" t="s">
        <v>4063</v>
      </c>
      <c r="C1471" t="s">
        <v>564</v>
      </c>
    </row>
    <row r="1472" spans="1:3" hidden="1" x14ac:dyDescent="0.25">
      <c r="A1472">
        <v>1471</v>
      </c>
      <c r="B1472" s="10" t="s">
        <v>4064</v>
      </c>
      <c r="C1472" t="s">
        <v>12980</v>
      </c>
    </row>
    <row r="1473" spans="1:3" hidden="1" x14ac:dyDescent="0.25">
      <c r="A1473">
        <v>1472</v>
      </c>
      <c r="B1473" s="10" t="s">
        <v>4065</v>
      </c>
      <c r="C1473" t="s">
        <v>12981</v>
      </c>
    </row>
    <row r="1474" spans="1:3" hidden="1" x14ac:dyDescent="0.25">
      <c r="A1474">
        <v>1473</v>
      </c>
      <c r="B1474" s="10" t="s">
        <v>4066</v>
      </c>
      <c r="C1474" t="s">
        <v>12982</v>
      </c>
    </row>
    <row r="1475" spans="1:3" hidden="1" x14ac:dyDescent="0.25">
      <c r="A1475">
        <v>1474</v>
      </c>
      <c r="B1475" s="10" t="s">
        <v>4067</v>
      </c>
      <c r="C1475" t="s">
        <v>12983</v>
      </c>
    </row>
    <row r="1476" spans="1:3" hidden="1" x14ac:dyDescent="0.25">
      <c r="A1476">
        <v>1475</v>
      </c>
      <c r="B1476" s="10" t="s">
        <v>4068</v>
      </c>
      <c r="C1476" t="s">
        <v>12984</v>
      </c>
    </row>
    <row r="1477" spans="1:3" hidden="1" x14ac:dyDescent="0.25">
      <c r="A1477">
        <v>1476</v>
      </c>
      <c r="B1477" s="10" t="s">
        <v>4069</v>
      </c>
      <c r="C1477" t="s">
        <v>12985</v>
      </c>
    </row>
    <row r="1478" spans="1:3" hidden="1" x14ac:dyDescent="0.25">
      <c r="A1478">
        <v>1477</v>
      </c>
      <c r="B1478" s="10" t="s">
        <v>4070</v>
      </c>
      <c r="C1478" t="s">
        <v>12986</v>
      </c>
    </row>
    <row r="1479" spans="1:3" hidden="1" x14ac:dyDescent="0.25">
      <c r="A1479">
        <v>1478</v>
      </c>
      <c r="B1479" s="10" t="s">
        <v>4071</v>
      </c>
      <c r="C1479" t="s">
        <v>12987</v>
      </c>
    </row>
    <row r="1480" spans="1:3" hidden="1" x14ac:dyDescent="0.25">
      <c r="A1480">
        <v>1479</v>
      </c>
      <c r="B1480" s="10" t="s">
        <v>4072</v>
      </c>
      <c r="C1480" t="s">
        <v>12988</v>
      </c>
    </row>
    <row r="1481" spans="1:3" hidden="1" x14ac:dyDescent="0.25">
      <c r="A1481">
        <v>1480</v>
      </c>
      <c r="B1481" s="10" t="s">
        <v>4073</v>
      </c>
      <c r="C1481" t="s">
        <v>12989</v>
      </c>
    </row>
    <row r="1482" spans="1:3" hidden="1" x14ac:dyDescent="0.25">
      <c r="A1482">
        <v>1481</v>
      </c>
      <c r="B1482" s="10" t="s">
        <v>4074</v>
      </c>
      <c r="C1482" t="s">
        <v>12990</v>
      </c>
    </row>
    <row r="1483" spans="1:3" hidden="1" x14ac:dyDescent="0.25">
      <c r="A1483">
        <v>1482</v>
      </c>
      <c r="B1483" s="10" t="s">
        <v>4075</v>
      </c>
      <c r="C1483" t="s">
        <v>12991</v>
      </c>
    </row>
    <row r="1484" spans="1:3" hidden="1" x14ac:dyDescent="0.25">
      <c r="A1484">
        <v>1483</v>
      </c>
      <c r="B1484" s="10" t="s">
        <v>4076</v>
      </c>
      <c r="C1484" t="s">
        <v>12992</v>
      </c>
    </row>
    <row r="1485" spans="1:3" hidden="1" x14ac:dyDescent="0.25">
      <c r="A1485">
        <v>1484</v>
      </c>
      <c r="B1485" s="10" t="s">
        <v>4077</v>
      </c>
      <c r="C1485" t="s">
        <v>565</v>
      </c>
    </row>
    <row r="1486" spans="1:3" hidden="1" x14ac:dyDescent="0.25">
      <c r="A1486">
        <v>1485</v>
      </c>
      <c r="B1486" s="10" t="s">
        <v>4078</v>
      </c>
      <c r="C1486" t="s">
        <v>566</v>
      </c>
    </row>
    <row r="1487" spans="1:3" hidden="1" x14ac:dyDescent="0.25">
      <c r="A1487">
        <v>1486</v>
      </c>
      <c r="B1487" s="10" t="s">
        <v>4079</v>
      </c>
      <c r="C1487" t="s">
        <v>567</v>
      </c>
    </row>
    <row r="1488" spans="1:3" hidden="1" x14ac:dyDescent="0.25">
      <c r="A1488">
        <v>1487</v>
      </c>
      <c r="B1488" s="10" t="s">
        <v>4080</v>
      </c>
      <c r="C1488" t="s">
        <v>12993</v>
      </c>
    </row>
    <row r="1489" spans="1:3" hidden="1" x14ac:dyDescent="0.25">
      <c r="A1489">
        <v>1488</v>
      </c>
      <c r="B1489" s="10" t="s">
        <v>4081</v>
      </c>
      <c r="C1489" t="s">
        <v>568</v>
      </c>
    </row>
    <row r="1490" spans="1:3" hidden="1" x14ac:dyDescent="0.25">
      <c r="A1490">
        <v>1489</v>
      </c>
      <c r="B1490" s="10" t="s">
        <v>4082</v>
      </c>
      <c r="C1490" t="s">
        <v>569</v>
      </c>
    </row>
    <row r="1491" spans="1:3" hidden="1" x14ac:dyDescent="0.25">
      <c r="A1491">
        <v>1490</v>
      </c>
      <c r="B1491" s="10" t="s">
        <v>4083</v>
      </c>
      <c r="C1491" t="s">
        <v>12994</v>
      </c>
    </row>
    <row r="1492" spans="1:3" hidden="1" x14ac:dyDescent="0.25">
      <c r="A1492">
        <v>1491</v>
      </c>
      <c r="B1492" s="10" t="s">
        <v>4084</v>
      </c>
      <c r="C1492" t="s">
        <v>12995</v>
      </c>
    </row>
    <row r="1493" spans="1:3" hidden="1" x14ac:dyDescent="0.25">
      <c r="A1493">
        <v>1492</v>
      </c>
      <c r="B1493" s="10" t="s">
        <v>4085</v>
      </c>
      <c r="C1493" t="s">
        <v>12996</v>
      </c>
    </row>
    <row r="1494" spans="1:3" hidden="1" x14ac:dyDescent="0.25">
      <c r="A1494">
        <v>1493</v>
      </c>
      <c r="B1494" s="10" t="s">
        <v>4086</v>
      </c>
      <c r="C1494" t="s">
        <v>12997</v>
      </c>
    </row>
    <row r="1495" spans="1:3" hidden="1" x14ac:dyDescent="0.25">
      <c r="A1495">
        <v>1494</v>
      </c>
      <c r="B1495" s="10" t="s">
        <v>4087</v>
      </c>
      <c r="C1495" t="s">
        <v>12998</v>
      </c>
    </row>
    <row r="1496" spans="1:3" hidden="1" x14ac:dyDescent="0.25">
      <c r="A1496">
        <v>1495</v>
      </c>
      <c r="B1496" s="10" t="s">
        <v>4088</v>
      </c>
      <c r="C1496" t="s">
        <v>570</v>
      </c>
    </row>
    <row r="1497" spans="1:3" hidden="1" x14ac:dyDescent="0.25">
      <c r="A1497">
        <v>1496</v>
      </c>
      <c r="B1497" s="10" t="s">
        <v>4089</v>
      </c>
      <c r="C1497" t="s">
        <v>571</v>
      </c>
    </row>
    <row r="1498" spans="1:3" hidden="1" x14ac:dyDescent="0.25">
      <c r="A1498">
        <v>1497</v>
      </c>
      <c r="B1498" s="10" t="s">
        <v>4090</v>
      </c>
      <c r="C1498" t="s">
        <v>12999</v>
      </c>
    </row>
    <row r="1499" spans="1:3" hidden="1" x14ac:dyDescent="0.25">
      <c r="A1499">
        <v>1498</v>
      </c>
      <c r="B1499" s="10" t="s">
        <v>4091</v>
      </c>
      <c r="C1499" t="s">
        <v>572</v>
      </c>
    </row>
    <row r="1500" spans="1:3" hidden="1" x14ac:dyDescent="0.25">
      <c r="A1500">
        <v>1499</v>
      </c>
      <c r="B1500" s="10" t="s">
        <v>4092</v>
      </c>
      <c r="C1500" t="s">
        <v>573</v>
      </c>
    </row>
    <row r="1501" spans="1:3" hidden="1" x14ac:dyDescent="0.25">
      <c r="A1501">
        <v>1500</v>
      </c>
      <c r="B1501" s="10" t="s">
        <v>4093</v>
      </c>
      <c r="C1501" t="s">
        <v>13000</v>
      </c>
    </row>
    <row r="1502" spans="1:3" hidden="1" x14ac:dyDescent="0.25">
      <c r="A1502">
        <v>1501</v>
      </c>
      <c r="B1502" s="10" t="s">
        <v>4094</v>
      </c>
      <c r="C1502" t="s">
        <v>13001</v>
      </c>
    </row>
    <row r="1503" spans="1:3" hidden="1" x14ac:dyDescent="0.25">
      <c r="A1503">
        <v>1502</v>
      </c>
      <c r="B1503" s="10" t="s">
        <v>4095</v>
      </c>
      <c r="C1503" t="s">
        <v>574</v>
      </c>
    </row>
    <row r="1504" spans="1:3" hidden="1" x14ac:dyDescent="0.25">
      <c r="A1504">
        <v>1503</v>
      </c>
      <c r="B1504" s="10" t="s">
        <v>4096</v>
      </c>
      <c r="C1504" t="s">
        <v>13002</v>
      </c>
    </row>
    <row r="1505" spans="1:3" hidden="1" x14ac:dyDescent="0.25">
      <c r="A1505">
        <v>1504</v>
      </c>
      <c r="B1505" s="10" t="s">
        <v>4097</v>
      </c>
      <c r="C1505" t="s">
        <v>13003</v>
      </c>
    </row>
    <row r="1506" spans="1:3" hidden="1" x14ac:dyDescent="0.25">
      <c r="A1506">
        <v>1505</v>
      </c>
      <c r="B1506" s="10" t="s">
        <v>4098</v>
      </c>
      <c r="C1506" t="s">
        <v>575</v>
      </c>
    </row>
    <row r="1507" spans="1:3" hidden="1" x14ac:dyDescent="0.25">
      <c r="A1507">
        <v>1506</v>
      </c>
      <c r="B1507" s="10" t="s">
        <v>4099</v>
      </c>
      <c r="C1507" t="s">
        <v>13004</v>
      </c>
    </row>
    <row r="1508" spans="1:3" hidden="1" x14ac:dyDescent="0.25">
      <c r="A1508">
        <v>1507</v>
      </c>
      <c r="B1508" s="10" t="s">
        <v>4100</v>
      </c>
      <c r="C1508" t="s">
        <v>13005</v>
      </c>
    </row>
    <row r="1509" spans="1:3" hidden="1" x14ac:dyDescent="0.25">
      <c r="A1509">
        <v>1508</v>
      </c>
      <c r="B1509" s="10" t="s">
        <v>4101</v>
      </c>
      <c r="C1509" t="s">
        <v>13006</v>
      </c>
    </row>
    <row r="1510" spans="1:3" hidden="1" x14ac:dyDescent="0.25">
      <c r="A1510">
        <v>1509</v>
      </c>
      <c r="B1510" s="10" t="s">
        <v>4102</v>
      </c>
      <c r="C1510" t="s">
        <v>576</v>
      </c>
    </row>
    <row r="1511" spans="1:3" hidden="1" x14ac:dyDescent="0.25">
      <c r="A1511">
        <v>1510</v>
      </c>
      <c r="B1511" s="10" t="s">
        <v>4103</v>
      </c>
      <c r="C1511" t="s">
        <v>577</v>
      </c>
    </row>
    <row r="1512" spans="1:3" hidden="1" x14ac:dyDescent="0.25">
      <c r="A1512">
        <v>1511</v>
      </c>
      <c r="B1512" s="10" t="s">
        <v>4104</v>
      </c>
      <c r="C1512" t="s">
        <v>578</v>
      </c>
    </row>
    <row r="1513" spans="1:3" hidden="1" x14ac:dyDescent="0.25">
      <c r="A1513">
        <v>1512</v>
      </c>
      <c r="B1513" s="10" t="s">
        <v>4105</v>
      </c>
      <c r="C1513" t="s">
        <v>579</v>
      </c>
    </row>
    <row r="1514" spans="1:3" hidden="1" x14ac:dyDescent="0.25">
      <c r="A1514">
        <v>1513</v>
      </c>
      <c r="B1514" s="10" t="s">
        <v>4106</v>
      </c>
      <c r="C1514" t="s">
        <v>13007</v>
      </c>
    </row>
    <row r="1515" spans="1:3" hidden="1" x14ac:dyDescent="0.25">
      <c r="A1515">
        <v>1514</v>
      </c>
      <c r="B1515" s="10" t="s">
        <v>4107</v>
      </c>
      <c r="C1515" t="s">
        <v>13008</v>
      </c>
    </row>
    <row r="1516" spans="1:3" hidden="1" x14ac:dyDescent="0.25">
      <c r="A1516">
        <v>1515</v>
      </c>
      <c r="B1516" s="10" t="s">
        <v>4108</v>
      </c>
      <c r="C1516" t="s">
        <v>13009</v>
      </c>
    </row>
    <row r="1517" spans="1:3" hidden="1" x14ac:dyDescent="0.25">
      <c r="A1517">
        <v>1516</v>
      </c>
      <c r="B1517" s="10" t="s">
        <v>4109</v>
      </c>
      <c r="C1517" t="s">
        <v>580</v>
      </c>
    </row>
    <row r="1518" spans="1:3" hidden="1" x14ac:dyDescent="0.25">
      <c r="A1518">
        <v>1517</v>
      </c>
      <c r="B1518" s="10" t="s">
        <v>4110</v>
      </c>
      <c r="C1518" t="s">
        <v>13010</v>
      </c>
    </row>
    <row r="1519" spans="1:3" hidden="1" x14ac:dyDescent="0.25">
      <c r="A1519">
        <v>1518</v>
      </c>
      <c r="B1519" s="10" t="s">
        <v>4111</v>
      </c>
      <c r="C1519" t="s">
        <v>581</v>
      </c>
    </row>
    <row r="1520" spans="1:3" hidden="1" x14ac:dyDescent="0.25">
      <c r="A1520">
        <v>1519</v>
      </c>
      <c r="B1520" s="10" t="s">
        <v>4112</v>
      </c>
      <c r="C1520" t="s">
        <v>13011</v>
      </c>
    </row>
    <row r="1521" spans="1:3" hidden="1" x14ac:dyDescent="0.25">
      <c r="A1521">
        <v>1520</v>
      </c>
      <c r="B1521" s="10" t="s">
        <v>4113</v>
      </c>
      <c r="C1521" t="s">
        <v>582</v>
      </c>
    </row>
    <row r="1522" spans="1:3" hidden="1" x14ac:dyDescent="0.25">
      <c r="A1522">
        <v>1521</v>
      </c>
      <c r="B1522" s="10" t="s">
        <v>4114</v>
      </c>
      <c r="C1522" t="s">
        <v>583</v>
      </c>
    </row>
    <row r="1523" spans="1:3" hidden="1" x14ac:dyDescent="0.25">
      <c r="A1523">
        <v>1522</v>
      </c>
      <c r="B1523" s="10" t="s">
        <v>4115</v>
      </c>
      <c r="C1523" t="s">
        <v>13012</v>
      </c>
    </row>
    <row r="1524" spans="1:3" hidden="1" x14ac:dyDescent="0.25">
      <c r="A1524">
        <v>1523</v>
      </c>
      <c r="B1524" s="10" t="s">
        <v>4116</v>
      </c>
      <c r="C1524" t="s">
        <v>13013</v>
      </c>
    </row>
    <row r="1525" spans="1:3" hidden="1" x14ac:dyDescent="0.25">
      <c r="A1525">
        <v>1524</v>
      </c>
      <c r="B1525" s="10" t="s">
        <v>4117</v>
      </c>
      <c r="C1525" t="s">
        <v>13014</v>
      </c>
    </row>
    <row r="1526" spans="1:3" hidden="1" x14ac:dyDescent="0.25">
      <c r="A1526">
        <v>1525</v>
      </c>
      <c r="B1526" s="10" t="s">
        <v>4118</v>
      </c>
      <c r="C1526" t="s">
        <v>13015</v>
      </c>
    </row>
    <row r="1527" spans="1:3" hidden="1" x14ac:dyDescent="0.25">
      <c r="A1527">
        <v>1526</v>
      </c>
      <c r="B1527" s="10" t="s">
        <v>4119</v>
      </c>
      <c r="C1527" t="s">
        <v>13016</v>
      </c>
    </row>
    <row r="1528" spans="1:3" hidden="1" x14ac:dyDescent="0.25">
      <c r="A1528">
        <v>1527</v>
      </c>
      <c r="B1528" s="10" t="s">
        <v>4120</v>
      </c>
      <c r="C1528" t="s">
        <v>584</v>
      </c>
    </row>
    <row r="1529" spans="1:3" hidden="1" x14ac:dyDescent="0.25">
      <c r="A1529">
        <v>1528</v>
      </c>
      <c r="B1529" s="10" t="s">
        <v>4121</v>
      </c>
      <c r="C1529" t="s">
        <v>585</v>
      </c>
    </row>
    <row r="1530" spans="1:3" hidden="1" x14ac:dyDescent="0.25">
      <c r="A1530">
        <v>1529</v>
      </c>
      <c r="B1530" s="10" t="s">
        <v>4122</v>
      </c>
      <c r="C1530" t="s">
        <v>13017</v>
      </c>
    </row>
    <row r="1531" spans="1:3" hidden="1" x14ac:dyDescent="0.25">
      <c r="A1531">
        <v>1530</v>
      </c>
      <c r="B1531" s="10" t="s">
        <v>4123</v>
      </c>
      <c r="C1531" t="s">
        <v>13018</v>
      </c>
    </row>
    <row r="1532" spans="1:3" hidden="1" x14ac:dyDescent="0.25">
      <c r="A1532">
        <v>1531</v>
      </c>
      <c r="B1532" s="10" t="s">
        <v>4124</v>
      </c>
      <c r="C1532" t="s">
        <v>586</v>
      </c>
    </row>
    <row r="1533" spans="1:3" hidden="1" x14ac:dyDescent="0.25">
      <c r="A1533">
        <v>1532</v>
      </c>
      <c r="B1533" s="10" t="s">
        <v>4125</v>
      </c>
      <c r="C1533" t="s">
        <v>13019</v>
      </c>
    </row>
    <row r="1534" spans="1:3" hidden="1" x14ac:dyDescent="0.25">
      <c r="A1534">
        <v>1533</v>
      </c>
      <c r="B1534" s="10" t="s">
        <v>4126</v>
      </c>
      <c r="C1534" t="s">
        <v>13020</v>
      </c>
    </row>
    <row r="1535" spans="1:3" hidden="1" x14ac:dyDescent="0.25">
      <c r="A1535">
        <v>1534</v>
      </c>
      <c r="B1535" s="10" t="s">
        <v>4127</v>
      </c>
      <c r="C1535" t="s">
        <v>13021</v>
      </c>
    </row>
    <row r="1536" spans="1:3" hidden="1" x14ac:dyDescent="0.25">
      <c r="A1536">
        <v>1535</v>
      </c>
      <c r="B1536" s="10" t="s">
        <v>4128</v>
      </c>
      <c r="C1536" t="s">
        <v>13022</v>
      </c>
    </row>
    <row r="1537" spans="1:3" hidden="1" x14ac:dyDescent="0.25">
      <c r="A1537">
        <v>1536</v>
      </c>
      <c r="B1537" s="10" t="s">
        <v>4129</v>
      </c>
      <c r="C1537" t="s">
        <v>13023</v>
      </c>
    </row>
    <row r="1538" spans="1:3" hidden="1" x14ac:dyDescent="0.25">
      <c r="A1538">
        <v>1537</v>
      </c>
      <c r="B1538" s="10" t="s">
        <v>4130</v>
      </c>
      <c r="C1538" t="s">
        <v>13024</v>
      </c>
    </row>
    <row r="1539" spans="1:3" hidden="1" x14ac:dyDescent="0.25">
      <c r="A1539">
        <v>1538</v>
      </c>
      <c r="B1539" s="10" t="s">
        <v>4131</v>
      </c>
      <c r="C1539" t="s">
        <v>587</v>
      </c>
    </row>
    <row r="1540" spans="1:3" hidden="1" x14ac:dyDescent="0.25">
      <c r="A1540">
        <v>1539</v>
      </c>
      <c r="B1540" s="10" t="s">
        <v>4132</v>
      </c>
      <c r="C1540" t="s">
        <v>588</v>
      </c>
    </row>
    <row r="1541" spans="1:3" hidden="1" x14ac:dyDescent="0.25">
      <c r="A1541">
        <v>1540</v>
      </c>
      <c r="B1541" s="10" t="s">
        <v>4133</v>
      </c>
      <c r="C1541" t="s">
        <v>589</v>
      </c>
    </row>
    <row r="1542" spans="1:3" hidden="1" x14ac:dyDescent="0.25">
      <c r="A1542">
        <v>1541</v>
      </c>
      <c r="B1542" s="10" t="s">
        <v>4134</v>
      </c>
      <c r="C1542" t="s">
        <v>590</v>
      </c>
    </row>
    <row r="1543" spans="1:3" hidden="1" x14ac:dyDescent="0.25">
      <c r="A1543">
        <v>1542</v>
      </c>
      <c r="B1543" s="10" t="s">
        <v>4135</v>
      </c>
      <c r="C1543" t="s">
        <v>13025</v>
      </c>
    </row>
    <row r="1544" spans="1:3" hidden="1" x14ac:dyDescent="0.25">
      <c r="A1544">
        <v>1543</v>
      </c>
      <c r="B1544" s="10" t="s">
        <v>4136</v>
      </c>
      <c r="C1544" t="s">
        <v>13026</v>
      </c>
    </row>
    <row r="1545" spans="1:3" hidden="1" x14ac:dyDescent="0.25">
      <c r="A1545">
        <v>1544</v>
      </c>
      <c r="B1545" s="10" t="s">
        <v>4137</v>
      </c>
      <c r="C1545" t="s">
        <v>13027</v>
      </c>
    </row>
    <row r="1546" spans="1:3" hidden="1" x14ac:dyDescent="0.25">
      <c r="A1546">
        <v>1545</v>
      </c>
      <c r="B1546" s="10" t="s">
        <v>4138</v>
      </c>
      <c r="C1546" t="s">
        <v>13028</v>
      </c>
    </row>
    <row r="1547" spans="1:3" hidden="1" x14ac:dyDescent="0.25">
      <c r="A1547">
        <v>1546</v>
      </c>
      <c r="B1547" s="10" t="s">
        <v>4139</v>
      </c>
      <c r="C1547" t="s">
        <v>591</v>
      </c>
    </row>
    <row r="1548" spans="1:3" hidden="1" x14ac:dyDescent="0.25">
      <c r="A1548">
        <v>1547</v>
      </c>
      <c r="B1548" s="10" t="s">
        <v>4140</v>
      </c>
      <c r="C1548" t="s">
        <v>592</v>
      </c>
    </row>
    <row r="1549" spans="1:3" hidden="1" x14ac:dyDescent="0.25">
      <c r="A1549">
        <v>1548</v>
      </c>
      <c r="B1549" s="10" t="s">
        <v>4141</v>
      </c>
      <c r="C1549" t="s">
        <v>593</v>
      </c>
    </row>
    <row r="1550" spans="1:3" hidden="1" x14ac:dyDescent="0.25">
      <c r="A1550">
        <v>1549</v>
      </c>
      <c r="B1550" s="10" t="s">
        <v>4142</v>
      </c>
      <c r="C1550" t="s">
        <v>594</v>
      </c>
    </row>
    <row r="1551" spans="1:3" hidden="1" x14ac:dyDescent="0.25">
      <c r="A1551">
        <v>1550</v>
      </c>
      <c r="B1551" s="10" t="s">
        <v>4143</v>
      </c>
      <c r="C1551" t="s">
        <v>595</v>
      </c>
    </row>
    <row r="1552" spans="1:3" hidden="1" x14ac:dyDescent="0.25">
      <c r="A1552">
        <v>1551</v>
      </c>
      <c r="B1552" s="10" t="s">
        <v>4144</v>
      </c>
      <c r="C1552" t="s">
        <v>596</v>
      </c>
    </row>
    <row r="1553" spans="1:3" hidden="1" x14ac:dyDescent="0.25">
      <c r="A1553">
        <v>1552</v>
      </c>
      <c r="B1553" s="10" t="s">
        <v>4145</v>
      </c>
      <c r="C1553" t="s">
        <v>597</v>
      </c>
    </row>
    <row r="1554" spans="1:3" hidden="1" x14ac:dyDescent="0.25">
      <c r="A1554">
        <v>1553</v>
      </c>
      <c r="B1554" s="10" t="s">
        <v>4146</v>
      </c>
      <c r="C1554" t="s">
        <v>598</v>
      </c>
    </row>
    <row r="1555" spans="1:3" hidden="1" x14ac:dyDescent="0.25">
      <c r="A1555">
        <v>1554</v>
      </c>
      <c r="B1555" s="10" t="s">
        <v>4147</v>
      </c>
      <c r="C1555" t="s">
        <v>599</v>
      </c>
    </row>
    <row r="1556" spans="1:3" hidden="1" x14ac:dyDescent="0.25">
      <c r="A1556">
        <v>1555</v>
      </c>
      <c r="B1556" s="10" t="s">
        <v>4148</v>
      </c>
      <c r="C1556" t="s">
        <v>13029</v>
      </c>
    </row>
    <row r="1557" spans="1:3" hidden="1" x14ac:dyDescent="0.25">
      <c r="A1557">
        <v>1556</v>
      </c>
      <c r="B1557" s="10" t="s">
        <v>4149</v>
      </c>
      <c r="C1557" t="s">
        <v>600</v>
      </c>
    </row>
    <row r="1558" spans="1:3" hidden="1" x14ac:dyDescent="0.25">
      <c r="A1558">
        <v>1557</v>
      </c>
      <c r="B1558" s="10" t="s">
        <v>4150</v>
      </c>
      <c r="C1558" t="s">
        <v>13030</v>
      </c>
    </row>
    <row r="1559" spans="1:3" hidden="1" x14ac:dyDescent="0.25">
      <c r="A1559">
        <v>1558</v>
      </c>
      <c r="B1559" s="10" t="s">
        <v>4151</v>
      </c>
      <c r="C1559" t="s">
        <v>601</v>
      </c>
    </row>
    <row r="1560" spans="1:3" hidden="1" x14ac:dyDescent="0.25">
      <c r="A1560">
        <v>1559</v>
      </c>
      <c r="B1560" s="10" t="s">
        <v>4152</v>
      </c>
      <c r="C1560" t="s">
        <v>13031</v>
      </c>
    </row>
    <row r="1561" spans="1:3" hidden="1" x14ac:dyDescent="0.25">
      <c r="A1561">
        <v>1560</v>
      </c>
      <c r="B1561" s="10" t="s">
        <v>4153</v>
      </c>
      <c r="C1561" t="s">
        <v>13032</v>
      </c>
    </row>
    <row r="1562" spans="1:3" hidden="1" x14ac:dyDescent="0.25">
      <c r="A1562">
        <v>1561</v>
      </c>
      <c r="B1562" s="10" t="s">
        <v>4154</v>
      </c>
      <c r="C1562" t="s">
        <v>13033</v>
      </c>
    </row>
    <row r="1563" spans="1:3" hidden="1" x14ac:dyDescent="0.25">
      <c r="A1563">
        <v>1562</v>
      </c>
      <c r="B1563" s="10" t="s">
        <v>4155</v>
      </c>
      <c r="C1563" t="s">
        <v>13034</v>
      </c>
    </row>
    <row r="1564" spans="1:3" hidden="1" x14ac:dyDescent="0.25">
      <c r="A1564">
        <v>1563</v>
      </c>
      <c r="B1564" s="10" t="s">
        <v>4156</v>
      </c>
      <c r="C1564" t="s">
        <v>13035</v>
      </c>
    </row>
    <row r="1565" spans="1:3" hidden="1" x14ac:dyDescent="0.25">
      <c r="A1565">
        <v>1564</v>
      </c>
      <c r="B1565" s="10" t="s">
        <v>4157</v>
      </c>
      <c r="C1565" t="s">
        <v>13036</v>
      </c>
    </row>
    <row r="1566" spans="1:3" hidden="1" x14ac:dyDescent="0.25">
      <c r="A1566">
        <v>1565</v>
      </c>
      <c r="B1566" s="10" t="s">
        <v>4158</v>
      </c>
      <c r="C1566" t="s">
        <v>13037</v>
      </c>
    </row>
    <row r="1567" spans="1:3" hidden="1" x14ac:dyDescent="0.25">
      <c r="A1567">
        <v>1566</v>
      </c>
      <c r="B1567" s="10" t="s">
        <v>4159</v>
      </c>
      <c r="C1567" t="s">
        <v>13038</v>
      </c>
    </row>
    <row r="1568" spans="1:3" hidden="1" x14ac:dyDescent="0.25">
      <c r="A1568">
        <v>1567</v>
      </c>
      <c r="B1568" s="10" t="s">
        <v>4160</v>
      </c>
      <c r="C1568" t="s">
        <v>13039</v>
      </c>
    </row>
    <row r="1569" spans="1:3" hidden="1" x14ac:dyDescent="0.25">
      <c r="A1569">
        <v>1568</v>
      </c>
      <c r="B1569" s="10" t="s">
        <v>4161</v>
      </c>
      <c r="C1569" t="s">
        <v>602</v>
      </c>
    </row>
    <row r="1570" spans="1:3" hidden="1" x14ac:dyDescent="0.25">
      <c r="A1570">
        <v>1569</v>
      </c>
      <c r="B1570" s="10" t="s">
        <v>4162</v>
      </c>
      <c r="C1570" t="s">
        <v>13040</v>
      </c>
    </row>
    <row r="1571" spans="1:3" hidden="1" x14ac:dyDescent="0.25">
      <c r="A1571">
        <v>1570</v>
      </c>
      <c r="B1571" s="10" t="s">
        <v>4163</v>
      </c>
      <c r="C1571" t="s">
        <v>13041</v>
      </c>
    </row>
    <row r="1572" spans="1:3" hidden="1" x14ac:dyDescent="0.25">
      <c r="A1572">
        <v>1571</v>
      </c>
      <c r="B1572" s="10" t="s">
        <v>4164</v>
      </c>
      <c r="C1572" t="s">
        <v>13042</v>
      </c>
    </row>
    <row r="1573" spans="1:3" hidden="1" x14ac:dyDescent="0.25">
      <c r="A1573">
        <v>1572</v>
      </c>
      <c r="B1573" s="10" t="s">
        <v>4165</v>
      </c>
      <c r="C1573" t="s">
        <v>13043</v>
      </c>
    </row>
    <row r="1574" spans="1:3" hidden="1" x14ac:dyDescent="0.25">
      <c r="A1574">
        <v>1573</v>
      </c>
      <c r="B1574" s="10" t="s">
        <v>4166</v>
      </c>
      <c r="C1574" t="s">
        <v>13044</v>
      </c>
    </row>
    <row r="1575" spans="1:3" hidden="1" x14ac:dyDescent="0.25">
      <c r="A1575">
        <v>1574</v>
      </c>
      <c r="B1575" s="10" t="s">
        <v>4167</v>
      </c>
      <c r="C1575" t="s">
        <v>603</v>
      </c>
    </row>
    <row r="1576" spans="1:3" hidden="1" x14ac:dyDescent="0.25">
      <c r="A1576">
        <v>1575</v>
      </c>
      <c r="B1576" s="10" t="s">
        <v>4168</v>
      </c>
      <c r="C1576" t="s">
        <v>604</v>
      </c>
    </row>
    <row r="1577" spans="1:3" hidden="1" x14ac:dyDescent="0.25">
      <c r="A1577">
        <v>1576</v>
      </c>
      <c r="B1577" s="10" t="s">
        <v>4169</v>
      </c>
      <c r="C1577" t="s">
        <v>13045</v>
      </c>
    </row>
    <row r="1578" spans="1:3" hidden="1" x14ac:dyDescent="0.25">
      <c r="A1578">
        <v>1577</v>
      </c>
      <c r="B1578" s="10" t="s">
        <v>4170</v>
      </c>
      <c r="C1578" t="s">
        <v>13046</v>
      </c>
    </row>
    <row r="1579" spans="1:3" hidden="1" x14ac:dyDescent="0.25">
      <c r="A1579">
        <v>1578</v>
      </c>
      <c r="B1579" s="10" t="s">
        <v>4171</v>
      </c>
      <c r="C1579" t="s">
        <v>605</v>
      </c>
    </row>
    <row r="1580" spans="1:3" hidden="1" x14ac:dyDescent="0.25">
      <c r="A1580">
        <v>1579</v>
      </c>
      <c r="B1580" s="10" t="s">
        <v>4172</v>
      </c>
      <c r="C1580" t="s">
        <v>13047</v>
      </c>
    </row>
    <row r="1581" spans="1:3" hidden="1" x14ac:dyDescent="0.25">
      <c r="A1581">
        <v>1580</v>
      </c>
      <c r="B1581" s="10" t="s">
        <v>4173</v>
      </c>
      <c r="C1581" t="s">
        <v>13048</v>
      </c>
    </row>
    <row r="1582" spans="1:3" hidden="1" x14ac:dyDescent="0.25">
      <c r="A1582">
        <v>1581</v>
      </c>
      <c r="B1582" s="10" t="s">
        <v>4174</v>
      </c>
      <c r="C1582" t="s">
        <v>13049</v>
      </c>
    </row>
    <row r="1583" spans="1:3" hidden="1" x14ac:dyDescent="0.25">
      <c r="A1583">
        <v>1582</v>
      </c>
      <c r="B1583" s="10" t="s">
        <v>4175</v>
      </c>
      <c r="C1583" t="s">
        <v>606</v>
      </c>
    </row>
    <row r="1584" spans="1:3" hidden="1" x14ac:dyDescent="0.25">
      <c r="A1584">
        <v>1583</v>
      </c>
      <c r="B1584" s="10" t="s">
        <v>4176</v>
      </c>
      <c r="C1584" t="s">
        <v>607</v>
      </c>
    </row>
    <row r="1585" spans="1:3" hidden="1" x14ac:dyDescent="0.25">
      <c r="A1585">
        <v>1584</v>
      </c>
      <c r="B1585" s="10" t="s">
        <v>4177</v>
      </c>
      <c r="C1585" t="s">
        <v>608</v>
      </c>
    </row>
    <row r="1586" spans="1:3" hidden="1" x14ac:dyDescent="0.25">
      <c r="A1586">
        <v>1585</v>
      </c>
      <c r="B1586" s="10" t="s">
        <v>4178</v>
      </c>
      <c r="C1586" t="s">
        <v>609</v>
      </c>
    </row>
    <row r="1587" spans="1:3" hidden="1" x14ac:dyDescent="0.25">
      <c r="A1587">
        <v>1586</v>
      </c>
      <c r="B1587" s="10" t="s">
        <v>4179</v>
      </c>
      <c r="C1587" t="s">
        <v>13050</v>
      </c>
    </row>
    <row r="1588" spans="1:3" hidden="1" x14ac:dyDescent="0.25">
      <c r="A1588">
        <v>1587</v>
      </c>
      <c r="B1588" s="10" t="s">
        <v>4180</v>
      </c>
      <c r="C1588" t="s">
        <v>13051</v>
      </c>
    </row>
    <row r="1589" spans="1:3" hidden="1" x14ac:dyDescent="0.25">
      <c r="A1589">
        <v>1588</v>
      </c>
      <c r="B1589" s="10" t="s">
        <v>4181</v>
      </c>
      <c r="C1589" t="s">
        <v>13052</v>
      </c>
    </row>
    <row r="1590" spans="1:3" hidden="1" x14ac:dyDescent="0.25">
      <c r="A1590">
        <v>1589</v>
      </c>
      <c r="B1590" s="10" t="s">
        <v>4182</v>
      </c>
      <c r="C1590" t="s">
        <v>13053</v>
      </c>
    </row>
    <row r="1591" spans="1:3" hidden="1" x14ac:dyDescent="0.25">
      <c r="A1591">
        <v>1590</v>
      </c>
      <c r="B1591" s="10" t="s">
        <v>4183</v>
      </c>
      <c r="C1591" t="s">
        <v>13054</v>
      </c>
    </row>
    <row r="1592" spans="1:3" hidden="1" x14ac:dyDescent="0.25">
      <c r="A1592">
        <v>1591</v>
      </c>
      <c r="B1592" s="10" t="s">
        <v>4184</v>
      </c>
      <c r="C1592" t="s">
        <v>13055</v>
      </c>
    </row>
    <row r="1593" spans="1:3" hidden="1" x14ac:dyDescent="0.25">
      <c r="A1593">
        <v>1592</v>
      </c>
      <c r="B1593" s="10" t="s">
        <v>4185</v>
      </c>
      <c r="C1593" t="s">
        <v>610</v>
      </c>
    </row>
    <row r="1594" spans="1:3" hidden="1" x14ac:dyDescent="0.25">
      <c r="A1594">
        <v>1593</v>
      </c>
      <c r="B1594" s="10" t="s">
        <v>4186</v>
      </c>
      <c r="C1594" t="s">
        <v>13056</v>
      </c>
    </row>
    <row r="1595" spans="1:3" hidden="1" x14ac:dyDescent="0.25">
      <c r="A1595">
        <v>1594</v>
      </c>
      <c r="B1595" s="10" t="s">
        <v>4187</v>
      </c>
      <c r="C1595" t="s">
        <v>13057</v>
      </c>
    </row>
    <row r="1596" spans="1:3" hidden="1" x14ac:dyDescent="0.25">
      <c r="A1596">
        <v>1595</v>
      </c>
      <c r="B1596" s="10" t="s">
        <v>4188</v>
      </c>
      <c r="C1596" t="s">
        <v>13058</v>
      </c>
    </row>
    <row r="1597" spans="1:3" hidden="1" x14ac:dyDescent="0.25">
      <c r="A1597">
        <v>1596</v>
      </c>
      <c r="B1597" s="10" t="s">
        <v>4189</v>
      </c>
      <c r="C1597" t="s">
        <v>13059</v>
      </c>
    </row>
    <row r="1598" spans="1:3" hidden="1" x14ac:dyDescent="0.25">
      <c r="A1598">
        <v>1597</v>
      </c>
      <c r="B1598" s="10" t="s">
        <v>4190</v>
      </c>
      <c r="C1598" t="s">
        <v>13060</v>
      </c>
    </row>
    <row r="1599" spans="1:3" hidden="1" x14ac:dyDescent="0.25">
      <c r="A1599">
        <v>1598</v>
      </c>
      <c r="B1599" s="10" t="s">
        <v>4191</v>
      </c>
      <c r="C1599" t="s">
        <v>13061</v>
      </c>
    </row>
    <row r="1600" spans="1:3" hidden="1" x14ac:dyDescent="0.25">
      <c r="A1600">
        <v>1599</v>
      </c>
      <c r="B1600" s="10" t="s">
        <v>4192</v>
      </c>
      <c r="C1600" t="s">
        <v>13062</v>
      </c>
    </row>
    <row r="1601" spans="1:3" hidden="1" x14ac:dyDescent="0.25">
      <c r="A1601">
        <v>1600</v>
      </c>
      <c r="B1601" s="10" t="s">
        <v>4193</v>
      </c>
      <c r="C1601" t="s">
        <v>13063</v>
      </c>
    </row>
    <row r="1602" spans="1:3" hidden="1" x14ac:dyDescent="0.25">
      <c r="A1602">
        <v>1601</v>
      </c>
      <c r="B1602" s="10" t="s">
        <v>4194</v>
      </c>
      <c r="C1602" t="s">
        <v>13064</v>
      </c>
    </row>
    <row r="1603" spans="1:3" hidden="1" x14ac:dyDescent="0.25">
      <c r="A1603">
        <v>1602</v>
      </c>
      <c r="B1603" s="10" t="s">
        <v>4195</v>
      </c>
      <c r="C1603" t="s">
        <v>611</v>
      </c>
    </row>
    <row r="1604" spans="1:3" hidden="1" x14ac:dyDescent="0.25">
      <c r="A1604">
        <v>1603</v>
      </c>
      <c r="B1604" s="10" t="s">
        <v>4196</v>
      </c>
      <c r="C1604" t="s">
        <v>612</v>
      </c>
    </row>
    <row r="1605" spans="1:3" hidden="1" x14ac:dyDescent="0.25">
      <c r="A1605">
        <v>1604</v>
      </c>
      <c r="B1605" s="10" t="s">
        <v>4197</v>
      </c>
      <c r="C1605" t="s">
        <v>613</v>
      </c>
    </row>
    <row r="1606" spans="1:3" hidden="1" x14ac:dyDescent="0.25">
      <c r="A1606">
        <v>1605</v>
      </c>
      <c r="B1606" s="10" t="s">
        <v>4198</v>
      </c>
      <c r="C1606" t="s">
        <v>13065</v>
      </c>
    </row>
    <row r="1607" spans="1:3" hidden="1" x14ac:dyDescent="0.25">
      <c r="A1607">
        <v>1606</v>
      </c>
      <c r="B1607" s="10" t="s">
        <v>4199</v>
      </c>
      <c r="C1607" t="s">
        <v>13066</v>
      </c>
    </row>
    <row r="1608" spans="1:3" hidden="1" x14ac:dyDescent="0.25">
      <c r="A1608">
        <v>1607</v>
      </c>
      <c r="B1608" s="10" t="s">
        <v>4200</v>
      </c>
      <c r="C1608" t="s">
        <v>13067</v>
      </c>
    </row>
    <row r="1609" spans="1:3" hidden="1" x14ac:dyDescent="0.25">
      <c r="A1609">
        <v>1608</v>
      </c>
      <c r="B1609" s="10" t="s">
        <v>4201</v>
      </c>
      <c r="C1609" t="s">
        <v>13068</v>
      </c>
    </row>
    <row r="1610" spans="1:3" hidden="1" x14ac:dyDescent="0.25">
      <c r="A1610">
        <v>1609</v>
      </c>
      <c r="B1610" s="10" t="s">
        <v>4202</v>
      </c>
      <c r="C1610" t="s">
        <v>614</v>
      </c>
    </row>
    <row r="1611" spans="1:3" hidden="1" x14ac:dyDescent="0.25">
      <c r="A1611">
        <v>1610</v>
      </c>
      <c r="B1611" s="10" t="s">
        <v>4203</v>
      </c>
      <c r="C1611" t="s">
        <v>13069</v>
      </c>
    </row>
    <row r="1612" spans="1:3" hidden="1" x14ac:dyDescent="0.25">
      <c r="A1612">
        <v>1611</v>
      </c>
      <c r="B1612" s="10" t="s">
        <v>4204</v>
      </c>
      <c r="C1612" t="s">
        <v>13070</v>
      </c>
    </row>
    <row r="1613" spans="1:3" hidden="1" x14ac:dyDescent="0.25">
      <c r="A1613">
        <v>1612</v>
      </c>
      <c r="B1613" s="10" t="s">
        <v>4205</v>
      </c>
      <c r="C1613" t="s">
        <v>13071</v>
      </c>
    </row>
    <row r="1614" spans="1:3" hidden="1" x14ac:dyDescent="0.25">
      <c r="A1614">
        <v>1613</v>
      </c>
      <c r="B1614" s="10" t="s">
        <v>4206</v>
      </c>
      <c r="C1614" t="s">
        <v>13072</v>
      </c>
    </row>
    <row r="1615" spans="1:3" hidden="1" x14ac:dyDescent="0.25">
      <c r="A1615">
        <v>1614</v>
      </c>
      <c r="B1615" s="10" t="s">
        <v>4207</v>
      </c>
      <c r="C1615" t="s">
        <v>13073</v>
      </c>
    </row>
    <row r="1616" spans="1:3" hidden="1" x14ac:dyDescent="0.25">
      <c r="A1616">
        <v>1615</v>
      </c>
      <c r="B1616" s="10" t="s">
        <v>4208</v>
      </c>
      <c r="C1616" t="s">
        <v>615</v>
      </c>
    </row>
    <row r="1617" spans="1:3" hidden="1" x14ac:dyDescent="0.25">
      <c r="A1617">
        <v>1616</v>
      </c>
      <c r="B1617" s="10" t="s">
        <v>4209</v>
      </c>
      <c r="C1617" t="s">
        <v>13074</v>
      </c>
    </row>
    <row r="1618" spans="1:3" hidden="1" x14ac:dyDescent="0.25">
      <c r="A1618">
        <v>1617</v>
      </c>
      <c r="B1618" s="10" t="s">
        <v>4210</v>
      </c>
      <c r="C1618" t="s">
        <v>616</v>
      </c>
    </row>
    <row r="1619" spans="1:3" hidden="1" x14ac:dyDescent="0.25">
      <c r="A1619">
        <v>1618</v>
      </c>
      <c r="B1619" s="10" t="s">
        <v>4211</v>
      </c>
      <c r="C1619" t="s">
        <v>617</v>
      </c>
    </row>
    <row r="1620" spans="1:3" hidden="1" x14ac:dyDescent="0.25">
      <c r="A1620">
        <v>1619</v>
      </c>
      <c r="B1620" s="10" t="s">
        <v>4212</v>
      </c>
      <c r="C1620" t="s">
        <v>618</v>
      </c>
    </row>
    <row r="1621" spans="1:3" hidden="1" x14ac:dyDescent="0.25">
      <c r="A1621">
        <v>1620</v>
      </c>
      <c r="B1621" s="10" t="s">
        <v>4213</v>
      </c>
      <c r="C1621" t="s">
        <v>619</v>
      </c>
    </row>
    <row r="1622" spans="1:3" hidden="1" x14ac:dyDescent="0.25">
      <c r="A1622">
        <v>1621</v>
      </c>
      <c r="B1622" s="10" t="s">
        <v>4214</v>
      </c>
      <c r="C1622" t="s">
        <v>620</v>
      </c>
    </row>
    <row r="1623" spans="1:3" hidden="1" x14ac:dyDescent="0.25">
      <c r="A1623">
        <v>1622</v>
      </c>
      <c r="B1623" s="10" t="s">
        <v>4215</v>
      </c>
      <c r="C1623" t="s">
        <v>621</v>
      </c>
    </row>
    <row r="1624" spans="1:3" hidden="1" x14ac:dyDescent="0.25">
      <c r="A1624">
        <v>1623</v>
      </c>
      <c r="B1624" s="10" t="s">
        <v>4216</v>
      </c>
      <c r="C1624" t="s">
        <v>13075</v>
      </c>
    </row>
    <row r="1625" spans="1:3" hidden="1" x14ac:dyDescent="0.25">
      <c r="A1625">
        <v>1624</v>
      </c>
      <c r="B1625" s="10" t="s">
        <v>4217</v>
      </c>
      <c r="C1625" t="s">
        <v>622</v>
      </c>
    </row>
    <row r="1626" spans="1:3" hidden="1" x14ac:dyDescent="0.25">
      <c r="A1626">
        <v>1625</v>
      </c>
      <c r="B1626" s="10" t="s">
        <v>4218</v>
      </c>
      <c r="C1626" t="s">
        <v>623</v>
      </c>
    </row>
    <row r="1627" spans="1:3" hidden="1" x14ac:dyDescent="0.25">
      <c r="A1627">
        <v>1626</v>
      </c>
      <c r="B1627" s="10" t="s">
        <v>4219</v>
      </c>
      <c r="C1627" t="s">
        <v>624</v>
      </c>
    </row>
    <row r="1628" spans="1:3" hidden="1" x14ac:dyDescent="0.25">
      <c r="A1628">
        <v>1627</v>
      </c>
      <c r="B1628" s="10" t="s">
        <v>4220</v>
      </c>
      <c r="C1628" t="s">
        <v>625</v>
      </c>
    </row>
    <row r="1629" spans="1:3" hidden="1" x14ac:dyDescent="0.25">
      <c r="A1629">
        <v>1628</v>
      </c>
      <c r="B1629" s="10" t="s">
        <v>4221</v>
      </c>
      <c r="C1629" t="s">
        <v>626</v>
      </c>
    </row>
    <row r="1630" spans="1:3" hidden="1" x14ac:dyDescent="0.25">
      <c r="A1630">
        <v>1629</v>
      </c>
      <c r="B1630" s="10" t="s">
        <v>4222</v>
      </c>
      <c r="C1630" t="s">
        <v>13076</v>
      </c>
    </row>
    <row r="1631" spans="1:3" hidden="1" x14ac:dyDescent="0.25">
      <c r="A1631">
        <v>1630</v>
      </c>
      <c r="B1631" s="10" t="s">
        <v>4223</v>
      </c>
      <c r="C1631" t="s">
        <v>13077</v>
      </c>
    </row>
    <row r="1632" spans="1:3" hidden="1" x14ac:dyDescent="0.25">
      <c r="A1632">
        <v>1631</v>
      </c>
      <c r="B1632" s="10" t="s">
        <v>4224</v>
      </c>
      <c r="C1632" t="s">
        <v>627</v>
      </c>
    </row>
    <row r="1633" spans="1:3" hidden="1" x14ac:dyDescent="0.25">
      <c r="A1633">
        <v>1632</v>
      </c>
      <c r="B1633" s="10" t="s">
        <v>4225</v>
      </c>
      <c r="C1633" t="s">
        <v>13078</v>
      </c>
    </row>
    <row r="1634" spans="1:3" hidden="1" x14ac:dyDescent="0.25">
      <c r="A1634">
        <v>1633</v>
      </c>
      <c r="B1634" s="10" t="s">
        <v>4226</v>
      </c>
      <c r="C1634" t="s">
        <v>13079</v>
      </c>
    </row>
    <row r="1635" spans="1:3" hidden="1" x14ac:dyDescent="0.25">
      <c r="A1635">
        <v>1634</v>
      </c>
      <c r="B1635" s="10" t="s">
        <v>4227</v>
      </c>
      <c r="C1635" t="s">
        <v>13080</v>
      </c>
    </row>
    <row r="1636" spans="1:3" hidden="1" x14ac:dyDescent="0.25">
      <c r="A1636">
        <v>1635</v>
      </c>
      <c r="B1636" s="10" t="s">
        <v>4228</v>
      </c>
      <c r="C1636" t="s">
        <v>13081</v>
      </c>
    </row>
    <row r="1637" spans="1:3" hidden="1" x14ac:dyDescent="0.25">
      <c r="A1637">
        <v>1636</v>
      </c>
      <c r="B1637" s="10" t="s">
        <v>4229</v>
      </c>
      <c r="C1637" t="s">
        <v>13082</v>
      </c>
    </row>
    <row r="1638" spans="1:3" hidden="1" x14ac:dyDescent="0.25">
      <c r="A1638">
        <v>1637</v>
      </c>
      <c r="B1638" s="10" t="s">
        <v>4230</v>
      </c>
      <c r="C1638" t="s">
        <v>628</v>
      </c>
    </row>
    <row r="1639" spans="1:3" hidden="1" x14ac:dyDescent="0.25">
      <c r="A1639">
        <v>1638</v>
      </c>
      <c r="B1639" s="10" t="s">
        <v>4231</v>
      </c>
      <c r="C1639" t="s">
        <v>13083</v>
      </c>
    </row>
    <row r="1640" spans="1:3" hidden="1" x14ac:dyDescent="0.25">
      <c r="A1640">
        <v>1639</v>
      </c>
      <c r="B1640" s="10" t="s">
        <v>4232</v>
      </c>
      <c r="C1640" t="s">
        <v>629</v>
      </c>
    </row>
    <row r="1641" spans="1:3" hidden="1" x14ac:dyDescent="0.25">
      <c r="A1641">
        <v>1640</v>
      </c>
      <c r="B1641" s="10" t="s">
        <v>4233</v>
      </c>
      <c r="C1641" t="s">
        <v>13084</v>
      </c>
    </row>
    <row r="1642" spans="1:3" hidden="1" x14ac:dyDescent="0.25">
      <c r="A1642">
        <v>1641</v>
      </c>
      <c r="B1642" s="10" t="s">
        <v>4234</v>
      </c>
      <c r="C1642" t="s">
        <v>630</v>
      </c>
    </row>
    <row r="1643" spans="1:3" hidden="1" x14ac:dyDescent="0.25">
      <c r="A1643">
        <v>1642</v>
      </c>
      <c r="B1643" s="10" t="s">
        <v>4235</v>
      </c>
      <c r="C1643" t="s">
        <v>631</v>
      </c>
    </row>
    <row r="1644" spans="1:3" hidden="1" x14ac:dyDescent="0.25">
      <c r="A1644">
        <v>1643</v>
      </c>
      <c r="B1644" s="10" t="s">
        <v>4236</v>
      </c>
      <c r="C1644" t="s">
        <v>632</v>
      </c>
    </row>
    <row r="1645" spans="1:3" hidden="1" x14ac:dyDescent="0.25">
      <c r="A1645">
        <v>1644</v>
      </c>
      <c r="B1645" s="10" t="s">
        <v>4237</v>
      </c>
      <c r="C1645" t="s">
        <v>633</v>
      </c>
    </row>
    <row r="1646" spans="1:3" hidden="1" x14ac:dyDescent="0.25">
      <c r="A1646">
        <v>1645</v>
      </c>
      <c r="B1646" s="10" t="s">
        <v>4238</v>
      </c>
      <c r="C1646" t="s">
        <v>13085</v>
      </c>
    </row>
    <row r="1647" spans="1:3" hidden="1" x14ac:dyDescent="0.25">
      <c r="A1647">
        <v>1646</v>
      </c>
      <c r="B1647" s="10" t="s">
        <v>4239</v>
      </c>
      <c r="C1647" t="s">
        <v>634</v>
      </c>
    </row>
    <row r="1648" spans="1:3" hidden="1" x14ac:dyDescent="0.25">
      <c r="A1648">
        <v>1647</v>
      </c>
      <c r="B1648" s="10" t="s">
        <v>4240</v>
      </c>
      <c r="C1648" t="s">
        <v>13086</v>
      </c>
    </row>
    <row r="1649" spans="1:3" hidden="1" x14ac:dyDescent="0.25">
      <c r="A1649">
        <v>1648</v>
      </c>
      <c r="B1649" s="10" t="s">
        <v>4241</v>
      </c>
      <c r="C1649" t="s">
        <v>635</v>
      </c>
    </row>
    <row r="1650" spans="1:3" hidden="1" x14ac:dyDescent="0.25">
      <c r="A1650">
        <v>1649</v>
      </c>
      <c r="B1650" s="10" t="s">
        <v>4242</v>
      </c>
      <c r="C1650" t="s">
        <v>636</v>
      </c>
    </row>
    <row r="1651" spans="1:3" hidden="1" x14ac:dyDescent="0.25">
      <c r="A1651">
        <v>1650</v>
      </c>
      <c r="B1651" s="10" t="s">
        <v>4243</v>
      </c>
      <c r="C1651" t="s">
        <v>13087</v>
      </c>
    </row>
    <row r="1652" spans="1:3" hidden="1" x14ac:dyDescent="0.25">
      <c r="A1652">
        <v>1651</v>
      </c>
      <c r="B1652" s="10" t="s">
        <v>4244</v>
      </c>
      <c r="C1652" t="s">
        <v>637</v>
      </c>
    </row>
    <row r="1653" spans="1:3" hidden="1" x14ac:dyDescent="0.25">
      <c r="A1653">
        <v>1652</v>
      </c>
      <c r="B1653" s="10" t="s">
        <v>4245</v>
      </c>
      <c r="C1653" t="s">
        <v>13088</v>
      </c>
    </row>
    <row r="1654" spans="1:3" hidden="1" x14ac:dyDescent="0.25">
      <c r="A1654">
        <v>1653</v>
      </c>
      <c r="B1654" s="10" t="s">
        <v>4246</v>
      </c>
      <c r="C1654" t="s">
        <v>638</v>
      </c>
    </row>
    <row r="1655" spans="1:3" hidden="1" x14ac:dyDescent="0.25">
      <c r="A1655">
        <v>1654</v>
      </c>
      <c r="B1655" s="10" t="s">
        <v>4247</v>
      </c>
      <c r="C1655" t="s">
        <v>639</v>
      </c>
    </row>
    <row r="1656" spans="1:3" hidden="1" x14ac:dyDescent="0.25">
      <c r="A1656">
        <v>1655</v>
      </c>
      <c r="B1656" s="10" t="s">
        <v>4248</v>
      </c>
      <c r="C1656" t="s">
        <v>640</v>
      </c>
    </row>
    <row r="1657" spans="1:3" hidden="1" x14ac:dyDescent="0.25">
      <c r="A1657">
        <v>1656</v>
      </c>
      <c r="B1657" s="10" t="s">
        <v>4249</v>
      </c>
      <c r="C1657" t="s">
        <v>13089</v>
      </c>
    </row>
    <row r="1658" spans="1:3" hidden="1" x14ac:dyDescent="0.25">
      <c r="A1658">
        <v>1657</v>
      </c>
      <c r="B1658" s="10" t="s">
        <v>4250</v>
      </c>
      <c r="C1658" t="s">
        <v>13090</v>
      </c>
    </row>
    <row r="1659" spans="1:3" hidden="1" x14ac:dyDescent="0.25">
      <c r="A1659">
        <v>1658</v>
      </c>
      <c r="B1659" s="10" t="s">
        <v>4251</v>
      </c>
      <c r="C1659" t="s">
        <v>641</v>
      </c>
    </row>
    <row r="1660" spans="1:3" hidden="1" x14ac:dyDescent="0.25">
      <c r="A1660">
        <v>1659</v>
      </c>
      <c r="B1660" s="10" t="s">
        <v>4252</v>
      </c>
      <c r="C1660" t="s">
        <v>13091</v>
      </c>
    </row>
    <row r="1661" spans="1:3" hidden="1" x14ac:dyDescent="0.25">
      <c r="A1661">
        <v>1660</v>
      </c>
      <c r="B1661" s="10" t="s">
        <v>4253</v>
      </c>
      <c r="C1661" t="s">
        <v>13092</v>
      </c>
    </row>
    <row r="1662" spans="1:3" hidden="1" x14ac:dyDescent="0.25">
      <c r="A1662">
        <v>1661</v>
      </c>
      <c r="B1662" s="10" t="s">
        <v>4254</v>
      </c>
      <c r="C1662" t="s">
        <v>642</v>
      </c>
    </row>
    <row r="1663" spans="1:3" hidden="1" x14ac:dyDescent="0.25">
      <c r="A1663">
        <v>1662</v>
      </c>
      <c r="B1663" s="10" t="s">
        <v>4255</v>
      </c>
      <c r="C1663" t="s">
        <v>13093</v>
      </c>
    </row>
    <row r="1664" spans="1:3" hidden="1" x14ac:dyDescent="0.25">
      <c r="A1664">
        <v>1663</v>
      </c>
      <c r="B1664" s="10" t="s">
        <v>4256</v>
      </c>
      <c r="C1664" t="s">
        <v>643</v>
      </c>
    </row>
    <row r="1665" spans="1:3" hidden="1" x14ac:dyDescent="0.25">
      <c r="A1665">
        <v>1664</v>
      </c>
      <c r="B1665" s="10" t="s">
        <v>4257</v>
      </c>
      <c r="C1665" t="s">
        <v>13094</v>
      </c>
    </row>
    <row r="1666" spans="1:3" hidden="1" x14ac:dyDescent="0.25">
      <c r="A1666">
        <v>1665</v>
      </c>
      <c r="B1666" s="10" t="s">
        <v>4258</v>
      </c>
      <c r="C1666" t="s">
        <v>13095</v>
      </c>
    </row>
    <row r="1667" spans="1:3" hidden="1" x14ac:dyDescent="0.25">
      <c r="A1667">
        <v>1666</v>
      </c>
      <c r="B1667" s="10" t="s">
        <v>4259</v>
      </c>
      <c r="C1667" t="s">
        <v>13096</v>
      </c>
    </row>
    <row r="1668" spans="1:3" hidden="1" x14ac:dyDescent="0.25">
      <c r="A1668">
        <v>1667</v>
      </c>
      <c r="B1668" s="10" t="s">
        <v>4260</v>
      </c>
      <c r="C1668" t="s">
        <v>13097</v>
      </c>
    </row>
    <row r="1669" spans="1:3" hidden="1" x14ac:dyDescent="0.25">
      <c r="A1669">
        <v>1668</v>
      </c>
      <c r="B1669" s="10" t="s">
        <v>4261</v>
      </c>
      <c r="C1669" t="s">
        <v>13098</v>
      </c>
    </row>
    <row r="1670" spans="1:3" hidden="1" x14ac:dyDescent="0.25">
      <c r="A1670">
        <v>1669</v>
      </c>
      <c r="B1670" s="10" t="s">
        <v>4262</v>
      </c>
      <c r="C1670" t="s">
        <v>13099</v>
      </c>
    </row>
    <row r="1671" spans="1:3" hidden="1" x14ac:dyDescent="0.25">
      <c r="A1671">
        <v>1670</v>
      </c>
      <c r="B1671" s="10" t="s">
        <v>4263</v>
      </c>
      <c r="C1671" t="s">
        <v>13100</v>
      </c>
    </row>
    <row r="1672" spans="1:3" hidden="1" x14ac:dyDescent="0.25">
      <c r="A1672">
        <v>1671</v>
      </c>
      <c r="B1672" s="10" t="s">
        <v>4264</v>
      </c>
      <c r="C1672" t="s">
        <v>13101</v>
      </c>
    </row>
    <row r="1673" spans="1:3" hidden="1" x14ac:dyDescent="0.25">
      <c r="A1673">
        <v>1672</v>
      </c>
      <c r="B1673" s="10" t="s">
        <v>4265</v>
      </c>
      <c r="C1673" t="s">
        <v>13102</v>
      </c>
    </row>
    <row r="1674" spans="1:3" hidden="1" x14ac:dyDescent="0.25">
      <c r="A1674">
        <v>1673</v>
      </c>
      <c r="B1674" s="10" t="s">
        <v>4266</v>
      </c>
      <c r="C1674" t="s">
        <v>13103</v>
      </c>
    </row>
    <row r="1675" spans="1:3" hidden="1" x14ac:dyDescent="0.25">
      <c r="A1675">
        <v>1674</v>
      </c>
      <c r="B1675" s="10" t="s">
        <v>4267</v>
      </c>
      <c r="C1675" t="s">
        <v>644</v>
      </c>
    </row>
    <row r="1676" spans="1:3" hidden="1" x14ac:dyDescent="0.25">
      <c r="A1676">
        <v>1675</v>
      </c>
      <c r="B1676" s="10" t="s">
        <v>4268</v>
      </c>
      <c r="C1676" t="s">
        <v>13104</v>
      </c>
    </row>
    <row r="1677" spans="1:3" hidden="1" x14ac:dyDescent="0.25">
      <c r="A1677">
        <v>1676</v>
      </c>
      <c r="B1677" s="10" t="s">
        <v>4269</v>
      </c>
      <c r="C1677" t="s">
        <v>13105</v>
      </c>
    </row>
    <row r="1678" spans="1:3" hidden="1" x14ac:dyDescent="0.25">
      <c r="A1678">
        <v>1677</v>
      </c>
      <c r="B1678" s="10" t="s">
        <v>4270</v>
      </c>
      <c r="C1678" t="s">
        <v>13106</v>
      </c>
    </row>
    <row r="1679" spans="1:3" hidden="1" x14ac:dyDescent="0.25">
      <c r="A1679">
        <v>1678</v>
      </c>
      <c r="B1679" s="10" t="s">
        <v>4271</v>
      </c>
      <c r="C1679" t="s">
        <v>645</v>
      </c>
    </row>
    <row r="1680" spans="1:3" hidden="1" x14ac:dyDescent="0.25">
      <c r="A1680">
        <v>1679</v>
      </c>
      <c r="B1680" s="10" t="s">
        <v>4272</v>
      </c>
      <c r="C1680" t="s">
        <v>13107</v>
      </c>
    </row>
    <row r="1681" spans="1:3" hidden="1" x14ac:dyDescent="0.25">
      <c r="A1681">
        <v>1680</v>
      </c>
      <c r="B1681" s="10" t="s">
        <v>4273</v>
      </c>
      <c r="C1681" t="s">
        <v>13108</v>
      </c>
    </row>
    <row r="1682" spans="1:3" hidden="1" x14ac:dyDescent="0.25">
      <c r="A1682">
        <v>1681</v>
      </c>
      <c r="B1682" s="10" t="s">
        <v>4274</v>
      </c>
      <c r="C1682" t="s">
        <v>13109</v>
      </c>
    </row>
    <row r="1683" spans="1:3" hidden="1" x14ac:dyDescent="0.25">
      <c r="A1683">
        <v>1682</v>
      </c>
      <c r="B1683" s="10" t="s">
        <v>4275</v>
      </c>
      <c r="C1683" t="s">
        <v>13110</v>
      </c>
    </row>
    <row r="1684" spans="1:3" hidden="1" x14ac:dyDescent="0.25">
      <c r="A1684">
        <v>1683</v>
      </c>
      <c r="B1684" s="10" t="s">
        <v>4276</v>
      </c>
      <c r="C1684" t="s">
        <v>13111</v>
      </c>
    </row>
    <row r="1685" spans="1:3" hidden="1" x14ac:dyDescent="0.25">
      <c r="A1685">
        <v>1684</v>
      </c>
      <c r="B1685" s="10" t="s">
        <v>4277</v>
      </c>
      <c r="C1685" t="s">
        <v>646</v>
      </c>
    </row>
    <row r="1686" spans="1:3" hidden="1" x14ac:dyDescent="0.25">
      <c r="A1686">
        <v>1685</v>
      </c>
      <c r="B1686" s="10" t="s">
        <v>4278</v>
      </c>
      <c r="C1686" t="s">
        <v>647</v>
      </c>
    </row>
    <row r="1687" spans="1:3" hidden="1" x14ac:dyDescent="0.25">
      <c r="A1687">
        <v>1686</v>
      </c>
      <c r="B1687" s="10" t="s">
        <v>4279</v>
      </c>
      <c r="C1687" t="s">
        <v>13112</v>
      </c>
    </row>
    <row r="1688" spans="1:3" hidden="1" x14ac:dyDescent="0.25">
      <c r="A1688">
        <v>1687</v>
      </c>
      <c r="B1688" s="10" t="s">
        <v>4280</v>
      </c>
      <c r="C1688" t="s">
        <v>13113</v>
      </c>
    </row>
    <row r="1689" spans="1:3" hidden="1" x14ac:dyDescent="0.25">
      <c r="A1689">
        <v>1688</v>
      </c>
      <c r="B1689" s="10" t="s">
        <v>4281</v>
      </c>
      <c r="C1689" t="s">
        <v>13114</v>
      </c>
    </row>
    <row r="1690" spans="1:3" hidden="1" x14ac:dyDescent="0.25">
      <c r="A1690">
        <v>1689</v>
      </c>
      <c r="B1690" s="10" t="s">
        <v>4282</v>
      </c>
      <c r="C1690" t="s">
        <v>13115</v>
      </c>
    </row>
    <row r="1691" spans="1:3" hidden="1" x14ac:dyDescent="0.25">
      <c r="A1691">
        <v>1690</v>
      </c>
      <c r="B1691" s="10" t="s">
        <v>4283</v>
      </c>
      <c r="C1691" t="s">
        <v>13116</v>
      </c>
    </row>
    <row r="1692" spans="1:3" hidden="1" x14ac:dyDescent="0.25">
      <c r="A1692">
        <v>1691</v>
      </c>
      <c r="B1692" s="10" t="s">
        <v>4284</v>
      </c>
      <c r="C1692" t="s">
        <v>648</v>
      </c>
    </row>
    <row r="1693" spans="1:3" hidden="1" x14ac:dyDescent="0.25">
      <c r="A1693">
        <v>1692</v>
      </c>
      <c r="B1693" s="10" t="s">
        <v>4285</v>
      </c>
      <c r="C1693" t="s">
        <v>13117</v>
      </c>
    </row>
    <row r="1694" spans="1:3" hidden="1" x14ac:dyDescent="0.25">
      <c r="A1694">
        <v>1693</v>
      </c>
      <c r="B1694" s="10" t="s">
        <v>4286</v>
      </c>
      <c r="C1694" t="s">
        <v>649</v>
      </c>
    </row>
    <row r="1695" spans="1:3" hidden="1" x14ac:dyDescent="0.25">
      <c r="A1695">
        <v>1694</v>
      </c>
      <c r="B1695" s="10" t="s">
        <v>4287</v>
      </c>
      <c r="C1695" t="s">
        <v>13118</v>
      </c>
    </row>
    <row r="1696" spans="1:3" hidden="1" x14ac:dyDescent="0.25">
      <c r="A1696">
        <v>1695</v>
      </c>
      <c r="B1696" s="10" t="s">
        <v>4288</v>
      </c>
      <c r="C1696" t="s">
        <v>13119</v>
      </c>
    </row>
    <row r="1697" spans="1:3" hidden="1" x14ac:dyDescent="0.25">
      <c r="A1697">
        <v>1696</v>
      </c>
      <c r="B1697" s="10" t="s">
        <v>4289</v>
      </c>
      <c r="C1697" t="s">
        <v>13120</v>
      </c>
    </row>
    <row r="1698" spans="1:3" hidden="1" x14ac:dyDescent="0.25">
      <c r="A1698">
        <v>1697</v>
      </c>
      <c r="B1698" s="10" t="s">
        <v>4290</v>
      </c>
      <c r="C1698" t="s">
        <v>650</v>
      </c>
    </row>
    <row r="1699" spans="1:3" hidden="1" x14ac:dyDescent="0.25">
      <c r="A1699">
        <v>1698</v>
      </c>
      <c r="B1699" s="10" t="s">
        <v>4291</v>
      </c>
      <c r="C1699" t="s">
        <v>651</v>
      </c>
    </row>
    <row r="1700" spans="1:3" hidden="1" x14ac:dyDescent="0.25">
      <c r="A1700">
        <v>1699</v>
      </c>
      <c r="B1700" s="10" t="s">
        <v>4292</v>
      </c>
      <c r="C1700" t="s">
        <v>13121</v>
      </c>
    </row>
    <row r="1701" spans="1:3" hidden="1" x14ac:dyDescent="0.25">
      <c r="A1701">
        <v>1700</v>
      </c>
      <c r="B1701" s="10" t="s">
        <v>4293</v>
      </c>
      <c r="C1701" t="s">
        <v>13122</v>
      </c>
    </row>
    <row r="1702" spans="1:3" hidden="1" x14ac:dyDescent="0.25">
      <c r="A1702">
        <v>1701</v>
      </c>
      <c r="B1702" s="10" t="s">
        <v>4294</v>
      </c>
      <c r="C1702" t="s">
        <v>13123</v>
      </c>
    </row>
    <row r="1703" spans="1:3" hidden="1" x14ac:dyDescent="0.25">
      <c r="A1703">
        <v>1702</v>
      </c>
      <c r="B1703" s="10" t="s">
        <v>4295</v>
      </c>
      <c r="C1703" t="s">
        <v>13124</v>
      </c>
    </row>
    <row r="1704" spans="1:3" hidden="1" x14ac:dyDescent="0.25">
      <c r="A1704">
        <v>1703</v>
      </c>
      <c r="B1704" s="10" t="s">
        <v>4296</v>
      </c>
      <c r="C1704" t="s">
        <v>13125</v>
      </c>
    </row>
    <row r="1705" spans="1:3" hidden="1" x14ac:dyDescent="0.25">
      <c r="A1705">
        <v>1704</v>
      </c>
      <c r="B1705" s="10" t="s">
        <v>4297</v>
      </c>
      <c r="C1705" t="s">
        <v>13126</v>
      </c>
    </row>
    <row r="1706" spans="1:3" hidden="1" x14ac:dyDescent="0.25">
      <c r="A1706">
        <v>1705</v>
      </c>
      <c r="B1706" s="10" t="s">
        <v>4298</v>
      </c>
      <c r="C1706" t="s">
        <v>13127</v>
      </c>
    </row>
    <row r="1707" spans="1:3" hidden="1" x14ac:dyDescent="0.25">
      <c r="A1707">
        <v>1706</v>
      </c>
      <c r="B1707" s="10" t="s">
        <v>4299</v>
      </c>
      <c r="C1707" t="s">
        <v>13128</v>
      </c>
    </row>
    <row r="1708" spans="1:3" hidden="1" x14ac:dyDescent="0.25">
      <c r="A1708">
        <v>1707</v>
      </c>
      <c r="B1708" s="10" t="s">
        <v>4300</v>
      </c>
      <c r="C1708" t="s">
        <v>13129</v>
      </c>
    </row>
    <row r="1709" spans="1:3" hidden="1" x14ac:dyDescent="0.25">
      <c r="A1709">
        <v>1708</v>
      </c>
      <c r="B1709" s="10" t="s">
        <v>4301</v>
      </c>
      <c r="C1709" t="s">
        <v>13130</v>
      </c>
    </row>
    <row r="1710" spans="1:3" hidden="1" x14ac:dyDescent="0.25">
      <c r="A1710">
        <v>1709</v>
      </c>
      <c r="B1710" s="10" t="s">
        <v>4302</v>
      </c>
      <c r="C1710" t="s">
        <v>13131</v>
      </c>
    </row>
    <row r="1711" spans="1:3" hidden="1" x14ac:dyDescent="0.25">
      <c r="A1711">
        <v>1710</v>
      </c>
      <c r="B1711" s="10" t="s">
        <v>4303</v>
      </c>
      <c r="C1711" t="s">
        <v>13132</v>
      </c>
    </row>
    <row r="1712" spans="1:3" hidden="1" x14ac:dyDescent="0.25">
      <c r="A1712">
        <v>1711</v>
      </c>
      <c r="B1712" s="10" t="s">
        <v>4304</v>
      </c>
      <c r="C1712" t="s">
        <v>13133</v>
      </c>
    </row>
    <row r="1713" spans="1:3" hidden="1" x14ac:dyDescent="0.25">
      <c r="A1713">
        <v>1712</v>
      </c>
      <c r="B1713" s="10" t="s">
        <v>4305</v>
      </c>
      <c r="C1713" t="s">
        <v>13134</v>
      </c>
    </row>
    <row r="1714" spans="1:3" hidden="1" x14ac:dyDescent="0.25">
      <c r="A1714">
        <v>1713</v>
      </c>
      <c r="B1714" s="10" t="s">
        <v>4306</v>
      </c>
      <c r="C1714" t="s">
        <v>13135</v>
      </c>
    </row>
    <row r="1715" spans="1:3" hidden="1" x14ac:dyDescent="0.25">
      <c r="A1715">
        <v>1714</v>
      </c>
      <c r="B1715" s="10" t="s">
        <v>4307</v>
      </c>
      <c r="C1715" t="s">
        <v>13136</v>
      </c>
    </row>
    <row r="1716" spans="1:3" hidden="1" x14ac:dyDescent="0.25">
      <c r="A1716">
        <v>1715</v>
      </c>
      <c r="B1716" s="10" t="s">
        <v>4308</v>
      </c>
      <c r="C1716" t="s">
        <v>13137</v>
      </c>
    </row>
    <row r="1717" spans="1:3" hidden="1" x14ac:dyDescent="0.25">
      <c r="A1717">
        <v>1716</v>
      </c>
      <c r="B1717" s="10" t="s">
        <v>4309</v>
      </c>
      <c r="C1717" t="s">
        <v>13138</v>
      </c>
    </row>
    <row r="1718" spans="1:3" hidden="1" x14ac:dyDescent="0.25">
      <c r="A1718">
        <v>1717</v>
      </c>
      <c r="B1718" s="10" t="s">
        <v>4310</v>
      </c>
      <c r="C1718" t="s">
        <v>13139</v>
      </c>
    </row>
    <row r="1719" spans="1:3" hidden="1" x14ac:dyDescent="0.25">
      <c r="A1719">
        <v>1718</v>
      </c>
      <c r="B1719" s="10" t="s">
        <v>4311</v>
      </c>
      <c r="C1719" t="s">
        <v>13140</v>
      </c>
    </row>
    <row r="1720" spans="1:3" hidden="1" x14ac:dyDescent="0.25">
      <c r="A1720">
        <v>1719</v>
      </c>
      <c r="B1720" s="10" t="s">
        <v>4312</v>
      </c>
      <c r="C1720" t="s">
        <v>13141</v>
      </c>
    </row>
    <row r="1721" spans="1:3" hidden="1" x14ac:dyDescent="0.25">
      <c r="A1721">
        <v>1720</v>
      </c>
      <c r="B1721" s="10" t="s">
        <v>4313</v>
      </c>
      <c r="C1721" t="s">
        <v>13142</v>
      </c>
    </row>
    <row r="1722" spans="1:3" hidden="1" x14ac:dyDescent="0.25">
      <c r="A1722">
        <v>1721</v>
      </c>
      <c r="B1722" s="10" t="s">
        <v>4314</v>
      </c>
      <c r="C1722" t="s">
        <v>13143</v>
      </c>
    </row>
    <row r="1723" spans="1:3" hidden="1" x14ac:dyDescent="0.25">
      <c r="A1723">
        <v>1722</v>
      </c>
      <c r="B1723" s="10" t="s">
        <v>4315</v>
      </c>
      <c r="C1723" t="s">
        <v>13144</v>
      </c>
    </row>
    <row r="1724" spans="1:3" hidden="1" x14ac:dyDescent="0.25">
      <c r="A1724">
        <v>1723</v>
      </c>
      <c r="B1724" s="10" t="s">
        <v>4316</v>
      </c>
      <c r="C1724" t="s">
        <v>13145</v>
      </c>
    </row>
    <row r="1725" spans="1:3" hidden="1" x14ac:dyDescent="0.25">
      <c r="A1725">
        <v>1724</v>
      </c>
      <c r="B1725" s="10" t="s">
        <v>4317</v>
      </c>
      <c r="C1725" t="s">
        <v>13146</v>
      </c>
    </row>
    <row r="1726" spans="1:3" hidden="1" x14ac:dyDescent="0.25">
      <c r="A1726">
        <v>1725</v>
      </c>
      <c r="B1726" s="10" t="s">
        <v>4318</v>
      </c>
      <c r="C1726" t="s">
        <v>13147</v>
      </c>
    </row>
    <row r="1727" spans="1:3" hidden="1" x14ac:dyDescent="0.25">
      <c r="A1727">
        <v>1726</v>
      </c>
      <c r="B1727" s="10" t="s">
        <v>4319</v>
      </c>
      <c r="C1727" t="s">
        <v>13148</v>
      </c>
    </row>
    <row r="1728" spans="1:3" hidden="1" x14ac:dyDescent="0.25">
      <c r="A1728">
        <v>1727</v>
      </c>
      <c r="B1728" s="10" t="s">
        <v>4320</v>
      </c>
      <c r="C1728" t="s">
        <v>13149</v>
      </c>
    </row>
    <row r="1729" spans="1:3" hidden="1" x14ac:dyDescent="0.25">
      <c r="A1729">
        <v>1728</v>
      </c>
      <c r="B1729" s="10" t="s">
        <v>4321</v>
      </c>
      <c r="C1729" t="s">
        <v>13150</v>
      </c>
    </row>
    <row r="1730" spans="1:3" hidden="1" x14ac:dyDescent="0.25">
      <c r="A1730">
        <v>1729</v>
      </c>
      <c r="B1730" s="10" t="s">
        <v>4322</v>
      </c>
      <c r="C1730" t="s">
        <v>13151</v>
      </c>
    </row>
    <row r="1731" spans="1:3" hidden="1" x14ac:dyDescent="0.25">
      <c r="A1731">
        <v>1730</v>
      </c>
      <c r="B1731" s="10" t="s">
        <v>4323</v>
      </c>
      <c r="C1731" t="s">
        <v>13152</v>
      </c>
    </row>
    <row r="1732" spans="1:3" hidden="1" x14ac:dyDescent="0.25">
      <c r="A1732">
        <v>1731</v>
      </c>
      <c r="B1732" s="10" t="s">
        <v>4324</v>
      </c>
      <c r="C1732" t="s">
        <v>13153</v>
      </c>
    </row>
    <row r="1733" spans="1:3" hidden="1" x14ac:dyDescent="0.25">
      <c r="A1733">
        <v>1732</v>
      </c>
      <c r="B1733" s="10" t="s">
        <v>4325</v>
      </c>
      <c r="C1733" t="s">
        <v>13154</v>
      </c>
    </row>
    <row r="1734" spans="1:3" hidden="1" x14ac:dyDescent="0.25">
      <c r="A1734">
        <v>1733</v>
      </c>
      <c r="B1734" s="10" t="s">
        <v>4326</v>
      </c>
      <c r="C1734" t="s">
        <v>13155</v>
      </c>
    </row>
    <row r="1735" spans="1:3" hidden="1" x14ac:dyDescent="0.25">
      <c r="A1735">
        <v>1734</v>
      </c>
      <c r="B1735" s="10" t="s">
        <v>4327</v>
      </c>
      <c r="C1735" t="s">
        <v>13156</v>
      </c>
    </row>
    <row r="1736" spans="1:3" hidden="1" x14ac:dyDescent="0.25">
      <c r="A1736">
        <v>1735</v>
      </c>
      <c r="B1736" s="10" t="s">
        <v>4328</v>
      </c>
      <c r="C1736" t="s">
        <v>13157</v>
      </c>
    </row>
    <row r="1737" spans="1:3" hidden="1" x14ac:dyDescent="0.25">
      <c r="A1737">
        <v>1736</v>
      </c>
      <c r="B1737" s="10" t="s">
        <v>4329</v>
      </c>
      <c r="C1737" t="s">
        <v>13158</v>
      </c>
    </row>
    <row r="1738" spans="1:3" hidden="1" x14ac:dyDescent="0.25">
      <c r="A1738">
        <v>1737</v>
      </c>
      <c r="B1738" s="10" t="s">
        <v>4330</v>
      </c>
      <c r="C1738" t="s">
        <v>13159</v>
      </c>
    </row>
    <row r="1739" spans="1:3" hidden="1" x14ac:dyDescent="0.25">
      <c r="A1739">
        <v>1738</v>
      </c>
      <c r="B1739" s="10" t="s">
        <v>4331</v>
      </c>
      <c r="C1739" t="s">
        <v>13160</v>
      </c>
    </row>
    <row r="1740" spans="1:3" hidden="1" x14ac:dyDescent="0.25">
      <c r="A1740">
        <v>1739</v>
      </c>
      <c r="B1740" s="10" t="s">
        <v>4332</v>
      </c>
      <c r="C1740" t="s">
        <v>13161</v>
      </c>
    </row>
    <row r="1741" spans="1:3" hidden="1" x14ac:dyDescent="0.25">
      <c r="A1741">
        <v>1740</v>
      </c>
      <c r="B1741" s="10" t="s">
        <v>4333</v>
      </c>
      <c r="C1741" t="s">
        <v>13162</v>
      </c>
    </row>
    <row r="1742" spans="1:3" hidden="1" x14ac:dyDescent="0.25">
      <c r="A1742">
        <v>1741</v>
      </c>
      <c r="B1742" s="10" t="s">
        <v>4334</v>
      </c>
      <c r="C1742" t="s">
        <v>652</v>
      </c>
    </row>
    <row r="1743" spans="1:3" hidden="1" x14ac:dyDescent="0.25">
      <c r="A1743">
        <v>1742</v>
      </c>
      <c r="B1743" s="10" t="s">
        <v>4335</v>
      </c>
      <c r="C1743" t="s">
        <v>653</v>
      </c>
    </row>
    <row r="1744" spans="1:3" hidden="1" x14ac:dyDescent="0.25">
      <c r="A1744">
        <v>1743</v>
      </c>
      <c r="B1744" s="10" t="s">
        <v>4336</v>
      </c>
      <c r="C1744" t="s">
        <v>13163</v>
      </c>
    </row>
    <row r="1745" spans="1:3" hidden="1" x14ac:dyDescent="0.25">
      <c r="A1745">
        <v>1744</v>
      </c>
      <c r="B1745" s="10" t="s">
        <v>4337</v>
      </c>
      <c r="C1745" t="s">
        <v>654</v>
      </c>
    </row>
    <row r="1746" spans="1:3" hidden="1" x14ac:dyDescent="0.25">
      <c r="A1746">
        <v>1745</v>
      </c>
      <c r="B1746" s="10" t="s">
        <v>4338</v>
      </c>
      <c r="C1746" t="s">
        <v>655</v>
      </c>
    </row>
    <row r="1747" spans="1:3" hidden="1" x14ac:dyDescent="0.25">
      <c r="A1747">
        <v>1746</v>
      </c>
      <c r="B1747" s="10" t="s">
        <v>4339</v>
      </c>
      <c r="C1747" t="s">
        <v>13164</v>
      </c>
    </row>
    <row r="1748" spans="1:3" hidden="1" x14ac:dyDescent="0.25">
      <c r="A1748">
        <v>1747</v>
      </c>
      <c r="B1748" s="10" t="s">
        <v>4340</v>
      </c>
      <c r="C1748" t="s">
        <v>13165</v>
      </c>
    </row>
    <row r="1749" spans="1:3" hidden="1" x14ac:dyDescent="0.25">
      <c r="A1749">
        <v>1748</v>
      </c>
      <c r="B1749" s="10" t="s">
        <v>4341</v>
      </c>
      <c r="C1749" t="s">
        <v>13166</v>
      </c>
    </row>
    <row r="1750" spans="1:3" hidden="1" x14ac:dyDescent="0.25">
      <c r="A1750">
        <v>1749</v>
      </c>
      <c r="B1750" s="10" t="s">
        <v>4342</v>
      </c>
      <c r="C1750" t="s">
        <v>13167</v>
      </c>
    </row>
    <row r="1751" spans="1:3" hidden="1" x14ac:dyDescent="0.25">
      <c r="A1751">
        <v>1750</v>
      </c>
      <c r="B1751" s="10" t="s">
        <v>4343</v>
      </c>
      <c r="C1751" t="s">
        <v>13168</v>
      </c>
    </row>
    <row r="1752" spans="1:3" hidden="1" x14ac:dyDescent="0.25">
      <c r="A1752">
        <v>1751</v>
      </c>
      <c r="B1752" s="10" t="s">
        <v>4344</v>
      </c>
      <c r="C1752" t="s">
        <v>13169</v>
      </c>
    </row>
    <row r="1753" spans="1:3" hidden="1" x14ac:dyDescent="0.25">
      <c r="A1753">
        <v>1752</v>
      </c>
      <c r="B1753" s="10" t="s">
        <v>4345</v>
      </c>
      <c r="C1753" t="s">
        <v>13170</v>
      </c>
    </row>
    <row r="1754" spans="1:3" hidden="1" x14ac:dyDescent="0.25">
      <c r="A1754">
        <v>1753</v>
      </c>
      <c r="B1754" s="10" t="s">
        <v>4346</v>
      </c>
      <c r="C1754" t="s">
        <v>13171</v>
      </c>
    </row>
    <row r="1755" spans="1:3" hidden="1" x14ac:dyDescent="0.25">
      <c r="A1755">
        <v>1754</v>
      </c>
      <c r="B1755" s="10" t="s">
        <v>4347</v>
      </c>
      <c r="C1755" t="s">
        <v>13172</v>
      </c>
    </row>
    <row r="1756" spans="1:3" hidden="1" x14ac:dyDescent="0.25">
      <c r="A1756">
        <v>1755</v>
      </c>
      <c r="B1756" s="10" t="s">
        <v>4348</v>
      </c>
      <c r="C1756" t="s">
        <v>13173</v>
      </c>
    </row>
    <row r="1757" spans="1:3" hidden="1" x14ac:dyDescent="0.25">
      <c r="A1757">
        <v>1756</v>
      </c>
      <c r="B1757" s="10" t="s">
        <v>4349</v>
      </c>
      <c r="C1757" t="s">
        <v>13166</v>
      </c>
    </row>
    <row r="1758" spans="1:3" hidden="1" x14ac:dyDescent="0.25">
      <c r="A1758">
        <v>1757</v>
      </c>
      <c r="B1758" s="10" t="s">
        <v>4350</v>
      </c>
      <c r="C1758" t="s">
        <v>13174</v>
      </c>
    </row>
    <row r="1759" spans="1:3" hidden="1" x14ac:dyDescent="0.25">
      <c r="A1759">
        <v>1758</v>
      </c>
      <c r="B1759" s="10" t="s">
        <v>4351</v>
      </c>
      <c r="C1759" t="s">
        <v>13175</v>
      </c>
    </row>
    <row r="1760" spans="1:3" hidden="1" x14ac:dyDescent="0.25">
      <c r="A1760">
        <v>1759</v>
      </c>
      <c r="B1760" s="10" t="s">
        <v>4352</v>
      </c>
      <c r="C1760" t="s">
        <v>13176</v>
      </c>
    </row>
    <row r="1761" spans="1:3" hidden="1" x14ac:dyDescent="0.25">
      <c r="A1761">
        <v>1760</v>
      </c>
      <c r="B1761" s="10" t="s">
        <v>4353</v>
      </c>
      <c r="C1761" t="s">
        <v>13177</v>
      </c>
    </row>
    <row r="1762" spans="1:3" hidden="1" x14ac:dyDescent="0.25">
      <c r="A1762">
        <v>1761</v>
      </c>
      <c r="B1762" s="10" t="s">
        <v>4354</v>
      </c>
      <c r="C1762" t="s">
        <v>13178</v>
      </c>
    </row>
    <row r="1763" spans="1:3" hidden="1" x14ac:dyDescent="0.25">
      <c r="A1763">
        <v>1762</v>
      </c>
      <c r="B1763" s="10" t="s">
        <v>4355</v>
      </c>
      <c r="C1763" t="s">
        <v>13179</v>
      </c>
    </row>
    <row r="1764" spans="1:3" hidden="1" x14ac:dyDescent="0.25">
      <c r="A1764">
        <v>1763</v>
      </c>
      <c r="B1764" s="10" t="s">
        <v>4356</v>
      </c>
      <c r="C1764" t="s">
        <v>13180</v>
      </c>
    </row>
    <row r="1765" spans="1:3" hidden="1" x14ac:dyDescent="0.25">
      <c r="A1765">
        <v>1764</v>
      </c>
      <c r="B1765" s="10" t="s">
        <v>4357</v>
      </c>
      <c r="C1765" t="s">
        <v>13181</v>
      </c>
    </row>
    <row r="1766" spans="1:3" hidden="1" x14ac:dyDescent="0.25">
      <c r="A1766">
        <v>1765</v>
      </c>
      <c r="B1766" s="10" t="s">
        <v>4358</v>
      </c>
      <c r="C1766" t="s">
        <v>13182</v>
      </c>
    </row>
    <row r="1767" spans="1:3" hidden="1" x14ac:dyDescent="0.25">
      <c r="A1767">
        <v>1766</v>
      </c>
      <c r="B1767" s="10" t="s">
        <v>4359</v>
      </c>
      <c r="C1767" t="s">
        <v>656</v>
      </c>
    </row>
    <row r="1768" spans="1:3" hidden="1" x14ac:dyDescent="0.25">
      <c r="A1768">
        <v>1767</v>
      </c>
      <c r="B1768" s="10" t="s">
        <v>4360</v>
      </c>
      <c r="C1768" t="s">
        <v>657</v>
      </c>
    </row>
    <row r="1769" spans="1:3" hidden="1" x14ac:dyDescent="0.25">
      <c r="A1769">
        <v>1768</v>
      </c>
      <c r="B1769" s="10" t="s">
        <v>4361</v>
      </c>
      <c r="C1769" t="s">
        <v>13183</v>
      </c>
    </row>
    <row r="1770" spans="1:3" hidden="1" x14ac:dyDescent="0.25">
      <c r="A1770">
        <v>1769</v>
      </c>
      <c r="B1770" s="10" t="s">
        <v>4362</v>
      </c>
      <c r="C1770" t="s">
        <v>13184</v>
      </c>
    </row>
    <row r="1771" spans="1:3" hidden="1" x14ac:dyDescent="0.25">
      <c r="A1771">
        <v>1770</v>
      </c>
      <c r="B1771" s="10" t="s">
        <v>4363</v>
      </c>
      <c r="C1771" t="s">
        <v>13185</v>
      </c>
    </row>
    <row r="1772" spans="1:3" hidden="1" x14ac:dyDescent="0.25">
      <c r="A1772">
        <v>1771</v>
      </c>
      <c r="B1772" s="10" t="s">
        <v>4364</v>
      </c>
      <c r="C1772" t="s">
        <v>13186</v>
      </c>
    </row>
    <row r="1773" spans="1:3" hidden="1" x14ac:dyDescent="0.25">
      <c r="A1773">
        <v>1772</v>
      </c>
      <c r="B1773" s="10" t="s">
        <v>4365</v>
      </c>
      <c r="C1773" t="s">
        <v>13187</v>
      </c>
    </row>
    <row r="1774" spans="1:3" hidden="1" x14ac:dyDescent="0.25">
      <c r="A1774">
        <v>1773</v>
      </c>
      <c r="B1774" s="10" t="s">
        <v>4366</v>
      </c>
      <c r="C1774" t="s">
        <v>13188</v>
      </c>
    </row>
    <row r="1775" spans="1:3" hidden="1" x14ac:dyDescent="0.25">
      <c r="A1775">
        <v>1774</v>
      </c>
      <c r="B1775" s="10" t="s">
        <v>4367</v>
      </c>
      <c r="C1775" t="s">
        <v>13189</v>
      </c>
    </row>
    <row r="1776" spans="1:3" hidden="1" x14ac:dyDescent="0.25">
      <c r="A1776">
        <v>1775</v>
      </c>
      <c r="B1776" s="10" t="s">
        <v>4368</v>
      </c>
      <c r="C1776" t="s">
        <v>13190</v>
      </c>
    </row>
    <row r="1777" spans="1:3" hidden="1" x14ac:dyDescent="0.25">
      <c r="A1777">
        <v>1776</v>
      </c>
      <c r="B1777" s="10" t="s">
        <v>4369</v>
      </c>
      <c r="C1777" t="s">
        <v>13191</v>
      </c>
    </row>
    <row r="1778" spans="1:3" hidden="1" x14ac:dyDescent="0.25">
      <c r="A1778">
        <v>1777</v>
      </c>
      <c r="B1778" s="10" t="s">
        <v>4370</v>
      </c>
      <c r="C1778" t="s">
        <v>13192</v>
      </c>
    </row>
    <row r="1779" spans="1:3" hidden="1" x14ac:dyDescent="0.25">
      <c r="A1779">
        <v>1778</v>
      </c>
      <c r="B1779" s="10" t="s">
        <v>4371</v>
      </c>
      <c r="C1779" t="s">
        <v>13193</v>
      </c>
    </row>
    <row r="1780" spans="1:3" hidden="1" x14ac:dyDescent="0.25">
      <c r="A1780">
        <v>1779</v>
      </c>
      <c r="B1780" s="10" t="s">
        <v>4372</v>
      </c>
      <c r="C1780" t="s">
        <v>13194</v>
      </c>
    </row>
    <row r="1781" spans="1:3" hidden="1" x14ac:dyDescent="0.25">
      <c r="A1781">
        <v>1780</v>
      </c>
      <c r="B1781" s="10" t="s">
        <v>4373</v>
      </c>
      <c r="C1781" t="s">
        <v>13195</v>
      </c>
    </row>
    <row r="1782" spans="1:3" hidden="1" x14ac:dyDescent="0.25">
      <c r="A1782">
        <v>1781</v>
      </c>
      <c r="B1782" s="10" t="s">
        <v>4374</v>
      </c>
      <c r="C1782" t="s">
        <v>13196</v>
      </c>
    </row>
    <row r="1783" spans="1:3" hidden="1" x14ac:dyDescent="0.25">
      <c r="A1783">
        <v>1782</v>
      </c>
      <c r="B1783" s="10" t="s">
        <v>4375</v>
      </c>
      <c r="C1783" t="s">
        <v>13197</v>
      </c>
    </row>
    <row r="1784" spans="1:3" hidden="1" x14ac:dyDescent="0.25">
      <c r="A1784">
        <v>1783</v>
      </c>
      <c r="B1784" s="10" t="s">
        <v>4376</v>
      </c>
      <c r="C1784" t="s">
        <v>13198</v>
      </c>
    </row>
    <row r="1785" spans="1:3" hidden="1" x14ac:dyDescent="0.25">
      <c r="A1785">
        <v>1784</v>
      </c>
      <c r="B1785" s="10" t="s">
        <v>4377</v>
      </c>
      <c r="C1785" t="s">
        <v>13199</v>
      </c>
    </row>
    <row r="1786" spans="1:3" hidden="1" x14ac:dyDescent="0.25">
      <c r="A1786">
        <v>1785</v>
      </c>
      <c r="B1786" s="10" t="s">
        <v>4378</v>
      </c>
      <c r="C1786" t="s">
        <v>13200</v>
      </c>
    </row>
    <row r="1787" spans="1:3" hidden="1" x14ac:dyDescent="0.25">
      <c r="A1787">
        <v>1786</v>
      </c>
      <c r="B1787" s="10" t="s">
        <v>4379</v>
      </c>
      <c r="C1787" t="s">
        <v>658</v>
      </c>
    </row>
    <row r="1788" spans="1:3" hidden="1" x14ac:dyDescent="0.25">
      <c r="A1788">
        <v>1787</v>
      </c>
      <c r="B1788" s="10" t="s">
        <v>4380</v>
      </c>
      <c r="C1788" t="s">
        <v>13201</v>
      </c>
    </row>
    <row r="1789" spans="1:3" hidden="1" x14ac:dyDescent="0.25">
      <c r="A1789">
        <v>1788</v>
      </c>
      <c r="B1789" s="10" t="s">
        <v>4381</v>
      </c>
      <c r="C1789" t="s">
        <v>13202</v>
      </c>
    </row>
    <row r="1790" spans="1:3" hidden="1" x14ac:dyDescent="0.25">
      <c r="A1790">
        <v>1789</v>
      </c>
      <c r="B1790" s="10" t="s">
        <v>4382</v>
      </c>
      <c r="C1790" t="s">
        <v>13203</v>
      </c>
    </row>
    <row r="1791" spans="1:3" hidden="1" x14ac:dyDescent="0.25">
      <c r="A1791">
        <v>1790</v>
      </c>
      <c r="B1791" s="10" t="s">
        <v>4383</v>
      </c>
      <c r="C1791" t="s">
        <v>13204</v>
      </c>
    </row>
    <row r="1792" spans="1:3" hidden="1" x14ac:dyDescent="0.25">
      <c r="A1792">
        <v>1791</v>
      </c>
      <c r="B1792" s="10" t="s">
        <v>4384</v>
      </c>
      <c r="C1792" t="s">
        <v>659</v>
      </c>
    </row>
    <row r="1793" spans="1:3" hidden="1" x14ac:dyDescent="0.25">
      <c r="A1793">
        <v>1792</v>
      </c>
      <c r="B1793" s="10" t="s">
        <v>4385</v>
      </c>
      <c r="C1793" t="s">
        <v>13205</v>
      </c>
    </row>
    <row r="1794" spans="1:3" hidden="1" x14ac:dyDescent="0.25">
      <c r="A1794">
        <v>1793</v>
      </c>
      <c r="B1794" s="10" t="s">
        <v>4386</v>
      </c>
      <c r="C1794" t="s">
        <v>13206</v>
      </c>
    </row>
    <row r="1795" spans="1:3" hidden="1" x14ac:dyDescent="0.25">
      <c r="A1795">
        <v>1794</v>
      </c>
      <c r="B1795" s="10" t="s">
        <v>4387</v>
      </c>
      <c r="C1795" t="s">
        <v>13207</v>
      </c>
    </row>
    <row r="1796" spans="1:3" hidden="1" x14ac:dyDescent="0.25">
      <c r="A1796">
        <v>1795</v>
      </c>
      <c r="B1796" s="10" t="s">
        <v>4388</v>
      </c>
      <c r="C1796" t="s">
        <v>13208</v>
      </c>
    </row>
    <row r="1797" spans="1:3" hidden="1" x14ac:dyDescent="0.25">
      <c r="A1797">
        <v>1796</v>
      </c>
      <c r="B1797" s="10" t="s">
        <v>4389</v>
      </c>
      <c r="C1797" t="s">
        <v>13209</v>
      </c>
    </row>
    <row r="1798" spans="1:3" hidden="1" x14ac:dyDescent="0.25">
      <c r="A1798">
        <v>1797</v>
      </c>
      <c r="B1798" s="10" t="s">
        <v>4390</v>
      </c>
      <c r="C1798" t="s">
        <v>13210</v>
      </c>
    </row>
    <row r="1799" spans="1:3" hidden="1" x14ac:dyDescent="0.25">
      <c r="A1799">
        <v>1798</v>
      </c>
      <c r="B1799" s="10" t="s">
        <v>4391</v>
      </c>
      <c r="C1799" t="s">
        <v>13211</v>
      </c>
    </row>
    <row r="1800" spans="1:3" hidden="1" x14ac:dyDescent="0.25">
      <c r="A1800">
        <v>1799</v>
      </c>
      <c r="B1800" s="10" t="s">
        <v>4392</v>
      </c>
      <c r="C1800" t="s">
        <v>13212</v>
      </c>
    </row>
    <row r="1801" spans="1:3" hidden="1" x14ac:dyDescent="0.25">
      <c r="A1801">
        <v>1800</v>
      </c>
      <c r="B1801" s="10" t="s">
        <v>4393</v>
      </c>
      <c r="C1801" t="s">
        <v>13213</v>
      </c>
    </row>
    <row r="1802" spans="1:3" hidden="1" x14ac:dyDescent="0.25">
      <c r="A1802">
        <v>1801</v>
      </c>
      <c r="B1802" s="10" t="s">
        <v>4394</v>
      </c>
      <c r="C1802" t="s">
        <v>13214</v>
      </c>
    </row>
    <row r="1803" spans="1:3" hidden="1" x14ac:dyDescent="0.25">
      <c r="A1803">
        <v>1802</v>
      </c>
      <c r="B1803" s="10" t="s">
        <v>4395</v>
      </c>
      <c r="C1803" t="s">
        <v>13215</v>
      </c>
    </row>
    <row r="1804" spans="1:3" hidden="1" x14ac:dyDescent="0.25">
      <c r="A1804">
        <v>1803</v>
      </c>
      <c r="B1804" s="10" t="s">
        <v>4396</v>
      </c>
      <c r="C1804" t="s">
        <v>660</v>
      </c>
    </row>
    <row r="1805" spans="1:3" hidden="1" x14ac:dyDescent="0.25">
      <c r="A1805">
        <v>1804</v>
      </c>
      <c r="B1805" s="10" t="s">
        <v>4397</v>
      </c>
      <c r="C1805" t="s">
        <v>661</v>
      </c>
    </row>
    <row r="1806" spans="1:3" hidden="1" x14ac:dyDescent="0.25">
      <c r="A1806">
        <v>1805</v>
      </c>
      <c r="B1806" s="10" t="s">
        <v>4398</v>
      </c>
      <c r="C1806" t="s">
        <v>13216</v>
      </c>
    </row>
    <row r="1807" spans="1:3" hidden="1" x14ac:dyDescent="0.25">
      <c r="A1807">
        <v>1806</v>
      </c>
      <c r="B1807" s="10" t="s">
        <v>4399</v>
      </c>
      <c r="C1807" t="s">
        <v>13217</v>
      </c>
    </row>
    <row r="1808" spans="1:3" hidden="1" x14ac:dyDescent="0.25">
      <c r="A1808">
        <v>1807</v>
      </c>
      <c r="B1808" s="10" t="s">
        <v>4400</v>
      </c>
      <c r="C1808" t="s">
        <v>13218</v>
      </c>
    </row>
    <row r="1809" spans="1:3" hidden="1" x14ac:dyDescent="0.25">
      <c r="A1809">
        <v>1808</v>
      </c>
      <c r="B1809" s="10" t="s">
        <v>4401</v>
      </c>
      <c r="C1809" t="s">
        <v>663</v>
      </c>
    </row>
    <row r="1810" spans="1:3" hidden="1" x14ac:dyDescent="0.25">
      <c r="A1810">
        <v>1809</v>
      </c>
      <c r="B1810" s="10" t="s">
        <v>4402</v>
      </c>
      <c r="C1810" t="s">
        <v>13219</v>
      </c>
    </row>
    <row r="1811" spans="1:3" hidden="1" x14ac:dyDescent="0.25">
      <c r="A1811">
        <v>1810</v>
      </c>
      <c r="B1811" s="10" t="s">
        <v>4403</v>
      </c>
      <c r="C1811" t="s">
        <v>662</v>
      </c>
    </row>
    <row r="1812" spans="1:3" hidden="1" x14ac:dyDescent="0.25">
      <c r="A1812">
        <v>1811</v>
      </c>
      <c r="B1812" s="10" t="s">
        <v>4404</v>
      </c>
      <c r="C1812" t="s">
        <v>13220</v>
      </c>
    </row>
    <row r="1813" spans="1:3" hidden="1" x14ac:dyDescent="0.25">
      <c r="A1813">
        <v>1812</v>
      </c>
      <c r="B1813" s="10" t="s">
        <v>4405</v>
      </c>
      <c r="C1813" t="s">
        <v>13221</v>
      </c>
    </row>
    <row r="1814" spans="1:3" hidden="1" x14ac:dyDescent="0.25">
      <c r="A1814">
        <v>1813</v>
      </c>
      <c r="B1814" s="10" t="s">
        <v>4406</v>
      </c>
      <c r="C1814" t="s">
        <v>664</v>
      </c>
    </row>
    <row r="1815" spans="1:3" hidden="1" x14ac:dyDescent="0.25">
      <c r="A1815">
        <v>1814</v>
      </c>
      <c r="B1815" s="10" t="s">
        <v>4407</v>
      </c>
      <c r="C1815" t="s">
        <v>13222</v>
      </c>
    </row>
    <row r="1816" spans="1:3" hidden="1" x14ac:dyDescent="0.25">
      <c r="A1816">
        <v>1815</v>
      </c>
      <c r="B1816" s="10" t="s">
        <v>4408</v>
      </c>
      <c r="C1816" t="s">
        <v>13223</v>
      </c>
    </row>
    <row r="1817" spans="1:3" hidden="1" x14ac:dyDescent="0.25">
      <c r="A1817">
        <v>1816</v>
      </c>
      <c r="B1817" s="10" t="s">
        <v>4409</v>
      </c>
      <c r="C1817" t="s">
        <v>13224</v>
      </c>
    </row>
    <row r="1818" spans="1:3" hidden="1" x14ac:dyDescent="0.25">
      <c r="A1818">
        <v>1817</v>
      </c>
      <c r="B1818" s="10" t="s">
        <v>4410</v>
      </c>
      <c r="C1818" t="s">
        <v>665</v>
      </c>
    </row>
    <row r="1819" spans="1:3" hidden="1" x14ac:dyDescent="0.25">
      <c r="A1819">
        <v>1818</v>
      </c>
      <c r="B1819" s="10" t="s">
        <v>4411</v>
      </c>
      <c r="C1819" t="s">
        <v>13225</v>
      </c>
    </row>
    <row r="1820" spans="1:3" hidden="1" x14ac:dyDescent="0.25">
      <c r="A1820">
        <v>1819</v>
      </c>
      <c r="B1820" s="10" t="s">
        <v>4412</v>
      </c>
      <c r="C1820" t="s">
        <v>13226</v>
      </c>
    </row>
    <row r="1821" spans="1:3" hidden="1" x14ac:dyDescent="0.25">
      <c r="A1821">
        <v>1820</v>
      </c>
      <c r="B1821" s="10" t="s">
        <v>4413</v>
      </c>
      <c r="C1821" t="s">
        <v>13227</v>
      </c>
    </row>
    <row r="1822" spans="1:3" hidden="1" x14ac:dyDescent="0.25">
      <c r="A1822">
        <v>1821</v>
      </c>
      <c r="B1822" s="10" t="s">
        <v>4414</v>
      </c>
      <c r="C1822" t="s">
        <v>13228</v>
      </c>
    </row>
    <row r="1823" spans="1:3" hidden="1" x14ac:dyDescent="0.25">
      <c r="A1823">
        <v>1822</v>
      </c>
      <c r="B1823" s="10" t="s">
        <v>4415</v>
      </c>
      <c r="C1823" t="s">
        <v>13229</v>
      </c>
    </row>
    <row r="1824" spans="1:3" hidden="1" x14ac:dyDescent="0.25">
      <c r="A1824">
        <v>1823</v>
      </c>
      <c r="B1824" s="10" t="s">
        <v>4416</v>
      </c>
      <c r="C1824" t="s">
        <v>13230</v>
      </c>
    </row>
    <row r="1825" spans="1:3" hidden="1" x14ac:dyDescent="0.25">
      <c r="A1825">
        <v>1824</v>
      </c>
      <c r="B1825" s="10" t="s">
        <v>4417</v>
      </c>
      <c r="C1825" t="s">
        <v>13231</v>
      </c>
    </row>
    <row r="1826" spans="1:3" hidden="1" x14ac:dyDescent="0.25">
      <c r="A1826">
        <v>1825</v>
      </c>
      <c r="B1826" s="10" t="s">
        <v>4418</v>
      </c>
      <c r="C1826" t="s">
        <v>13232</v>
      </c>
    </row>
    <row r="1827" spans="1:3" hidden="1" x14ac:dyDescent="0.25">
      <c r="A1827">
        <v>1826</v>
      </c>
      <c r="B1827" s="10" t="s">
        <v>4419</v>
      </c>
      <c r="C1827" t="s">
        <v>13233</v>
      </c>
    </row>
    <row r="1828" spans="1:3" hidden="1" x14ac:dyDescent="0.25">
      <c r="A1828">
        <v>1827</v>
      </c>
      <c r="B1828" s="10" t="s">
        <v>4420</v>
      </c>
      <c r="C1828" t="s">
        <v>13234</v>
      </c>
    </row>
    <row r="1829" spans="1:3" hidden="1" x14ac:dyDescent="0.25">
      <c r="A1829">
        <v>1828</v>
      </c>
      <c r="B1829" s="10" t="s">
        <v>4421</v>
      </c>
      <c r="C1829" t="s">
        <v>13235</v>
      </c>
    </row>
    <row r="1830" spans="1:3" hidden="1" x14ac:dyDescent="0.25">
      <c r="A1830">
        <v>1829</v>
      </c>
      <c r="B1830" s="10" t="s">
        <v>4422</v>
      </c>
      <c r="C1830" t="s">
        <v>13236</v>
      </c>
    </row>
    <row r="1831" spans="1:3" hidden="1" x14ac:dyDescent="0.25">
      <c r="A1831">
        <v>1830</v>
      </c>
      <c r="B1831" s="10" t="s">
        <v>4423</v>
      </c>
      <c r="C1831" t="s">
        <v>13237</v>
      </c>
    </row>
    <row r="1832" spans="1:3" hidden="1" x14ac:dyDescent="0.25">
      <c r="A1832">
        <v>1831</v>
      </c>
      <c r="B1832" s="10" t="s">
        <v>4424</v>
      </c>
      <c r="C1832" t="s">
        <v>13238</v>
      </c>
    </row>
    <row r="1833" spans="1:3" hidden="1" x14ac:dyDescent="0.25">
      <c r="A1833">
        <v>1832</v>
      </c>
      <c r="B1833" s="10" t="s">
        <v>4425</v>
      </c>
      <c r="C1833" t="s">
        <v>13239</v>
      </c>
    </row>
    <row r="1834" spans="1:3" hidden="1" x14ac:dyDescent="0.25">
      <c r="A1834">
        <v>1833</v>
      </c>
      <c r="B1834" s="10" t="s">
        <v>4426</v>
      </c>
      <c r="C1834" t="s">
        <v>13240</v>
      </c>
    </row>
    <row r="1835" spans="1:3" hidden="1" x14ac:dyDescent="0.25">
      <c r="A1835">
        <v>1834</v>
      </c>
      <c r="B1835" s="10" t="s">
        <v>4427</v>
      </c>
      <c r="C1835" t="s">
        <v>13241</v>
      </c>
    </row>
    <row r="1836" spans="1:3" hidden="1" x14ac:dyDescent="0.25">
      <c r="A1836">
        <v>1835</v>
      </c>
      <c r="B1836" s="10" t="s">
        <v>4428</v>
      </c>
      <c r="C1836" t="s">
        <v>13242</v>
      </c>
    </row>
    <row r="1837" spans="1:3" hidden="1" x14ac:dyDescent="0.25">
      <c r="A1837">
        <v>1836</v>
      </c>
      <c r="B1837" s="10" t="s">
        <v>4429</v>
      </c>
      <c r="C1837" t="s">
        <v>13243</v>
      </c>
    </row>
    <row r="1838" spans="1:3" hidden="1" x14ac:dyDescent="0.25">
      <c r="A1838">
        <v>1837</v>
      </c>
      <c r="B1838" s="10" t="s">
        <v>4430</v>
      </c>
      <c r="C1838" t="s">
        <v>666</v>
      </c>
    </row>
    <row r="1839" spans="1:3" hidden="1" x14ac:dyDescent="0.25">
      <c r="A1839">
        <v>1838</v>
      </c>
      <c r="B1839" s="10" t="s">
        <v>4431</v>
      </c>
      <c r="C1839" t="s">
        <v>13244</v>
      </c>
    </row>
    <row r="1840" spans="1:3" hidden="1" x14ac:dyDescent="0.25">
      <c r="A1840">
        <v>1839</v>
      </c>
      <c r="B1840" s="10" t="s">
        <v>4432</v>
      </c>
      <c r="C1840" t="s">
        <v>13245</v>
      </c>
    </row>
    <row r="1841" spans="1:3" hidden="1" x14ac:dyDescent="0.25">
      <c r="A1841">
        <v>1840</v>
      </c>
      <c r="B1841" s="10" t="s">
        <v>4433</v>
      </c>
      <c r="C1841" t="s">
        <v>13246</v>
      </c>
    </row>
    <row r="1842" spans="1:3" hidden="1" x14ac:dyDescent="0.25">
      <c r="A1842">
        <v>1841</v>
      </c>
      <c r="B1842" s="10" t="s">
        <v>4434</v>
      </c>
      <c r="C1842" t="s">
        <v>667</v>
      </c>
    </row>
    <row r="1843" spans="1:3" hidden="1" x14ac:dyDescent="0.25">
      <c r="A1843">
        <v>1842</v>
      </c>
      <c r="B1843" s="10" t="s">
        <v>4435</v>
      </c>
      <c r="C1843" t="s">
        <v>13247</v>
      </c>
    </row>
    <row r="1844" spans="1:3" hidden="1" x14ac:dyDescent="0.25">
      <c r="A1844">
        <v>1843</v>
      </c>
      <c r="B1844" s="10" t="s">
        <v>4436</v>
      </c>
      <c r="C1844" t="s">
        <v>668</v>
      </c>
    </row>
    <row r="1845" spans="1:3" hidden="1" x14ac:dyDescent="0.25">
      <c r="A1845">
        <v>1844</v>
      </c>
      <c r="B1845" s="10" t="s">
        <v>4437</v>
      </c>
      <c r="C1845" t="s">
        <v>669</v>
      </c>
    </row>
    <row r="1846" spans="1:3" hidden="1" x14ac:dyDescent="0.25">
      <c r="A1846">
        <v>1845</v>
      </c>
      <c r="B1846" s="10" t="s">
        <v>4438</v>
      </c>
      <c r="C1846" t="s">
        <v>13248</v>
      </c>
    </row>
    <row r="1847" spans="1:3" hidden="1" x14ac:dyDescent="0.25">
      <c r="A1847">
        <v>1846</v>
      </c>
      <c r="B1847" s="10" t="s">
        <v>4439</v>
      </c>
      <c r="C1847" t="s">
        <v>13249</v>
      </c>
    </row>
    <row r="1848" spans="1:3" hidden="1" x14ac:dyDescent="0.25">
      <c r="A1848">
        <v>1847</v>
      </c>
      <c r="B1848" s="10" t="s">
        <v>4440</v>
      </c>
      <c r="C1848" t="s">
        <v>13250</v>
      </c>
    </row>
    <row r="1849" spans="1:3" hidden="1" x14ac:dyDescent="0.25">
      <c r="A1849">
        <v>1848</v>
      </c>
      <c r="B1849" s="10" t="s">
        <v>4441</v>
      </c>
      <c r="C1849" t="s">
        <v>670</v>
      </c>
    </row>
    <row r="1850" spans="1:3" hidden="1" x14ac:dyDescent="0.25">
      <c r="A1850">
        <v>1849</v>
      </c>
      <c r="B1850" s="10" t="s">
        <v>4442</v>
      </c>
      <c r="C1850" t="s">
        <v>13251</v>
      </c>
    </row>
    <row r="1851" spans="1:3" hidden="1" x14ac:dyDescent="0.25">
      <c r="A1851">
        <v>1850</v>
      </c>
      <c r="B1851" s="10" t="s">
        <v>4443</v>
      </c>
      <c r="C1851" t="s">
        <v>13252</v>
      </c>
    </row>
    <row r="1852" spans="1:3" hidden="1" x14ac:dyDescent="0.25">
      <c r="A1852">
        <v>1851</v>
      </c>
      <c r="B1852" s="10" t="s">
        <v>4444</v>
      </c>
      <c r="C1852" t="s">
        <v>671</v>
      </c>
    </row>
    <row r="1853" spans="1:3" hidden="1" x14ac:dyDescent="0.25">
      <c r="A1853">
        <v>1852</v>
      </c>
      <c r="B1853" s="10" t="s">
        <v>4445</v>
      </c>
      <c r="C1853" t="s">
        <v>13253</v>
      </c>
    </row>
    <row r="1854" spans="1:3" hidden="1" x14ac:dyDescent="0.25">
      <c r="A1854">
        <v>1853</v>
      </c>
      <c r="B1854" s="10" t="s">
        <v>4446</v>
      </c>
      <c r="C1854" t="s">
        <v>672</v>
      </c>
    </row>
    <row r="1855" spans="1:3" hidden="1" x14ac:dyDescent="0.25">
      <c r="A1855">
        <v>1854</v>
      </c>
      <c r="B1855" s="10" t="s">
        <v>4447</v>
      </c>
      <c r="C1855" t="s">
        <v>13254</v>
      </c>
    </row>
    <row r="1856" spans="1:3" hidden="1" x14ac:dyDescent="0.25">
      <c r="A1856">
        <v>1855</v>
      </c>
      <c r="B1856" s="10" t="s">
        <v>4448</v>
      </c>
      <c r="C1856" t="s">
        <v>13255</v>
      </c>
    </row>
    <row r="1857" spans="1:3" hidden="1" x14ac:dyDescent="0.25">
      <c r="A1857">
        <v>1856</v>
      </c>
      <c r="B1857" s="10" t="s">
        <v>4449</v>
      </c>
      <c r="C1857" t="s">
        <v>13256</v>
      </c>
    </row>
    <row r="1858" spans="1:3" hidden="1" x14ac:dyDescent="0.25">
      <c r="A1858">
        <v>1857</v>
      </c>
      <c r="B1858" s="10" t="s">
        <v>4450</v>
      </c>
      <c r="C1858" t="s">
        <v>13257</v>
      </c>
    </row>
    <row r="1859" spans="1:3" hidden="1" x14ac:dyDescent="0.25">
      <c r="A1859">
        <v>1858</v>
      </c>
      <c r="B1859" s="10" t="s">
        <v>4451</v>
      </c>
      <c r="C1859" t="s">
        <v>13258</v>
      </c>
    </row>
    <row r="1860" spans="1:3" hidden="1" x14ac:dyDescent="0.25">
      <c r="A1860">
        <v>1859</v>
      </c>
      <c r="B1860" s="10" t="s">
        <v>4452</v>
      </c>
      <c r="C1860" t="s">
        <v>13259</v>
      </c>
    </row>
    <row r="1861" spans="1:3" hidden="1" x14ac:dyDescent="0.25">
      <c r="A1861">
        <v>1860</v>
      </c>
      <c r="B1861" s="10" t="s">
        <v>4453</v>
      </c>
      <c r="C1861" t="s">
        <v>13260</v>
      </c>
    </row>
    <row r="1862" spans="1:3" hidden="1" x14ac:dyDescent="0.25">
      <c r="A1862">
        <v>1861</v>
      </c>
      <c r="B1862" s="10" t="s">
        <v>4454</v>
      </c>
      <c r="C1862" t="s">
        <v>13261</v>
      </c>
    </row>
    <row r="1863" spans="1:3" hidden="1" x14ac:dyDescent="0.25">
      <c r="A1863">
        <v>1862</v>
      </c>
      <c r="B1863" s="10" t="s">
        <v>4455</v>
      </c>
      <c r="C1863" t="s">
        <v>13262</v>
      </c>
    </row>
    <row r="1864" spans="1:3" hidden="1" x14ac:dyDescent="0.25">
      <c r="A1864">
        <v>1863</v>
      </c>
      <c r="B1864" s="10" t="s">
        <v>4456</v>
      </c>
      <c r="C1864" t="s">
        <v>13263</v>
      </c>
    </row>
    <row r="1865" spans="1:3" hidden="1" x14ac:dyDescent="0.25">
      <c r="A1865">
        <v>1864</v>
      </c>
      <c r="B1865" s="10" t="s">
        <v>4457</v>
      </c>
      <c r="C1865" t="s">
        <v>13264</v>
      </c>
    </row>
    <row r="1866" spans="1:3" hidden="1" x14ac:dyDescent="0.25">
      <c r="A1866">
        <v>1865</v>
      </c>
      <c r="B1866" s="10" t="s">
        <v>4458</v>
      </c>
      <c r="C1866" t="s">
        <v>13265</v>
      </c>
    </row>
    <row r="1867" spans="1:3" hidden="1" x14ac:dyDescent="0.25">
      <c r="A1867">
        <v>1866</v>
      </c>
      <c r="B1867" s="10" t="s">
        <v>4459</v>
      </c>
      <c r="C1867" t="s">
        <v>13266</v>
      </c>
    </row>
    <row r="1868" spans="1:3" hidden="1" x14ac:dyDescent="0.25">
      <c r="A1868">
        <v>1867</v>
      </c>
      <c r="B1868" s="10" t="s">
        <v>4460</v>
      </c>
      <c r="C1868" t="s">
        <v>13267</v>
      </c>
    </row>
    <row r="1869" spans="1:3" hidden="1" x14ac:dyDescent="0.25">
      <c r="A1869">
        <v>1868</v>
      </c>
      <c r="B1869" s="10" t="s">
        <v>4461</v>
      </c>
      <c r="C1869" t="s">
        <v>13268</v>
      </c>
    </row>
    <row r="1870" spans="1:3" hidden="1" x14ac:dyDescent="0.25">
      <c r="A1870">
        <v>1869</v>
      </c>
      <c r="B1870" s="10" t="s">
        <v>4462</v>
      </c>
      <c r="C1870" t="s">
        <v>13269</v>
      </c>
    </row>
    <row r="1871" spans="1:3" hidden="1" x14ac:dyDescent="0.25">
      <c r="A1871">
        <v>1870</v>
      </c>
      <c r="B1871" s="10" t="s">
        <v>4463</v>
      </c>
      <c r="C1871" t="s">
        <v>13270</v>
      </c>
    </row>
    <row r="1872" spans="1:3" hidden="1" x14ac:dyDescent="0.25">
      <c r="A1872">
        <v>1871</v>
      </c>
      <c r="B1872" s="10" t="s">
        <v>4464</v>
      </c>
      <c r="C1872" t="s">
        <v>13271</v>
      </c>
    </row>
    <row r="1873" spans="1:3" hidden="1" x14ac:dyDescent="0.25">
      <c r="A1873">
        <v>1872</v>
      </c>
      <c r="B1873" s="10" t="s">
        <v>4465</v>
      </c>
      <c r="C1873" t="s">
        <v>13272</v>
      </c>
    </row>
    <row r="1874" spans="1:3" hidden="1" x14ac:dyDescent="0.25">
      <c r="A1874">
        <v>1873</v>
      </c>
      <c r="B1874" s="10" t="s">
        <v>4466</v>
      </c>
      <c r="C1874" t="s">
        <v>13273</v>
      </c>
    </row>
    <row r="1875" spans="1:3" hidden="1" x14ac:dyDescent="0.25">
      <c r="A1875">
        <v>1874</v>
      </c>
      <c r="B1875" s="10" t="s">
        <v>4467</v>
      </c>
      <c r="C1875" t="s">
        <v>13274</v>
      </c>
    </row>
    <row r="1876" spans="1:3" hidden="1" x14ac:dyDescent="0.25">
      <c r="A1876">
        <v>1875</v>
      </c>
      <c r="B1876" s="10" t="s">
        <v>4468</v>
      </c>
      <c r="C1876" t="s">
        <v>13275</v>
      </c>
    </row>
    <row r="1877" spans="1:3" hidden="1" x14ac:dyDescent="0.25">
      <c r="A1877">
        <v>1876</v>
      </c>
      <c r="B1877" s="10" t="s">
        <v>4469</v>
      </c>
      <c r="C1877" t="s">
        <v>13276</v>
      </c>
    </row>
    <row r="1878" spans="1:3" hidden="1" x14ac:dyDescent="0.25">
      <c r="A1878">
        <v>1877</v>
      </c>
      <c r="B1878" s="10" t="s">
        <v>4470</v>
      </c>
      <c r="C1878" t="s">
        <v>13277</v>
      </c>
    </row>
    <row r="1879" spans="1:3" hidden="1" x14ac:dyDescent="0.25">
      <c r="A1879">
        <v>1878</v>
      </c>
      <c r="B1879" s="10" t="s">
        <v>4471</v>
      </c>
      <c r="C1879" t="s">
        <v>13278</v>
      </c>
    </row>
    <row r="1880" spans="1:3" hidden="1" x14ac:dyDescent="0.25">
      <c r="A1880">
        <v>1879</v>
      </c>
      <c r="B1880" s="10" t="s">
        <v>4472</v>
      </c>
      <c r="C1880" t="s">
        <v>13279</v>
      </c>
    </row>
    <row r="1881" spans="1:3" hidden="1" x14ac:dyDescent="0.25">
      <c r="A1881">
        <v>1880</v>
      </c>
      <c r="B1881" s="10" t="s">
        <v>4473</v>
      </c>
      <c r="C1881" t="s">
        <v>673</v>
      </c>
    </row>
    <row r="1882" spans="1:3" hidden="1" x14ac:dyDescent="0.25">
      <c r="A1882">
        <v>1881</v>
      </c>
      <c r="B1882" s="10" t="s">
        <v>4474</v>
      </c>
      <c r="C1882" t="s">
        <v>13280</v>
      </c>
    </row>
    <row r="1883" spans="1:3" hidden="1" x14ac:dyDescent="0.25">
      <c r="A1883">
        <v>1882</v>
      </c>
      <c r="B1883" s="10" t="s">
        <v>4475</v>
      </c>
      <c r="C1883" t="s">
        <v>13281</v>
      </c>
    </row>
    <row r="1884" spans="1:3" hidden="1" x14ac:dyDescent="0.25">
      <c r="A1884">
        <v>1883</v>
      </c>
      <c r="B1884" s="10" t="s">
        <v>4476</v>
      </c>
      <c r="C1884" t="s">
        <v>13282</v>
      </c>
    </row>
    <row r="1885" spans="1:3" hidden="1" x14ac:dyDescent="0.25">
      <c r="A1885">
        <v>1884</v>
      </c>
      <c r="B1885" s="10" t="s">
        <v>4477</v>
      </c>
      <c r="C1885" t="s">
        <v>13283</v>
      </c>
    </row>
    <row r="1886" spans="1:3" hidden="1" x14ac:dyDescent="0.25">
      <c r="A1886">
        <v>1885</v>
      </c>
      <c r="B1886" s="10" t="s">
        <v>4478</v>
      </c>
      <c r="C1886" t="s">
        <v>13284</v>
      </c>
    </row>
    <row r="1887" spans="1:3" hidden="1" x14ac:dyDescent="0.25">
      <c r="A1887">
        <v>1886</v>
      </c>
      <c r="B1887" s="10" t="s">
        <v>4479</v>
      </c>
      <c r="C1887" t="s">
        <v>13285</v>
      </c>
    </row>
    <row r="1888" spans="1:3" hidden="1" x14ac:dyDescent="0.25">
      <c r="A1888">
        <v>1887</v>
      </c>
      <c r="B1888" s="10" t="s">
        <v>4480</v>
      </c>
      <c r="C1888" t="s">
        <v>13286</v>
      </c>
    </row>
    <row r="1889" spans="1:3" hidden="1" x14ac:dyDescent="0.25">
      <c r="A1889">
        <v>1888</v>
      </c>
      <c r="B1889" s="10" t="s">
        <v>4481</v>
      </c>
      <c r="C1889" t="s">
        <v>13287</v>
      </c>
    </row>
    <row r="1890" spans="1:3" hidden="1" x14ac:dyDescent="0.25">
      <c r="A1890">
        <v>1889</v>
      </c>
      <c r="B1890" s="10" t="s">
        <v>4482</v>
      </c>
      <c r="C1890" t="s">
        <v>13288</v>
      </c>
    </row>
    <row r="1891" spans="1:3" hidden="1" x14ac:dyDescent="0.25">
      <c r="A1891">
        <v>1890</v>
      </c>
      <c r="B1891" s="10" t="s">
        <v>4483</v>
      </c>
      <c r="C1891" t="s">
        <v>13289</v>
      </c>
    </row>
    <row r="1892" spans="1:3" hidden="1" x14ac:dyDescent="0.25">
      <c r="A1892">
        <v>1891</v>
      </c>
      <c r="B1892" s="10" t="s">
        <v>4484</v>
      </c>
      <c r="C1892" t="s">
        <v>13290</v>
      </c>
    </row>
    <row r="1893" spans="1:3" hidden="1" x14ac:dyDescent="0.25">
      <c r="A1893">
        <v>1892</v>
      </c>
      <c r="B1893" s="10" t="s">
        <v>4485</v>
      </c>
      <c r="C1893" t="s">
        <v>13291</v>
      </c>
    </row>
    <row r="1894" spans="1:3" hidden="1" x14ac:dyDescent="0.25">
      <c r="A1894">
        <v>1893</v>
      </c>
      <c r="B1894" s="10" t="s">
        <v>4486</v>
      </c>
      <c r="C1894" t="s">
        <v>674</v>
      </c>
    </row>
    <row r="1895" spans="1:3" hidden="1" x14ac:dyDescent="0.25">
      <c r="A1895">
        <v>1894</v>
      </c>
      <c r="B1895" s="10" t="s">
        <v>4487</v>
      </c>
      <c r="C1895" t="s">
        <v>13292</v>
      </c>
    </row>
    <row r="1896" spans="1:3" hidden="1" x14ac:dyDescent="0.25">
      <c r="A1896">
        <v>1895</v>
      </c>
      <c r="B1896" s="10" t="s">
        <v>4488</v>
      </c>
      <c r="C1896" t="s">
        <v>13293</v>
      </c>
    </row>
    <row r="1897" spans="1:3" hidden="1" x14ac:dyDescent="0.25">
      <c r="A1897">
        <v>1896</v>
      </c>
      <c r="B1897" s="10" t="s">
        <v>4489</v>
      </c>
      <c r="C1897" t="s">
        <v>13294</v>
      </c>
    </row>
    <row r="1898" spans="1:3" hidden="1" x14ac:dyDescent="0.25">
      <c r="A1898">
        <v>1897</v>
      </c>
      <c r="B1898" s="10" t="s">
        <v>4490</v>
      </c>
      <c r="C1898" t="s">
        <v>13295</v>
      </c>
    </row>
    <row r="1899" spans="1:3" hidden="1" x14ac:dyDescent="0.25">
      <c r="A1899">
        <v>1898</v>
      </c>
      <c r="B1899" s="10" t="s">
        <v>4491</v>
      </c>
      <c r="C1899" t="s">
        <v>13296</v>
      </c>
    </row>
    <row r="1900" spans="1:3" hidden="1" x14ac:dyDescent="0.25">
      <c r="A1900">
        <v>1899</v>
      </c>
      <c r="B1900" s="10" t="s">
        <v>4492</v>
      </c>
      <c r="C1900" t="s">
        <v>13297</v>
      </c>
    </row>
    <row r="1901" spans="1:3" hidden="1" x14ac:dyDescent="0.25">
      <c r="A1901">
        <v>1900</v>
      </c>
      <c r="B1901" s="10" t="s">
        <v>4493</v>
      </c>
      <c r="C1901" t="s">
        <v>13298</v>
      </c>
    </row>
    <row r="1902" spans="1:3" hidden="1" x14ac:dyDescent="0.25">
      <c r="A1902">
        <v>1901</v>
      </c>
      <c r="B1902" s="10" t="s">
        <v>4494</v>
      </c>
      <c r="C1902" t="s">
        <v>13299</v>
      </c>
    </row>
    <row r="1903" spans="1:3" hidden="1" x14ac:dyDescent="0.25">
      <c r="A1903">
        <v>1902</v>
      </c>
      <c r="B1903" s="10" t="s">
        <v>4495</v>
      </c>
      <c r="C1903" t="s">
        <v>13300</v>
      </c>
    </row>
    <row r="1904" spans="1:3" hidden="1" x14ac:dyDescent="0.25">
      <c r="A1904">
        <v>1903</v>
      </c>
      <c r="B1904" s="10" t="s">
        <v>4496</v>
      </c>
      <c r="C1904" t="s">
        <v>13301</v>
      </c>
    </row>
    <row r="1905" spans="1:3" hidden="1" x14ac:dyDescent="0.25">
      <c r="A1905">
        <v>1904</v>
      </c>
      <c r="B1905" s="10" t="s">
        <v>4497</v>
      </c>
      <c r="C1905" t="s">
        <v>13302</v>
      </c>
    </row>
    <row r="1906" spans="1:3" hidden="1" x14ac:dyDescent="0.25">
      <c r="A1906">
        <v>1905</v>
      </c>
      <c r="B1906" s="10" t="s">
        <v>4498</v>
      </c>
      <c r="C1906" t="s">
        <v>13303</v>
      </c>
    </row>
    <row r="1907" spans="1:3" hidden="1" x14ac:dyDescent="0.25">
      <c r="A1907">
        <v>1906</v>
      </c>
      <c r="B1907" s="10" t="s">
        <v>4499</v>
      </c>
      <c r="C1907" t="s">
        <v>13304</v>
      </c>
    </row>
    <row r="1908" spans="1:3" hidden="1" x14ac:dyDescent="0.25">
      <c r="A1908">
        <v>1907</v>
      </c>
      <c r="B1908" s="10" t="s">
        <v>4500</v>
      </c>
      <c r="C1908" t="s">
        <v>13305</v>
      </c>
    </row>
    <row r="1909" spans="1:3" hidden="1" x14ac:dyDescent="0.25">
      <c r="A1909">
        <v>1908</v>
      </c>
      <c r="B1909" s="10" t="s">
        <v>4501</v>
      </c>
      <c r="C1909" t="s">
        <v>13306</v>
      </c>
    </row>
    <row r="1910" spans="1:3" hidden="1" x14ac:dyDescent="0.25">
      <c r="A1910">
        <v>1909</v>
      </c>
      <c r="B1910" s="10" t="s">
        <v>4502</v>
      </c>
      <c r="C1910" t="s">
        <v>13307</v>
      </c>
    </row>
    <row r="1911" spans="1:3" hidden="1" x14ac:dyDescent="0.25">
      <c r="A1911">
        <v>1910</v>
      </c>
      <c r="B1911" s="10" t="s">
        <v>4503</v>
      </c>
      <c r="C1911" t="s">
        <v>13308</v>
      </c>
    </row>
    <row r="1912" spans="1:3" hidden="1" x14ac:dyDescent="0.25">
      <c r="A1912">
        <v>1911</v>
      </c>
      <c r="B1912" s="10" t="s">
        <v>4504</v>
      </c>
      <c r="C1912" t="s">
        <v>13309</v>
      </c>
    </row>
    <row r="1913" spans="1:3" hidden="1" x14ac:dyDescent="0.25">
      <c r="A1913">
        <v>1912</v>
      </c>
      <c r="B1913" s="10" t="s">
        <v>4505</v>
      </c>
      <c r="C1913" t="s">
        <v>13310</v>
      </c>
    </row>
    <row r="1914" spans="1:3" hidden="1" x14ac:dyDescent="0.25">
      <c r="A1914">
        <v>1913</v>
      </c>
      <c r="B1914" s="10" t="s">
        <v>4506</v>
      </c>
      <c r="C1914" t="s">
        <v>13311</v>
      </c>
    </row>
    <row r="1915" spans="1:3" hidden="1" x14ac:dyDescent="0.25">
      <c r="A1915">
        <v>1914</v>
      </c>
      <c r="B1915" s="10" t="s">
        <v>4507</v>
      </c>
      <c r="C1915" t="s">
        <v>13312</v>
      </c>
    </row>
    <row r="1916" spans="1:3" hidden="1" x14ac:dyDescent="0.25">
      <c r="A1916">
        <v>1915</v>
      </c>
      <c r="B1916" s="10" t="s">
        <v>4508</v>
      </c>
      <c r="C1916" t="s">
        <v>13313</v>
      </c>
    </row>
    <row r="1917" spans="1:3" hidden="1" x14ac:dyDescent="0.25">
      <c r="A1917">
        <v>1916</v>
      </c>
      <c r="B1917" s="10" t="s">
        <v>4509</v>
      </c>
      <c r="C1917" t="s">
        <v>13314</v>
      </c>
    </row>
    <row r="1918" spans="1:3" hidden="1" x14ac:dyDescent="0.25">
      <c r="A1918">
        <v>1917</v>
      </c>
      <c r="B1918" s="10" t="s">
        <v>4510</v>
      </c>
      <c r="C1918" t="s">
        <v>13315</v>
      </c>
    </row>
    <row r="1919" spans="1:3" hidden="1" x14ac:dyDescent="0.25">
      <c r="A1919">
        <v>1918</v>
      </c>
      <c r="B1919" s="10" t="s">
        <v>4511</v>
      </c>
      <c r="C1919" t="s">
        <v>13316</v>
      </c>
    </row>
    <row r="1920" spans="1:3" hidden="1" x14ac:dyDescent="0.25">
      <c r="A1920">
        <v>1919</v>
      </c>
      <c r="B1920" s="10" t="s">
        <v>4512</v>
      </c>
      <c r="C1920" t="s">
        <v>13317</v>
      </c>
    </row>
    <row r="1921" spans="1:3" hidden="1" x14ac:dyDescent="0.25">
      <c r="A1921">
        <v>1920</v>
      </c>
      <c r="B1921" s="10" t="s">
        <v>4513</v>
      </c>
      <c r="C1921" t="s">
        <v>13318</v>
      </c>
    </row>
    <row r="1922" spans="1:3" hidden="1" x14ac:dyDescent="0.25">
      <c r="A1922">
        <v>1921</v>
      </c>
      <c r="B1922" s="10" t="s">
        <v>4514</v>
      </c>
      <c r="C1922" t="s">
        <v>13319</v>
      </c>
    </row>
    <row r="1923" spans="1:3" hidden="1" x14ac:dyDescent="0.25">
      <c r="A1923">
        <v>1922</v>
      </c>
      <c r="B1923" s="10" t="s">
        <v>4515</v>
      </c>
      <c r="C1923" t="s">
        <v>13320</v>
      </c>
    </row>
    <row r="1924" spans="1:3" hidden="1" x14ac:dyDescent="0.25">
      <c r="A1924">
        <v>1923</v>
      </c>
      <c r="B1924" s="10" t="s">
        <v>4516</v>
      </c>
      <c r="C1924" t="s">
        <v>13321</v>
      </c>
    </row>
    <row r="1925" spans="1:3" hidden="1" x14ac:dyDescent="0.25">
      <c r="A1925">
        <v>1924</v>
      </c>
      <c r="B1925" s="10" t="s">
        <v>4517</v>
      </c>
      <c r="C1925" t="s">
        <v>13322</v>
      </c>
    </row>
    <row r="1926" spans="1:3" hidden="1" x14ac:dyDescent="0.25">
      <c r="A1926">
        <v>1925</v>
      </c>
      <c r="B1926" s="10" t="s">
        <v>4518</v>
      </c>
      <c r="C1926" t="s">
        <v>13323</v>
      </c>
    </row>
    <row r="1927" spans="1:3" hidden="1" x14ac:dyDescent="0.25">
      <c r="A1927">
        <v>1926</v>
      </c>
      <c r="B1927" s="10" t="s">
        <v>4519</v>
      </c>
      <c r="C1927" t="s">
        <v>13324</v>
      </c>
    </row>
    <row r="1928" spans="1:3" hidden="1" x14ac:dyDescent="0.25">
      <c r="A1928">
        <v>1927</v>
      </c>
      <c r="B1928" s="10" t="s">
        <v>4520</v>
      </c>
      <c r="C1928" t="s">
        <v>13325</v>
      </c>
    </row>
    <row r="1929" spans="1:3" hidden="1" x14ac:dyDescent="0.25">
      <c r="A1929">
        <v>1928</v>
      </c>
      <c r="B1929" s="10" t="s">
        <v>4521</v>
      </c>
      <c r="C1929" t="s">
        <v>13326</v>
      </c>
    </row>
    <row r="1930" spans="1:3" hidden="1" x14ac:dyDescent="0.25">
      <c r="A1930">
        <v>1929</v>
      </c>
      <c r="B1930" s="10" t="s">
        <v>4522</v>
      </c>
      <c r="C1930" t="s">
        <v>13327</v>
      </c>
    </row>
    <row r="1931" spans="1:3" hidden="1" x14ac:dyDescent="0.25">
      <c r="A1931">
        <v>1930</v>
      </c>
      <c r="B1931" s="10" t="s">
        <v>4523</v>
      </c>
      <c r="C1931" t="s">
        <v>13328</v>
      </c>
    </row>
    <row r="1932" spans="1:3" hidden="1" x14ac:dyDescent="0.25">
      <c r="A1932">
        <v>1931</v>
      </c>
      <c r="B1932" s="10" t="s">
        <v>4524</v>
      </c>
      <c r="C1932" t="s">
        <v>13329</v>
      </c>
    </row>
    <row r="1933" spans="1:3" hidden="1" x14ac:dyDescent="0.25">
      <c r="A1933">
        <v>1932</v>
      </c>
      <c r="B1933" s="10" t="s">
        <v>4525</v>
      </c>
      <c r="C1933" t="s">
        <v>13330</v>
      </c>
    </row>
    <row r="1934" spans="1:3" hidden="1" x14ac:dyDescent="0.25">
      <c r="A1934">
        <v>1933</v>
      </c>
      <c r="B1934" s="10" t="s">
        <v>4526</v>
      </c>
      <c r="C1934" t="s">
        <v>13331</v>
      </c>
    </row>
    <row r="1935" spans="1:3" hidden="1" x14ac:dyDescent="0.25">
      <c r="A1935">
        <v>1934</v>
      </c>
      <c r="B1935" s="10" t="s">
        <v>4527</v>
      </c>
      <c r="C1935" t="s">
        <v>13332</v>
      </c>
    </row>
    <row r="1936" spans="1:3" hidden="1" x14ac:dyDescent="0.25">
      <c r="A1936">
        <v>1935</v>
      </c>
      <c r="B1936" s="10" t="s">
        <v>4528</v>
      </c>
      <c r="C1936" t="s">
        <v>13333</v>
      </c>
    </row>
    <row r="1937" spans="1:3" hidden="1" x14ac:dyDescent="0.25">
      <c r="A1937">
        <v>1936</v>
      </c>
      <c r="B1937" s="10" t="s">
        <v>4529</v>
      </c>
      <c r="C1937" t="s">
        <v>13334</v>
      </c>
    </row>
    <row r="1938" spans="1:3" hidden="1" x14ac:dyDescent="0.25">
      <c r="A1938">
        <v>1937</v>
      </c>
      <c r="B1938" s="10" t="s">
        <v>4530</v>
      </c>
      <c r="C1938" t="s">
        <v>13335</v>
      </c>
    </row>
    <row r="1939" spans="1:3" hidden="1" x14ac:dyDescent="0.25">
      <c r="A1939">
        <v>1938</v>
      </c>
      <c r="B1939" s="10" t="s">
        <v>4531</v>
      </c>
      <c r="C1939" t="s">
        <v>13336</v>
      </c>
    </row>
    <row r="1940" spans="1:3" hidden="1" x14ac:dyDescent="0.25">
      <c r="A1940">
        <v>1939</v>
      </c>
      <c r="B1940" s="10" t="s">
        <v>4532</v>
      </c>
      <c r="C1940" t="s">
        <v>13337</v>
      </c>
    </row>
    <row r="1941" spans="1:3" hidden="1" x14ac:dyDescent="0.25">
      <c r="A1941">
        <v>1940</v>
      </c>
      <c r="B1941" s="10" t="s">
        <v>4533</v>
      </c>
      <c r="C1941" t="s">
        <v>13338</v>
      </c>
    </row>
    <row r="1942" spans="1:3" hidden="1" x14ac:dyDescent="0.25">
      <c r="A1942">
        <v>1941</v>
      </c>
      <c r="B1942" s="10" t="s">
        <v>4534</v>
      </c>
      <c r="C1942" t="s">
        <v>13339</v>
      </c>
    </row>
    <row r="1943" spans="1:3" hidden="1" x14ac:dyDescent="0.25">
      <c r="A1943">
        <v>1942</v>
      </c>
      <c r="B1943" s="10" t="s">
        <v>4535</v>
      </c>
      <c r="C1943" t="s">
        <v>676</v>
      </c>
    </row>
    <row r="1944" spans="1:3" hidden="1" x14ac:dyDescent="0.25">
      <c r="A1944">
        <v>1943</v>
      </c>
      <c r="B1944" s="10" t="s">
        <v>4536</v>
      </c>
      <c r="C1944" t="s">
        <v>13340</v>
      </c>
    </row>
    <row r="1945" spans="1:3" hidden="1" x14ac:dyDescent="0.25">
      <c r="A1945">
        <v>1944</v>
      </c>
      <c r="B1945" s="10" t="s">
        <v>4537</v>
      </c>
      <c r="C1945" t="s">
        <v>13341</v>
      </c>
    </row>
    <row r="1946" spans="1:3" hidden="1" x14ac:dyDescent="0.25">
      <c r="A1946">
        <v>1945</v>
      </c>
      <c r="B1946" s="10" t="s">
        <v>4538</v>
      </c>
      <c r="C1946" t="s">
        <v>13342</v>
      </c>
    </row>
    <row r="1947" spans="1:3" hidden="1" x14ac:dyDescent="0.25">
      <c r="A1947">
        <v>1946</v>
      </c>
      <c r="B1947" s="10" t="s">
        <v>4539</v>
      </c>
      <c r="C1947" t="s">
        <v>13343</v>
      </c>
    </row>
    <row r="1948" spans="1:3" hidden="1" x14ac:dyDescent="0.25">
      <c r="A1948">
        <v>1947</v>
      </c>
      <c r="B1948" s="10" t="s">
        <v>4540</v>
      </c>
      <c r="C1948" t="s">
        <v>13344</v>
      </c>
    </row>
    <row r="1949" spans="1:3" hidden="1" x14ac:dyDescent="0.25">
      <c r="A1949">
        <v>1948</v>
      </c>
      <c r="B1949" s="10" t="s">
        <v>4541</v>
      </c>
      <c r="C1949" t="s">
        <v>13345</v>
      </c>
    </row>
    <row r="1950" spans="1:3" hidden="1" x14ac:dyDescent="0.25">
      <c r="A1950">
        <v>1949</v>
      </c>
      <c r="B1950" s="10" t="s">
        <v>4542</v>
      </c>
      <c r="C1950" t="s">
        <v>13346</v>
      </c>
    </row>
    <row r="1951" spans="1:3" hidden="1" x14ac:dyDescent="0.25">
      <c r="A1951">
        <v>1950</v>
      </c>
      <c r="B1951" s="10" t="s">
        <v>4543</v>
      </c>
      <c r="C1951" t="s">
        <v>677</v>
      </c>
    </row>
    <row r="1952" spans="1:3" hidden="1" x14ac:dyDescent="0.25">
      <c r="A1952">
        <v>1951</v>
      </c>
      <c r="B1952" s="10" t="s">
        <v>4544</v>
      </c>
      <c r="C1952" t="s">
        <v>678</v>
      </c>
    </row>
    <row r="1953" spans="1:3" hidden="1" x14ac:dyDescent="0.25">
      <c r="A1953">
        <v>1952</v>
      </c>
      <c r="B1953" s="10" t="s">
        <v>4545</v>
      </c>
      <c r="C1953" t="s">
        <v>13347</v>
      </c>
    </row>
    <row r="1954" spans="1:3" hidden="1" x14ac:dyDescent="0.25">
      <c r="A1954">
        <v>1953</v>
      </c>
      <c r="B1954" s="10" t="s">
        <v>4546</v>
      </c>
      <c r="C1954" t="s">
        <v>13348</v>
      </c>
    </row>
    <row r="1955" spans="1:3" hidden="1" x14ac:dyDescent="0.25">
      <c r="A1955">
        <v>1954</v>
      </c>
      <c r="B1955" s="10" t="s">
        <v>4547</v>
      </c>
      <c r="C1955" t="s">
        <v>13349</v>
      </c>
    </row>
    <row r="1956" spans="1:3" hidden="1" x14ac:dyDescent="0.25">
      <c r="A1956">
        <v>1955</v>
      </c>
      <c r="B1956" s="10" t="s">
        <v>4548</v>
      </c>
      <c r="C1956" t="s">
        <v>13350</v>
      </c>
    </row>
    <row r="1957" spans="1:3" hidden="1" x14ac:dyDescent="0.25">
      <c r="A1957">
        <v>1956</v>
      </c>
      <c r="B1957" s="10" t="s">
        <v>4549</v>
      </c>
      <c r="C1957" t="s">
        <v>13351</v>
      </c>
    </row>
    <row r="1958" spans="1:3" hidden="1" x14ac:dyDescent="0.25">
      <c r="A1958">
        <v>1957</v>
      </c>
      <c r="B1958" s="10" t="s">
        <v>4550</v>
      </c>
      <c r="C1958" t="s">
        <v>13352</v>
      </c>
    </row>
    <row r="1959" spans="1:3" hidden="1" x14ac:dyDescent="0.25">
      <c r="A1959">
        <v>1958</v>
      </c>
      <c r="B1959" s="10" t="s">
        <v>4551</v>
      </c>
      <c r="C1959" t="s">
        <v>13353</v>
      </c>
    </row>
    <row r="1960" spans="1:3" hidden="1" x14ac:dyDescent="0.25">
      <c r="A1960">
        <v>1959</v>
      </c>
      <c r="B1960" s="10" t="s">
        <v>4552</v>
      </c>
      <c r="C1960" t="s">
        <v>13354</v>
      </c>
    </row>
    <row r="1961" spans="1:3" hidden="1" x14ac:dyDescent="0.25">
      <c r="A1961">
        <v>1960</v>
      </c>
      <c r="B1961" s="10" t="s">
        <v>4553</v>
      </c>
      <c r="C1961" t="s">
        <v>13355</v>
      </c>
    </row>
    <row r="1962" spans="1:3" hidden="1" x14ac:dyDescent="0.25">
      <c r="A1962">
        <v>1961</v>
      </c>
      <c r="B1962" s="10" t="s">
        <v>4554</v>
      </c>
      <c r="C1962" t="s">
        <v>13356</v>
      </c>
    </row>
    <row r="1963" spans="1:3" hidden="1" x14ac:dyDescent="0.25">
      <c r="A1963">
        <v>1962</v>
      </c>
      <c r="B1963" s="10" t="s">
        <v>4555</v>
      </c>
      <c r="C1963" t="s">
        <v>13357</v>
      </c>
    </row>
    <row r="1964" spans="1:3" hidden="1" x14ac:dyDescent="0.25">
      <c r="A1964">
        <v>1963</v>
      </c>
      <c r="B1964" s="10" t="s">
        <v>4556</v>
      </c>
      <c r="C1964" t="s">
        <v>13358</v>
      </c>
    </row>
    <row r="1965" spans="1:3" hidden="1" x14ac:dyDescent="0.25">
      <c r="A1965">
        <v>1964</v>
      </c>
      <c r="B1965" s="10" t="s">
        <v>4557</v>
      </c>
      <c r="C1965" t="s">
        <v>13359</v>
      </c>
    </row>
    <row r="1966" spans="1:3" hidden="1" x14ac:dyDescent="0.25">
      <c r="A1966">
        <v>1965</v>
      </c>
      <c r="B1966" s="10" t="s">
        <v>4558</v>
      </c>
      <c r="C1966" t="s">
        <v>13360</v>
      </c>
    </row>
    <row r="1967" spans="1:3" hidden="1" x14ac:dyDescent="0.25">
      <c r="A1967">
        <v>1966</v>
      </c>
      <c r="B1967" s="10" t="s">
        <v>4559</v>
      </c>
      <c r="C1967" t="s">
        <v>13361</v>
      </c>
    </row>
    <row r="1968" spans="1:3" hidden="1" x14ac:dyDescent="0.25">
      <c r="A1968">
        <v>1967</v>
      </c>
      <c r="B1968" s="10" t="s">
        <v>4560</v>
      </c>
      <c r="C1968" t="s">
        <v>13362</v>
      </c>
    </row>
    <row r="1969" spans="1:3" hidden="1" x14ac:dyDescent="0.25">
      <c r="A1969">
        <v>1968</v>
      </c>
      <c r="B1969" s="10" t="s">
        <v>4561</v>
      </c>
      <c r="C1969" t="s">
        <v>13167</v>
      </c>
    </row>
    <row r="1970" spans="1:3" hidden="1" x14ac:dyDescent="0.25">
      <c r="A1970">
        <v>1969</v>
      </c>
      <c r="B1970" s="10" t="s">
        <v>4562</v>
      </c>
      <c r="C1970" t="s">
        <v>679</v>
      </c>
    </row>
    <row r="1971" spans="1:3" hidden="1" x14ac:dyDescent="0.25">
      <c r="A1971">
        <v>1970</v>
      </c>
      <c r="B1971" s="10" t="s">
        <v>4563</v>
      </c>
      <c r="C1971" t="s">
        <v>13363</v>
      </c>
    </row>
    <row r="1972" spans="1:3" hidden="1" x14ac:dyDescent="0.25">
      <c r="A1972">
        <v>1971</v>
      </c>
      <c r="B1972" s="10" t="s">
        <v>4564</v>
      </c>
      <c r="C1972" t="s">
        <v>13364</v>
      </c>
    </row>
    <row r="1973" spans="1:3" hidden="1" x14ac:dyDescent="0.25">
      <c r="A1973">
        <v>1972</v>
      </c>
      <c r="B1973" s="10" t="s">
        <v>4565</v>
      </c>
      <c r="C1973" t="s">
        <v>680</v>
      </c>
    </row>
    <row r="1974" spans="1:3" hidden="1" x14ac:dyDescent="0.25">
      <c r="A1974">
        <v>1973</v>
      </c>
      <c r="B1974" s="10" t="s">
        <v>4566</v>
      </c>
      <c r="C1974" t="s">
        <v>681</v>
      </c>
    </row>
    <row r="1975" spans="1:3" hidden="1" x14ac:dyDescent="0.25">
      <c r="A1975">
        <v>1974</v>
      </c>
      <c r="B1975" s="10" t="s">
        <v>4567</v>
      </c>
      <c r="C1975" t="s">
        <v>13365</v>
      </c>
    </row>
    <row r="1976" spans="1:3" hidden="1" x14ac:dyDescent="0.25">
      <c r="A1976">
        <v>1975</v>
      </c>
      <c r="B1976" s="10" t="s">
        <v>4568</v>
      </c>
      <c r="C1976" t="s">
        <v>13366</v>
      </c>
    </row>
    <row r="1977" spans="1:3" hidden="1" x14ac:dyDescent="0.25">
      <c r="A1977">
        <v>1976</v>
      </c>
      <c r="B1977" s="10" t="s">
        <v>4569</v>
      </c>
      <c r="C1977" t="s">
        <v>13367</v>
      </c>
    </row>
    <row r="1978" spans="1:3" hidden="1" x14ac:dyDescent="0.25">
      <c r="A1978">
        <v>1977</v>
      </c>
      <c r="B1978" s="10" t="s">
        <v>4570</v>
      </c>
      <c r="C1978" t="s">
        <v>682</v>
      </c>
    </row>
    <row r="1979" spans="1:3" hidden="1" x14ac:dyDescent="0.25">
      <c r="A1979">
        <v>1978</v>
      </c>
      <c r="B1979" s="10" t="s">
        <v>4571</v>
      </c>
      <c r="C1979" t="s">
        <v>683</v>
      </c>
    </row>
    <row r="1980" spans="1:3" hidden="1" x14ac:dyDescent="0.25">
      <c r="A1980">
        <v>1979</v>
      </c>
      <c r="B1980" s="10" t="s">
        <v>4572</v>
      </c>
      <c r="C1980" t="s">
        <v>684</v>
      </c>
    </row>
    <row r="1981" spans="1:3" hidden="1" x14ac:dyDescent="0.25">
      <c r="A1981">
        <v>1980</v>
      </c>
      <c r="B1981" s="10" t="s">
        <v>4573</v>
      </c>
      <c r="C1981" t="s">
        <v>685</v>
      </c>
    </row>
    <row r="1982" spans="1:3" hidden="1" x14ac:dyDescent="0.25">
      <c r="A1982">
        <v>1981</v>
      </c>
      <c r="B1982" s="10" t="s">
        <v>4574</v>
      </c>
      <c r="C1982" t="s">
        <v>13368</v>
      </c>
    </row>
    <row r="1983" spans="1:3" hidden="1" x14ac:dyDescent="0.25">
      <c r="A1983">
        <v>1982</v>
      </c>
      <c r="B1983" s="10" t="s">
        <v>4575</v>
      </c>
      <c r="C1983" t="s">
        <v>13369</v>
      </c>
    </row>
    <row r="1984" spans="1:3" hidden="1" x14ac:dyDescent="0.25">
      <c r="A1984">
        <v>1983</v>
      </c>
      <c r="B1984" s="10" t="s">
        <v>4576</v>
      </c>
      <c r="C1984" t="s">
        <v>13370</v>
      </c>
    </row>
    <row r="1985" spans="1:3" hidden="1" x14ac:dyDescent="0.25">
      <c r="A1985">
        <v>1984</v>
      </c>
      <c r="B1985" s="10" t="s">
        <v>4577</v>
      </c>
      <c r="C1985" t="s">
        <v>686</v>
      </c>
    </row>
    <row r="1986" spans="1:3" hidden="1" x14ac:dyDescent="0.25">
      <c r="A1986">
        <v>1985</v>
      </c>
      <c r="B1986" s="10" t="s">
        <v>4578</v>
      </c>
      <c r="C1986" t="s">
        <v>13371</v>
      </c>
    </row>
    <row r="1987" spans="1:3" hidden="1" x14ac:dyDescent="0.25">
      <c r="A1987">
        <v>1986</v>
      </c>
      <c r="B1987" s="10" t="s">
        <v>4579</v>
      </c>
      <c r="C1987" t="s">
        <v>13372</v>
      </c>
    </row>
    <row r="1988" spans="1:3" hidden="1" x14ac:dyDescent="0.25">
      <c r="A1988">
        <v>1987</v>
      </c>
      <c r="B1988" s="10" t="s">
        <v>4580</v>
      </c>
      <c r="C1988" t="s">
        <v>13373</v>
      </c>
    </row>
    <row r="1989" spans="1:3" hidden="1" x14ac:dyDescent="0.25">
      <c r="A1989">
        <v>1988</v>
      </c>
      <c r="B1989" s="10" t="s">
        <v>4581</v>
      </c>
      <c r="C1989" t="s">
        <v>687</v>
      </c>
    </row>
    <row r="1990" spans="1:3" hidden="1" x14ac:dyDescent="0.25">
      <c r="A1990">
        <v>1989</v>
      </c>
      <c r="B1990" s="10" t="s">
        <v>4582</v>
      </c>
      <c r="C1990" t="s">
        <v>13374</v>
      </c>
    </row>
    <row r="1991" spans="1:3" hidden="1" x14ac:dyDescent="0.25">
      <c r="A1991">
        <v>1990</v>
      </c>
      <c r="B1991" s="10" t="s">
        <v>4583</v>
      </c>
      <c r="C1991" t="s">
        <v>13375</v>
      </c>
    </row>
    <row r="1992" spans="1:3" hidden="1" x14ac:dyDescent="0.25">
      <c r="A1992">
        <v>1991</v>
      </c>
      <c r="B1992" s="10" t="s">
        <v>4584</v>
      </c>
      <c r="C1992" t="s">
        <v>13376</v>
      </c>
    </row>
    <row r="1993" spans="1:3" hidden="1" x14ac:dyDescent="0.25">
      <c r="A1993">
        <v>1992</v>
      </c>
      <c r="B1993" s="10" t="s">
        <v>4585</v>
      </c>
      <c r="C1993" t="s">
        <v>13377</v>
      </c>
    </row>
    <row r="1994" spans="1:3" hidden="1" x14ac:dyDescent="0.25">
      <c r="A1994">
        <v>1993</v>
      </c>
      <c r="B1994" s="10" t="s">
        <v>4586</v>
      </c>
      <c r="C1994" t="s">
        <v>688</v>
      </c>
    </row>
    <row r="1995" spans="1:3" hidden="1" x14ac:dyDescent="0.25">
      <c r="A1995">
        <v>1994</v>
      </c>
      <c r="B1995" s="10" t="s">
        <v>4587</v>
      </c>
      <c r="C1995" t="s">
        <v>13378</v>
      </c>
    </row>
    <row r="1996" spans="1:3" hidden="1" x14ac:dyDescent="0.25">
      <c r="A1996">
        <v>1995</v>
      </c>
      <c r="B1996" s="10" t="s">
        <v>4588</v>
      </c>
      <c r="C1996" t="s">
        <v>13379</v>
      </c>
    </row>
    <row r="1997" spans="1:3" hidden="1" x14ac:dyDescent="0.25">
      <c r="A1997">
        <v>1996</v>
      </c>
      <c r="B1997" s="10" t="s">
        <v>4589</v>
      </c>
      <c r="C1997" t="s">
        <v>13380</v>
      </c>
    </row>
    <row r="1998" spans="1:3" hidden="1" x14ac:dyDescent="0.25">
      <c r="A1998">
        <v>1997</v>
      </c>
      <c r="B1998" s="10" t="s">
        <v>4590</v>
      </c>
      <c r="C1998" t="s">
        <v>13381</v>
      </c>
    </row>
    <row r="1999" spans="1:3" hidden="1" x14ac:dyDescent="0.25">
      <c r="A1999">
        <v>1998</v>
      </c>
      <c r="B1999" s="10" t="s">
        <v>4591</v>
      </c>
      <c r="C1999" t="s">
        <v>13382</v>
      </c>
    </row>
    <row r="2000" spans="1:3" hidden="1" x14ac:dyDescent="0.25">
      <c r="A2000">
        <v>1999</v>
      </c>
      <c r="B2000" s="10" t="s">
        <v>4592</v>
      </c>
      <c r="C2000" t="s">
        <v>13383</v>
      </c>
    </row>
    <row r="2001" spans="1:3" hidden="1" x14ac:dyDescent="0.25">
      <c r="A2001">
        <v>2000</v>
      </c>
      <c r="B2001" s="10" t="s">
        <v>4593</v>
      </c>
      <c r="C2001" t="s">
        <v>13384</v>
      </c>
    </row>
    <row r="2002" spans="1:3" hidden="1" x14ac:dyDescent="0.25">
      <c r="A2002">
        <v>2001</v>
      </c>
      <c r="B2002" s="10" t="s">
        <v>4594</v>
      </c>
      <c r="C2002" t="s">
        <v>13385</v>
      </c>
    </row>
    <row r="2003" spans="1:3" hidden="1" x14ac:dyDescent="0.25">
      <c r="A2003">
        <v>2002</v>
      </c>
      <c r="B2003" s="10" t="s">
        <v>4595</v>
      </c>
      <c r="C2003" t="s">
        <v>13386</v>
      </c>
    </row>
    <row r="2004" spans="1:3" hidden="1" x14ac:dyDescent="0.25">
      <c r="A2004">
        <v>2003</v>
      </c>
      <c r="B2004" s="10" t="s">
        <v>4596</v>
      </c>
      <c r="C2004" t="s">
        <v>13387</v>
      </c>
    </row>
    <row r="2005" spans="1:3" hidden="1" x14ac:dyDescent="0.25">
      <c r="A2005">
        <v>2004</v>
      </c>
      <c r="B2005" s="10" t="s">
        <v>4597</v>
      </c>
      <c r="C2005" t="s">
        <v>13388</v>
      </c>
    </row>
    <row r="2006" spans="1:3" hidden="1" x14ac:dyDescent="0.25">
      <c r="A2006">
        <v>2005</v>
      </c>
      <c r="B2006" s="10" t="s">
        <v>4598</v>
      </c>
      <c r="C2006" t="s">
        <v>13389</v>
      </c>
    </row>
    <row r="2007" spans="1:3" hidden="1" x14ac:dyDescent="0.25">
      <c r="A2007">
        <v>2006</v>
      </c>
      <c r="B2007" s="10" t="s">
        <v>4599</v>
      </c>
      <c r="C2007" t="s">
        <v>13390</v>
      </c>
    </row>
    <row r="2008" spans="1:3" hidden="1" x14ac:dyDescent="0.25">
      <c r="A2008">
        <v>2007</v>
      </c>
      <c r="B2008" s="10" t="s">
        <v>4600</v>
      </c>
      <c r="C2008" t="s">
        <v>13391</v>
      </c>
    </row>
    <row r="2009" spans="1:3" hidden="1" x14ac:dyDescent="0.25">
      <c r="A2009">
        <v>2008</v>
      </c>
      <c r="B2009" s="10" t="s">
        <v>4601</v>
      </c>
      <c r="C2009" t="s">
        <v>13392</v>
      </c>
    </row>
    <row r="2010" spans="1:3" hidden="1" x14ac:dyDescent="0.25">
      <c r="A2010">
        <v>2009</v>
      </c>
      <c r="B2010" s="10" t="s">
        <v>4602</v>
      </c>
      <c r="C2010" t="s">
        <v>13393</v>
      </c>
    </row>
    <row r="2011" spans="1:3" hidden="1" x14ac:dyDescent="0.25">
      <c r="A2011">
        <v>2010</v>
      </c>
      <c r="B2011" s="10" t="s">
        <v>4603</v>
      </c>
      <c r="C2011" t="s">
        <v>13394</v>
      </c>
    </row>
    <row r="2012" spans="1:3" hidden="1" x14ac:dyDescent="0.25">
      <c r="A2012">
        <v>2011</v>
      </c>
      <c r="B2012" s="10" t="s">
        <v>4604</v>
      </c>
      <c r="C2012" t="s">
        <v>690</v>
      </c>
    </row>
    <row r="2013" spans="1:3" hidden="1" x14ac:dyDescent="0.25">
      <c r="A2013">
        <v>2012</v>
      </c>
      <c r="B2013" s="10" t="s">
        <v>4605</v>
      </c>
      <c r="C2013" t="s">
        <v>13395</v>
      </c>
    </row>
    <row r="2014" spans="1:3" hidden="1" x14ac:dyDescent="0.25">
      <c r="A2014">
        <v>2013</v>
      </c>
      <c r="B2014" s="10" t="s">
        <v>4606</v>
      </c>
      <c r="C2014" t="s">
        <v>13396</v>
      </c>
    </row>
    <row r="2015" spans="1:3" hidden="1" x14ac:dyDescent="0.25">
      <c r="A2015">
        <v>2014</v>
      </c>
      <c r="B2015" s="10" t="s">
        <v>4607</v>
      </c>
      <c r="C2015" t="s">
        <v>691</v>
      </c>
    </row>
    <row r="2016" spans="1:3" hidden="1" x14ac:dyDescent="0.25">
      <c r="A2016">
        <v>2015</v>
      </c>
      <c r="B2016" s="10" t="s">
        <v>4608</v>
      </c>
      <c r="C2016" t="s">
        <v>692</v>
      </c>
    </row>
    <row r="2017" spans="1:3" hidden="1" x14ac:dyDescent="0.25">
      <c r="A2017">
        <v>2016</v>
      </c>
      <c r="B2017" s="10" t="s">
        <v>4609</v>
      </c>
      <c r="C2017" t="s">
        <v>693</v>
      </c>
    </row>
    <row r="2018" spans="1:3" hidden="1" x14ac:dyDescent="0.25">
      <c r="A2018">
        <v>2017</v>
      </c>
      <c r="B2018" s="10" t="s">
        <v>4610</v>
      </c>
      <c r="C2018" t="s">
        <v>13397</v>
      </c>
    </row>
    <row r="2019" spans="1:3" hidden="1" x14ac:dyDescent="0.25">
      <c r="A2019">
        <v>2018</v>
      </c>
      <c r="B2019" s="10" t="s">
        <v>4611</v>
      </c>
      <c r="C2019" t="s">
        <v>13398</v>
      </c>
    </row>
    <row r="2020" spans="1:3" hidden="1" x14ac:dyDescent="0.25">
      <c r="A2020">
        <v>2019</v>
      </c>
      <c r="B2020" s="10" t="s">
        <v>4612</v>
      </c>
      <c r="C2020" t="s">
        <v>13399</v>
      </c>
    </row>
    <row r="2021" spans="1:3" hidden="1" x14ac:dyDescent="0.25">
      <c r="A2021">
        <v>2020</v>
      </c>
      <c r="B2021" s="10" t="s">
        <v>4613</v>
      </c>
      <c r="C2021" t="s">
        <v>689</v>
      </c>
    </row>
    <row r="2022" spans="1:3" hidden="1" x14ac:dyDescent="0.25">
      <c r="A2022">
        <v>2021</v>
      </c>
      <c r="B2022" s="10" t="s">
        <v>4614</v>
      </c>
      <c r="C2022" t="s">
        <v>13400</v>
      </c>
    </row>
    <row r="2023" spans="1:3" hidden="1" x14ac:dyDescent="0.25">
      <c r="A2023">
        <v>2022</v>
      </c>
      <c r="B2023" s="10" t="s">
        <v>4615</v>
      </c>
      <c r="C2023" t="s">
        <v>13401</v>
      </c>
    </row>
    <row r="2024" spans="1:3" hidden="1" x14ac:dyDescent="0.25">
      <c r="A2024">
        <v>2023</v>
      </c>
      <c r="B2024" s="10" t="s">
        <v>4616</v>
      </c>
      <c r="C2024" t="s">
        <v>13402</v>
      </c>
    </row>
    <row r="2025" spans="1:3" hidden="1" x14ac:dyDescent="0.25">
      <c r="A2025">
        <v>2024</v>
      </c>
      <c r="B2025" s="10" t="s">
        <v>4617</v>
      </c>
      <c r="C2025" t="s">
        <v>13403</v>
      </c>
    </row>
    <row r="2026" spans="1:3" hidden="1" x14ac:dyDescent="0.25">
      <c r="A2026">
        <v>2025</v>
      </c>
      <c r="B2026" s="10" t="s">
        <v>4618</v>
      </c>
      <c r="C2026" t="s">
        <v>13404</v>
      </c>
    </row>
    <row r="2027" spans="1:3" hidden="1" x14ac:dyDescent="0.25">
      <c r="A2027">
        <v>2026</v>
      </c>
      <c r="B2027" s="10" t="s">
        <v>4619</v>
      </c>
      <c r="C2027" t="s">
        <v>13405</v>
      </c>
    </row>
    <row r="2028" spans="1:3" hidden="1" x14ac:dyDescent="0.25">
      <c r="A2028">
        <v>2027</v>
      </c>
      <c r="B2028" s="10" t="s">
        <v>4620</v>
      </c>
      <c r="C2028" t="s">
        <v>694</v>
      </c>
    </row>
    <row r="2029" spans="1:3" hidden="1" x14ac:dyDescent="0.25">
      <c r="A2029">
        <v>2028</v>
      </c>
      <c r="B2029" s="10" t="s">
        <v>4621</v>
      </c>
      <c r="C2029" t="s">
        <v>695</v>
      </c>
    </row>
    <row r="2030" spans="1:3" hidden="1" x14ac:dyDescent="0.25">
      <c r="A2030">
        <v>2029</v>
      </c>
      <c r="B2030" s="10" t="s">
        <v>4622</v>
      </c>
      <c r="C2030" t="s">
        <v>696</v>
      </c>
    </row>
    <row r="2031" spans="1:3" hidden="1" x14ac:dyDescent="0.25">
      <c r="A2031">
        <v>2030</v>
      </c>
      <c r="B2031" s="10" t="s">
        <v>4623</v>
      </c>
      <c r="C2031" t="s">
        <v>697</v>
      </c>
    </row>
    <row r="2032" spans="1:3" hidden="1" x14ac:dyDescent="0.25">
      <c r="A2032">
        <v>2031</v>
      </c>
      <c r="B2032" s="10" t="s">
        <v>4624</v>
      </c>
      <c r="C2032" t="s">
        <v>13406</v>
      </c>
    </row>
    <row r="2033" spans="1:3" hidden="1" x14ac:dyDescent="0.25">
      <c r="A2033">
        <v>2032</v>
      </c>
      <c r="B2033" s="10" t="s">
        <v>4625</v>
      </c>
      <c r="C2033" t="s">
        <v>698</v>
      </c>
    </row>
    <row r="2034" spans="1:3" hidden="1" x14ac:dyDescent="0.25">
      <c r="A2034">
        <v>2033</v>
      </c>
      <c r="B2034" s="10" t="s">
        <v>4626</v>
      </c>
      <c r="C2034" t="s">
        <v>13407</v>
      </c>
    </row>
    <row r="2035" spans="1:3" hidden="1" x14ac:dyDescent="0.25">
      <c r="A2035">
        <v>2034</v>
      </c>
      <c r="B2035" s="10" t="s">
        <v>4627</v>
      </c>
      <c r="C2035" t="s">
        <v>699</v>
      </c>
    </row>
    <row r="2036" spans="1:3" hidden="1" x14ac:dyDescent="0.25">
      <c r="A2036">
        <v>2035</v>
      </c>
      <c r="B2036" s="10" t="s">
        <v>4628</v>
      </c>
      <c r="C2036" t="s">
        <v>13408</v>
      </c>
    </row>
    <row r="2037" spans="1:3" hidden="1" x14ac:dyDescent="0.25">
      <c r="A2037">
        <v>2036</v>
      </c>
      <c r="B2037" s="10" t="s">
        <v>4629</v>
      </c>
      <c r="C2037" t="s">
        <v>13409</v>
      </c>
    </row>
    <row r="2038" spans="1:3" hidden="1" x14ac:dyDescent="0.25">
      <c r="A2038">
        <v>2037</v>
      </c>
      <c r="B2038" s="10" t="s">
        <v>4630</v>
      </c>
      <c r="C2038" t="s">
        <v>13410</v>
      </c>
    </row>
    <row r="2039" spans="1:3" hidden="1" x14ac:dyDescent="0.25">
      <c r="A2039">
        <v>2038</v>
      </c>
      <c r="B2039" s="10" t="s">
        <v>4631</v>
      </c>
      <c r="C2039" t="s">
        <v>700</v>
      </c>
    </row>
    <row r="2040" spans="1:3" hidden="1" x14ac:dyDescent="0.25">
      <c r="A2040">
        <v>2039</v>
      </c>
      <c r="B2040" s="10" t="s">
        <v>4632</v>
      </c>
      <c r="C2040" t="s">
        <v>13411</v>
      </c>
    </row>
    <row r="2041" spans="1:3" hidden="1" x14ac:dyDescent="0.25">
      <c r="A2041">
        <v>2040</v>
      </c>
      <c r="B2041" s="10" t="s">
        <v>4633</v>
      </c>
      <c r="C2041" t="s">
        <v>13412</v>
      </c>
    </row>
    <row r="2042" spans="1:3" hidden="1" x14ac:dyDescent="0.25">
      <c r="A2042">
        <v>2041</v>
      </c>
      <c r="B2042" s="10" t="s">
        <v>4634</v>
      </c>
      <c r="C2042" t="s">
        <v>13413</v>
      </c>
    </row>
    <row r="2043" spans="1:3" hidden="1" x14ac:dyDescent="0.25">
      <c r="A2043">
        <v>2042</v>
      </c>
      <c r="B2043" s="10" t="s">
        <v>4635</v>
      </c>
      <c r="C2043" t="s">
        <v>13414</v>
      </c>
    </row>
    <row r="2044" spans="1:3" hidden="1" x14ac:dyDescent="0.25">
      <c r="A2044">
        <v>2043</v>
      </c>
      <c r="B2044" s="10" t="s">
        <v>4636</v>
      </c>
      <c r="C2044" t="s">
        <v>13415</v>
      </c>
    </row>
    <row r="2045" spans="1:3" hidden="1" x14ac:dyDescent="0.25">
      <c r="A2045">
        <v>2044</v>
      </c>
      <c r="B2045" s="10" t="s">
        <v>4637</v>
      </c>
      <c r="C2045" t="s">
        <v>13416</v>
      </c>
    </row>
    <row r="2046" spans="1:3" hidden="1" x14ac:dyDescent="0.25">
      <c r="A2046">
        <v>2045</v>
      </c>
      <c r="B2046" s="10" t="s">
        <v>4638</v>
      </c>
      <c r="C2046" t="s">
        <v>13417</v>
      </c>
    </row>
    <row r="2047" spans="1:3" hidden="1" x14ac:dyDescent="0.25">
      <c r="A2047">
        <v>2046</v>
      </c>
      <c r="B2047" s="10" t="s">
        <v>4639</v>
      </c>
      <c r="C2047" t="s">
        <v>13418</v>
      </c>
    </row>
    <row r="2048" spans="1:3" hidden="1" x14ac:dyDescent="0.25">
      <c r="A2048">
        <v>2047</v>
      </c>
      <c r="B2048" s="10" t="s">
        <v>4640</v>
      </c>
      <c r="C2048" t="s">
        <v>13419</v>
      </c>
    </row>
    <row r="2049" spans="1:3" hidden="1" x14ac:dyDescent="0.25">
      <c r="A2049">
        <v>2048</v>
      </c>
      <c r="B2049" s="10" t="s">
        <v>4641</v>
      </c>
      <c r="C2049" t="s">
        <v>13420</v>
      </c>
    </row>
    <row r="2050" spans="1:3" hidden="1" x14ac:dyDescent="0.25">
      <c r="A2050">
        <v>2049</v>
      </c>
      <c r="B2050" s="10" t="s">
        <v>4642</v>
      </c>
      <c r="C2050" t="s">
        <v>13421</v>
      </c>
    </row>
    <row r="2051" spans="1:3" hidden="1" x14ac:dyDescent="0.25">
      <c r="A2051">
        <v>2050</v>
      </c>
      <c r="B2051" s="10" t="s">
        <v>4643</v>
      </c>
      <c r="C2051" t="s">
        <v>13422</v>
      </c>
    </row>
    <row r="2052" spans="1:3" hidden="1" x14ac:dyDescent="0.25">
      <c r="A2052">
        <v>2051</v>
      </c>
      <c r="B2052" s="10" t="s">
        <v>4644</v>
      </c>
      <c r="C2052" t="s">
        <v>701</v>
      </c>
    </row>
    <row r="2053" spans="1:3" hidden="1" x14ac:dyDescent="0.25">
      <c r="A2053">
        <v>2052</v>
      </c>
      <c r="B2053" s="10" t="s">
        <v>4645</v>
      </c>
      <c r="C2053" t="s">
        <v>13423</v>
      </c>
    </row>
    <row r="2054" spans="1:3" hidden="1" x14ac:dyDescent="0.25">
      <c r="A2054">
        <v>2053</v>
      </c>
      <c r="B2054" s="10" t="s">
        <v>4646</v>
      </c>
      <c r="C2054" t="s">
        <v>13424</v>
      </c>
    </row>
    <row r="2055" spans="1:3" hidden="1" x14ac:dyDescent="0.25">
      <c r="A2055">
        <v>2054</v>
      </c>
      <c r="B2055" s="10" t="s">
        <v>4647</v>
      </c>
      <c r="C2055" t="s">
        <v>13425</v>
      </c>
    </row>
    <row r="2056" spans="1:3" hidden="1" x14ac:dyDescent="0.25">
      <c r="A2056">
        <v>2055</v>
      </c>
      <c r="B2056" s="10" t="s">
        <v>4648</v>
      </c>
      <c r="C2056" t="s">
        <v>13426</v>
      </c>
    </row>
    <row r="2057" spans="1:3" hidden="1" x14ac:dyDescent="0.25">
      <c r="A2057">
        <v>2056</v>
      </c>
      <c r="B2057" s="10" t="s">
        <v>4649</v>
      </c>
      <c r="C2057" t="s">
        <v>13427</v>
      </c>
    </row>
    <row r="2058" spans="1:3" hidden="1" x14ac:dyDescent="0.25">
      <c r="A2058">
        <v>2057</v>
      </c>
      <c r="B2058" s="10" t="s">
        <v>4650</v>
      </c>
      <c r="C2058" t="s">
        <v>13428</v>
      </c>
    </row>
    <row r="2059" spans="1:3" hidden="1" x14ac:dyDescent="0.25">
      <c r="A2059">
        <v>2058</v>
      </c>
      <c r="B2059" s="10" t="s">
        <v>4651</v>
      </c>
      <c r="C2059" t="s">
        <v>13429</v>
      </c>
    </row>
    <row r="2060" spans="1:3" hidden="1" x14ac:dyDescent="0.25">
      <c r="A2060">
        <v>2059</v>
      </c>
      <c r="B2060" s="10" t="s">
        <v>4652</v>
      </c>
      <c r="C2060" t="s">
        <v>13430</v>
      </c>
    </row>
    <row r="2061" spans="1:3" hidden="1" x14ac:dyDescent="0.25">
      <c r="A2061">
        <v>2060</v>
      </c>
      <c r="B2061" s="10" t="s">
        <v>4653</v>
      </c>
      <c r="C2061" t="s">
        <v>13431</v>
      </c>
    </row>
    <row r="2062" spans="1:3" hidden="1" x14ac:dyDescent="0.25">
      <c r="A2062">
        <v>2061</v>
      </c>
      <c r="B2062" s="10" t="s">
        <v>4654</v>
      </c>
      <c r="C2062" t="s">
        <v>702</v>
      </c>
    </row>
    <row r="2063" spans="1:3" hidden="1" x14ac:dyDescent="0.25">
      <c r="A2063">
        <v>2062</v>
      </c>
      <c r="B2063" s="10" t="s">
        <v>4655</v>
      </c>
      <c r="C2063" t="s">
        <v>13432</v>
      </c>
    </row>
    <row r="2064" spans="1:3" hidden="1" x14ac:dyDescent="0.25">
      <c r="A2064">
        <v>2063</v>
      </c>
      <c r="B2064" s="10" t="s">
        <v>4656</v>
      </c>
      <c r="C2064" t="s">
        <v>703</v>
      </c>
    </row>
    <row r="2065" spans="1:3" hidden="1" x14ac:dyDescent="0.25">
      <c r="A2065">
        <v>2064</v>
      </c>
      <c r="B2065" s="10" t="s">
        <v>4657</v>
      </c>
      <c r="C2065" t="s">
        <v>13433</v>
      </c>
    </row>
    <row r="2066" spans="1:3" hidden="1" x14ac:dyDescent="0.25">
      <c r="A2066">
        <v>2065</v>
      </c>
      <c r="B2066" s="10" t="s">
        <v>4658</v>
      </c>
      <c r="C2066" t="s">
        <v>13434</v>
      </c>
    </row>
    <row r="2067" spans="1:3" hidden="1" x14ac:dyDescent="0.25">
      <c r="A2067">
        <v>2066</v>
      </c>
      <c r="B2067" s="10" t="s">
        <v>4659</v>
      </c>
      <c r="C2067" t="s">
        <v>13435</v>
      </c>
    </row>
    <row r="2068" spans="1:3" hidden="1" x14ac:dyDescent="0.25">
      <c r="A2068">
        <v>2067</v>
      </c>
      <c r="B2068" s="10" t="s">
        <v>4660</v>
      </c>
      <c r="C2068" t="s">
        <v>13436</v>
      </c>
    </row>
    <row r="2069" spans="1:3" hidden="1" x14ac:dyDescent="0.25">
      <c r="A2069">
        <v>2068</v>
      </c>
      <c r="B2069" s="10" t="s">
        <v>4661</v>
      </c>
      <c r="C2069" t="s">
        <v>704</v>
      </c>
    </row>
    <row r="2070" spans="1:3" hidden="1" x14ac:dyDescent="0.25">
      <c r="A2070">
        <v>2069</v>
      </c>
      <c r="B2070" s="10" t="s">
        <v>4662</v>
      </c>
      <c r="C2070" t="s">
        <v>13437</v>
      </c>
    </row>
    <row r="2071" spans="1:3" hidden="1" x14ac:dyDescent="0.25">
      <c r="A2071">
        <v>2070</v>
      </c>
      <c r="B2071" s="10" t="s">
        <v>4663</v>
      </c>
      <c r="C2071" t="s">
        <v>13438</v>
      </c>
    </row>
    <row r="2072" spans="1:3" hidden="1" x14ac:dyDescent="0.25">
      <c r="A2072">
        <v>2071</v>
      </c>
      <c r="B2072" s="10" t="s">
        <v>4664</v>
      </c>
      <c r="C2072" t="s">
        <v>13439</v>
      </c>
    </row>
    <row r="2073" spans="1:3" hidden="1" x14ac:dyDescent="0.25">
      <c r="A2073">
        <v>2072</v>
      </c>
      <c r="B2073" s="10" t="s">
        <v>4665</v>
      </c>
      <c r="C2073" t="s">
        <v>13440</v>
      </c>
    </row>
    <row r="2074" spans="1:3" hidden="1" x14ac:dyDescent="0.25">
      <c r="A2074">
        <v>2073</v>
      </c>
      <c r="B2074" s="10" t="s">
        <v>4666</v>
      </c>
      <c r="C2074" t="s">
        <v>13441</v>
      </c>
    </row>
    <row r="2075" spans="1:3" hidden="1" x14ac:dyDescent="0.25">
      <c r="A2075">
        <v>2074</v>
      </c>
      <c r="B2075" s="10" t="s">
        <v>4667</v>
      </c>
      <c r="C2075" t="s">
        <v>705</v>
      </c>
    </row>
    <row r="2076" spans="1:3" hidden="1" x14ac:dyDescent="0.25">
      <c r="A2076">
        <v>2075</v>
      </c>
      <c r="B2076" s="10" t="s">
        <v>4668</v>
      </c>
      <c r="C2076" t="s">
        <v>706</v>
      </c>
    </row>
    <row r="2077" spans="1:3" hidden="1" x14ac:dyDescent="0.25">
      <c r="A2077">
        <v>2076</v>
      </c>
      <c r="B2077" s="10" t="s">
        <v>4669</v>
      </c>
      <c r="C2077" t="s">
        <v>13442</v>
      </c>
    </row>
    <row r="2078" spans="1:3" hidden="1" x14ac:dyDescent="0.25">
      <c r="A2078">
        <v>2077</v>
      </c>
      <c r="B2078" s="10" t="s">
        <v>4670</v>
      </c>
      <c r="C2078" t="s">
        <v>13443</v>
      </c>
    </row>
    <row r="2079" spans="1:3" hidden="1" x14ac:dyDescent="0.25">
      <c r="A2079">
        <v>2078</v>
      </c>
      <c r="B2079" s="10" t="s">
        <v>4671</v>
      </c>
      <c r="C2079" t="s">
        <v>13444</v>
      </c>
    </row>
    <row r="2080" spans="1:3" hidden="1" x14ac:dyDescent="0.25">
      <c r="A2080">
        <v>2079</v>
      </c>
      <c r="B2080" s="10" t="s">
        <v>4672</v>
      </c>
      <c r="C2080" t="s">
        <v>13445</v>
      </c>
    </row>
    <row r="2081" spans="1:3" hidden="1" x14ac:dyDescent="0.25">
      <c r="A2081">
        <v>2080</v>
      </c>
      <c r="B2081" s="10" t="s">
        <v>4673</v>
      </c>
      <c r="C2081" t="s">
        <v>707</v>
      </c>
    </row>
    <row r="2082" spans="1:3" hidden="1" x14ac:dyDescent="0.25">
      <c r="A2082">
        <v>2081</v>
      </c>
      <c r="B2082" s="10" t="s">
        <v>4674</v>
      </c>
      <c r="C2082" t="s">
        <v>13446</v>
      </c>
    </row>
    <row r="2083" spans="1:3" hidden="1" x14ac:dyDescent="0.25">
      <c r="A2083">
        <v>2082</v>
      </c>
      <c r="B2083" s="10" t="s">
        <v>4675</v>
      </c>
      <c r="C2083" t="s">
        <v>13447</v>
      </c>
    </row>
    <row r="2084" spans="1:3" hidden="1" x14ac:dyDescent="0.25">
      <c r="A2084">
        <v>2083</v>
      </c>
      <c r="B2084" s="10" t="s">
        <v>4676</v>
      </c>
      <c r="C2084" t="s">
        <v>13448</v>
      </c>
    </row>
    <row r="2085" spans="1:3" hidden="1" x14ac:dyDescent="0.25">
      <c r="A2085">
        <v>2084</v>
      </c>
      <c r="B2085" s="10" t="s">
        <v>4677</v>
      </c>
      <c r="C2085" t="s">
        <v>13449</v>
      </c>
    </row>
    <row r="2086" spans="1:3" hidden="1" x14ac:dyDescent="0.25">
      <c r="A2086">
        <v>2085</v>
      </c>
      <c r="B2086" s="10" t="s">
        <v>4678</v>
      </c>
      <c r="C2086" t="s">
        <v>708</v>
      </c>
    </row>
    <row r="2087" spans="1:3" hidden="1" x14ac:dyDescent="0.25">
      <c r="A2087">
        <v>2086</v>
      </c>
      <c r="B2087" s="10" t="s">
        <v>4679</v>
      </c>
      <c r="C2087" t="s">
        <v>13450</v>
      </c>
    </row>
    <row r="2088" spans="1:3" hidden="1" x14ac:dyDescent="0.25">
      <c r="A2088">
        <v>2087</v>
      </c>
      <c r="B2088" s="10" t="s">
        <v>4680</v>
      </c>
      <c r="C2088" t="s">
        <v>13451</v>
      </c>
    </row>
    <row r="2089" spans="1:3" hidden="1" x14ac:dyDescent="0.25">
      <c r="A2089">
        <v>2088</v>
      </c>
      <c r="B2089" s="10" t="s">
        <v>4681</v>
      </c>
      <c r="C2089" t="s">
        <v>709</v>
      </c>
    </row>
    <row r="2090" spans="1:3" hidden="1" x14ac:dyDescent="0.25">
      <c r="A2090">
        <v>2089</v>
      </c>
      <c r="B2090" s="10" t="s">
        <v>4682</v>
      </c>
      <c r="C2090" t="s">
        <v>710</v>
      </c>
    </row>
    <row r="2091" spans="1:3" hidden="1" x14ac:dyDescent="0.25">
      <c r="A2091">
        <v>2090</v>
      </c>
      <c r="B2091" s="10" t="s">
        <v>4683</v>
      </c>
      <c r="C2091" t="s">
        <v>711</v>
      </c>
    </row>
    <row r="2092" spans="1:3" hidden="1" x14ac:dyDescent="0.25">
      <c r="A2092">
        <v>2091</v>
      </c>
      <c r="B2092" s="10" t="s">
        <v>4684</v>
      </c>
      <c r="C2092" t="s">
        <v>712</v>
      </c>
    </row>
    <row r="2093" spans="1:3" hidden="1" x14ac:dyDescent="0.25">
      <c r="A2093">
        <v>2092</v>
      </c>
      <c r="B2093" s="10" t="s">
        <v>4685</v>
      </c>
      <c r="C2093" t="s">
        <v>713</v>
      </c>
    </row>
    <row r="2094" spans="1:3" hidden="1" x14ac:dyDescent="0.25">
      <c r="A2094">
        <v>2093</v>
      </c>
      <c r="B2094" s="10" t="s">
        <v>4686</v>
      </c>
      <c r="C2094" t="s">
        <v>13452</v>
      </c>
    </row>
    <row r="2095" spans="1:3" hidden="1" x14ac:dyDescent="0.25">
      <c r="A2095">
        <v>2094</v>
      </c>
      <c r="B2095" s="10" t="s">
        <v>4687</v>
      </c>
      <c r="C2095" t="s">
        <v>714</v>
      </c>
    </row>
    <row r="2096" spans="1:3" hidden="1" x14ac:dyDescent="0.25">
      <c r="A2096">
        <v>2095</v>
      </c>
      <c r="B2096" s="10" t="s">
        <v>4688</v>
      </c>
      <c r="C2096" t="s">
        <v>13453</v>
      </c>
    </row>
    <row r="2097" spans="1:3" hidden="1" x14ac:dyDescent="0.25">
      <c r="A2097">
        <v>2096</v>
      </c>
      <c r="B2097" s="10" t="s">
        <v>4689</v>
      </c>
      <c r="C2097" t="s">
        <v>13454</v>
      </c>
    </row>
    <row r="2098" spans="1:3" hidden="1" x14ac:dyDescent="0.25">
      <c r="A2098">
        <v>2097</v>
      </c>
      <c r="B2098" s="10" t="s">
        <v>4690</v>
      </c>
      <c r="C2098" t="s">
        <v>13455</v>
      </c>
    </row>
    <row r="2099" spans="1:3" hidden="1" x14ac:dyDescent="0.25">
      <c r="A2099">
        <v>2098</v>
      </c>
      <c r="B2099" s="10" t="s">
        <v>4691</v>
      </c>
      <c r="C2099" t="s">
        <v>13456</v>
      </c>
    </row>
    <row r="2100" spans="1:3" hidden="1" x14ac:dyDescent="0.25">
      <c r="A2100">
        <v>2099</v>
      </c>
      <c r="B2100" s="10" t="s">
        <v>4692</v>
      </c>
      <c r="C2100" t="s">
        <v>13457</v>
      </c>
    </row>
    <row r="2101" spans="1:3" hidden="1" x14ac:dyDescent="0.25">
      <c r="A2101">
        <v>2100</v>
      </c>
      <c r="B2101" s="10" t="s">
        <v>4693</v>
      </c>
      <c r="C2101" t="s">
        <v>13458</v>
      </c>
    </row>
    <row r="2102" spans="1:3" hidden="1" x14ac:dyDescent="0.25">
      <c r="A2102">
        <v>2101</v>
      </c>
      <c r="B2102" s="10" t="s">
        <v>4694</v>
      </c>
      <c r="C2102" t="s">
        <v>13459</v>
      </c>
    </row>
    <row r="2103" spans="1:3" hidden="1" x14ac:dyDescent="0.25">
      <c r="A2103">
        <v>2102</v>
      </c>
      <c r="B2103" s="10" t="s">
        <v>4695</v>
      </c>
      <c r="C2103" t="s">
        <v>13460</v>
      </c>
    </row>
    <row r="2104" spans="1:3" hidden="1" x14ac:dyDescent="0.25">
      <c r="A2104">
        <v>2103</v>
      </c>
      <c r="B2104" s="10" t="s">
        <v>4696</v>
      </c>
      <c r="C2104" t="s">
        <v>13461</v>
      </c>
    </row>
    <row r="2105" spans="1:3" hidden="1" x14ac:dyDescent="0.25">
      <c r="A2105">
        <v>2104</v>
      </c>
      <c r="B2105" s="10" t="s">
        <v>4697</v>
      </c>
      <c r="C2105" t="s">
        <v>715</v>
      </c>
    </row>
    <row r="2106" spans="1:3" hidden="1" x14ac:dyDescent="0.25">
      <c r="A2106">
        <v>2105</v>
      </c>
      <c r="B2106" s="10" t="s">
        <v>4698</v>
      </c>
      <c r="C2106" t="s">
        <v>13462</v>
      </c>
    </row>
    <row r="2107" spans="1:3" hidden="1" x14ac:dyDescent="0.25">
      <c r="A2107">
        <v>2106</v>
      </c>
      <c r="B2107" s="10" t="s">
        <v>4699</v>
      </c>
      <c r="C2107" t="s">
        <v>716</v>
      </c>
    </row>
    <row r="2108" spans="1:3" hidden="1" x14ac:dyDescent="0.25">
      <c r="A2108">
        <v>2107</v>
      </c>
      <c r="B2108" s="10" t="s">
        <v>4700</v>
      </c>
      <c r="C2108" t="s">
        <v>13463</v>
      </c>
    </row>
    <row r="2109" spans="1:3" hidden="1" x14ac:dyDescent="0.25">
      <c r="A2109">
        <v>2108</v>
      </c>
      <c r="B2109" s="10" t="s">
        <v>4701</v>
      </c>
      <c r="C2109" t="s">
        <v>13464</v>
      </c>
    </row>
    <row r="2110" spans="1:3" hidden="1" x14ac:dyDescent="0.25">
      <c r="A2110">
        <v>2109</v>
      </c>
      <c r="B2110" s="10" t="s">
        <v>4702</v>
      </c>
      <c r="C2110" t="s">
        <v>13465</v>
      </c>
    </row>
    <row r="2111" spans="1:3" hidden="1" x14ac:dyDescent="0.25">
      <c r="A2111">
        <v>2110</v>
      </c>
      <c r="B2111" s="10" t="s">
        <v>4703</v>
      </c>
      <c r="C2111" t="s">
        <v>717</v>
      </c>
    </row>
    <row r="2112" spans="1:3" hidden="1" x14ac:dyDescent="0.25">
      <c r="A2112">
        <v>2111</v>
      </c>
      <c r="B2112" s="10" t="s">
        <v>4704</v>
      </c>
      <c r="C2112" t="s">
        <v>13466</v>
      </c>
    </row>
    <row r="2113" spans="1:3" hidden="1" x14ac:dyDescent="0.25">
      <c r="A2113">
        <v>2112</v>
      </c>
      <c r="B2113" s="10" t="s">
        <v>4705</v>
      </c>
      <c r="C2113" t="s">
        <v>718</v>
      </c>
    </row>
    <row r="2114" spans="1:3" hidden="1" x14ac:dyDescent="0.25">
      <c r="A2114">
        <v>2113</v>
      </c>
      <c r="B2114" s="10" t="s">
        <v>4706</v>
      </c>
      <c r="C2114" t="s">
        <v>13467</v>
      </c>
    </row>
    <row r="2115" spans="1:3" hidden="1" x14ac:dyDescent="0.25">
      <c r="A2115">
        <v>2114</v>
      </c>
      <c r="B2115" s="10" t="s">
        <v>4707</v>
      </c>
      <c r="C2115" t="s">
        <v>719</v>
      </c>
    </row>
    <row r="2116" spans="1:3" hidden="1" x14ac:dyDescent="0.25">
      <c r="A2116">
        <v>2115</v>
      </c>
      <c r="B2116" s="10" t="s">
        <v>4708</v>
      </c>
      <c r="C2116" t="s">
        <v>720</v>
      </c>
    </row>
    <row r="2117" spans="1:3" hidden="1" x14ac:dyDescent="0.25">
      <c r="A2117">
        <v>2116</v>
      </c>
      <c r="B2117" s="10" t="s">
        <v>4709</v>
      </c>
      <c r="C2117" t="s">
        <v>721</v>
      </c>
    </row>
    <row r="2118" spans="1:3" hidden="1" x14ac:dyDescent="0.25">
      <c r="A2118">
        <v>2117</v>
      </c>
      <c r="B2118" s="10" t="s">
        <v>4710</v>
      </c>
      <c r="C2118" t="s">
        <v>13468</v>
      </c>
    </row>
    <row r="2119" spans="1:3" hidden="1" x14ac:dyDescent="0.25">
      <c r="A2119">
        <v>2118</v>
      </c>
      <c r="B2119" s="10" t="s">
        <v>4711</v>
      </c>
      <c r="C2119" t="s">
        <v>13469</v>
      </c>
    </row>
    <row r="2120" spans="1:3" hidden="1" x14ac:dyDescent="0.25">
      <c r="A2120">
        <v>2119</v>
      </c>
      <c r="B2120" s="10" t="s">
        <v>4712</v>
      </c>
      <c r="C2120" t="s">
        <v>722</v>
      </c>
    </row>
    <row r="2121" spans="1:3" hidden="1" x14ac:dyDescent="0.25">
      <c r="A2121">
        <v>2120</v>
      </c>
      <c r="B2121" s="10" t="s">
        <v>4713</v>
      </c>
      <c r="C2121" t="s">
        <v>723</v>
      </c>
    </row>
    <row r="2122" spans="1:3" hidden="1" x14ac:dyDescent="0.25">
      <c r="A2122">
        <v>2121</v>
      </c>
      <c r="B2122" s="10" t="s">
        <v>4714</v>
      </c>
      <c r="C2122" t="s">
        <v>13470</v>
      </c>
    </row>
    <row r="2123" spans="1:3" hidden="1" x14ac:dyDescent="0.25">
      <c r="A2123">
        <v>2122</v>
      </c>
      <c r="B2123" s="10" t="s">
        <v>4715</v>
      </c>
      <c r="C2123" t="s">
        <v>13471</v>
      </c>
    </row>
    <row r="2124" spans="1:3" hidden="1" x14ac:dyDescent="0.25">
      <c r="A2124">
        <v>2123</v>
      </c>
      <c r="B2124" s="10" t="s">
        <v>4716</v>
      </c>
      <c r="C2124" t="s">
        <v>13472</v>
      </c>
    </row>
    <row r="2125" spans="1:3" hidden="1" x14ac:dyDescent="0.25">
      <c r="A2125">
        <v>2124</v>
      </c>
      <c r="B2125" s="10" t="s">
        <v>4717</v>
      </c>
      <c r="C2125" t="s">
        <v>724</v>
      </c>
    </row>
    <row r="2126" spans="1:3" hidden="1" x14ac:dyDescent="0.25">
      <c r="A2126">
        <v>2125</v>
      </c>
      <c r="B2126" s="10" t="s">
        <v>4718</v>
      </c>
      <c r="C2126" t="s">
        <v>725</v>
      </c>
    </row>
    <row r="2127" spans="1:3" hidden="1" x14ac:dyDescent="0.25">
      <c r="A2127">
        <v>2126</v>
      </c>
      <c r="B2127" s="10" t="s">
        <v>4719</v>
      </c>
      <c r="C2127" t="s">
        <v>726</v>
      </c>
    </row>
    <row r="2128" spans="1:3" hidden="1" x14ac:dyDescent="0.25">
      <c r="A2128">
        <v>2127</v>
      </c>
      <c r="B2128" s="10" t="s">
        <v>4720</v>
      </c>
      <c r="C2128" t="s">
        <v>13473</v>
      </c>
    </row>
    <row r="2129" spans="1:3" hidden="1" x14ac:dyDescent="0.25">
      <c r="A2129">
        <v>2128</v>
      </c>
      <c r="B2129" s="10" t="s">
        <v>4721</v>
      </c>
      <c r="C2129" t="s">
        <v>13474</v>
      </c>
    </row>
    <row r="2130" spans="1:3" hidden="1" x14ac:dyDescent="0.25">
      <c r="A2130">
        <v>2129</v>
      </c>
      <c r="B2130" s="10" t="s">
        <v>4722</v>
      </c>
      <c r="C2130" t="s">
        <v>13475</v>
      </c>
    </row>
    <row r="2131" spans="1:3" hidden="1" x14ac:dyDescent="0.25">
      <c r="A2131">
        <v>2130</v>
      </c>
      <c r="B2131" s="10" t="s">
        <v>4723</v>
      </c>
      <c r="C2131" t="s">
        <v>13476</v>
      </c>
    </row>
    <row r="2132" spans="1:3" hidden="1" x14ac:dyDescent="0.25">
      <c r="A2132">
        <v>2131</v>
      </c>
      <c r="B2132" s="10" t="s">
        <v>4724</v>
      </c>
      <c r="C2132" t="s">
        <v>13477</v>
      </c>
    </row>
    <row r="2133" spans="1:3" hidden="1" x14ac:dyDescent="0.25">
      <c r="A2133">
        <v>2132</v>
      </c>
      <c r="B2133" s="10" t="s">
        <v>4725</v>
      </c>
      <c r="C2133" t="s">
        <v>13478</v>
      </c>
    </row>
    <row r="2134" spans="1:3" hidden="1" x14ac:dyDescent="0.25">
      <c r="A2134">
        <v>2133</v>
      </c>
      <c r="B2134" s="10" t="s">
        <v>4726</v>
      </c>
      <c r="C2134" t="s">
        <v>13479</v>
      </c>
    </row>
    <row r="2135" spans="1:3" hidden="1" x14ac:dyDescent="0.25">
      <c r="A2135">
        <v>2134</v>
      </c>
      <c r="B2135" s="10" t="s">
        <v>4727</v>
      </c>
      <c r="C2135" t="s">
        <v>13480</v>
      </c>
    </row>
    <row r="2136" spans="1:3" hidden="1" x14ac:dyDescent="0.25">
      <c r="A2136">
        <v>2135</v>
      </c>
      <c r="B2136" s="10" t="s">
        <v>4728</v>
      </c>
      <c r="C2136" t="s">
        <v>13481</v>
      </c>
    </row>
    <row r="2137" spans="1:3" hidden="1" x14ac:dyDescent="0.25">
      <c r="A2137">
        <v>2136</v>
      </c>
      <c r="B2137" s="10" t="s">
        <v>4729</v>
      </c>
      <c r="C2137" t="s">
        <v>13482</v>
      </c>
    </row>
    <row r="2138" spans="1:3" hidden="1" x14ac:dyDescent="0.25">
      <c r="A2138">
        <v>2137</v>
      </c>
      <c r="B2138" s="10" t="s">
        <v>4730</v>
      </c>
      <c r="C2138" t="s">
        <v>13483</v>
      </c>
    </row>
    <row r="2139" spans="1:3" hidden="1" x14ac:dyDescent="0.25">
      <c r="A2139">
        <v>2138</v>
      </c>
      <c r="B2139" s="10" t="s">
        <v>4731</v>
      </c>
      <c r="C2139" t="s">
        <v>13484</v>
      </c>
    </row>
    <row r="2140" spans="1:3" hidden="1" x14ac:dyDescent="0.25">
      <c r="A2140">
        <v>2139</v>
      </c>
      <c r="B2140" s="10" t="s">
        <v>4732</v>
      </c>
      <c r="C2140" t="s">
        <v>13485</v>
      </c>
    </row>
    <row r="2141" spans="1:3" hidden="1" x14ac:dyDescent="0.25">
      <c r="A2141">
        <v>2140</v>
      </c>
      <c r="B2141" s="10" t="s">
        <v>4733</v>
      </c>
      <c r="C2141" t="s">
        <v>13486</v>
      </c>
    </row>
    <row r="2142" spans="1:3" hidden="1" x14ac:dyDescent="0.25">
      <c r="A2142">
        <v>2141</v>
      </c>
      <c r="B2142" s="10" t="s">
        <v>4734</v>
      </c>
      <c r="C2142" t="s">
        <v>13487</v>
      </c>
    </row>
    <row r="2143" spans="1:3" hidden="1" x14ac:dyDescent="0.25">
      <c r="A2143">
        <v>2142</v>
      </c>
      <c r="B2143" s="10" t="s">
        <v>4735</v>
      </c>
      <c r="C2143" t="s">
        <v>727</v>
      </c>
    </row>
    <row r="2144" spans="1:3" hidden="1" x14ac:dyDescent="0.25">
      <c r="A2144">
        <v>2143</v>
      </c>
      <c r="B2144" s="10" t="s">
        <v>4736</v>
      </c>
      <c r="C2144" t="s">
        <v>13488</v>
      </c>
    </row>
    <row r="2145" spans="1:3" hidden="1" x14ac:dyDescent="0.25">
      <c r="A2145">
        <v>2144</v>
      </c>
      <c r="B2145" s="10" t="s">
        <v>4737</v>
      </c>
      <c r="C2145" t="s">
        <v>13489</v>
      </c>
    </row>
    <row r="2146" spans="1:3" hidden="1" x14ac:dyDescent="0.25">
      <c r="A2146">
        <v>2145</v>
      </c>
      <c r="B2146" s="10" t="s">
        <v>4738</v>
      </c>
      <c r="C2146" t="s">
        <v>13490</v>
      </c>
    </row>
    <row r="2147" spans="1:3" hidden="1" x14ac:dyDescent="0.25">
      <c r="A2147">
        <v>2146</v>
      </c>
      <c r="B2147" s="10" t="s">
        <v>4739</v>
      </c>
      <c r="C2147" t="s">
        <v>13491</v>
      </c>
    </row>
    <row r="2148" spans="1:3" hidden="1" x14ac:dyDescent="0.25">
      <c r="A2148">
        <v>2147</v>
      </c>
      <c r="B2148" s="10" t="s">
        <v>4740</v>
      </c>
      <c r="C2148" t="s">
        <v>13492</v>
      </c>
    </row>
    <row r="2149" spans="1:3" hidden="1" x14ac:dyDescent="0.25">
      <c r="A2149">
        <v>2148</v>
      </c>
      <c r="B2149" s="10" t="s">
        <v>4741</v>
      </c>
      <c r="C2149" t="s">
        <v>13493</v>
      </c>
    </row>
    <row r="2150" spans="1:3" hidden="1" x14ac:dyDescent="0.25">
      <c r="A2150">
        <v>2149</v>
      </c>
      <c r="B2150" s="10" t="s">
        <v>4742</v>
      </c>
      <c r="C2150" t="s">
        <v>13494</v>
      </c>
    </row>
    <row r="2151" spans="1:3" hidden="1" x14ac:dyDescent="0.25">
      <c r="A2151">
        <v>2150</v>
      </c>
      <c r="B2151" s="10" t="s">
        <v>4743</v>
      </c>
      <c r="C2151" t="s">
        <v>13495</v>
      </c>
    </row>
    <row r="2152" spans="1:3" hidden="1" x14ac:dyDescent="0.25">
      <c r="A2152">
        <v>2151</v>
      </c>
      <c r="B2152" s="10" t="s">
        <v>4744</v>
      </c>
      <c r="C2152" t="s">
        <v>13496</v>
      </c>
    </row>
    <row r="2153" spans="1:3" hidden="1" x14ac:dyDescent="0.25">
      <c r="A2153">
        <v>2152</v>
      </c>
      <c r="B2153" s="10" t="s">
        <v>4745</v>
      </c>
      <c r="C2153" t="s">
        <v>728</v>
      </c>
    </row>
    <row r="2154" spans="1:3" hidden="1" x14ac:dyDescent="0.25">
      <c r="A2154">
        <v>2153</v>
      </c>
      <c r="B2154" s="10" t="s">
        <v>4746</v>
      </c>
      <c r="C2154" t="s">
        <v>729</v>
      </c>
    </row>
    <row r="2155" spans="1:3" hidden="1" x14ac:dyDescent="0.25">
      <c r="A2155">
        <v>2154</v>
      </c>
      <c r="B2155" s="10" t="s">
        <v>4747</v>
      </c>
      <c r="C2155" t="s">
        <v>13497</v>
      </c>
    </row>
    <row r="2156" spans="1:3" hidden="1" x14ac:dyDescent="0.25">
      <c r="A2156">
        <v>2155</v>
      </c>
      <c r="B2156" s="10" t="s">
        <v>4748</v>
      </c>
      <c r="C2156" t="s">
        <v>730</v>
      </c>
    </row>
    <row r="2157" spans="1:3" hidden="1" x14ac:dyDescent="0.25">
      <c r="A2157">
        <v>2156</v>
      </c>
      <c r="B2157" s="10" t="s">
        <v>4749</v>
      </c>
      <c r="C2157" t="s">
        <v>731</v>
      </c>
    </row>
    <row r="2158" spans="1:3" hidden="1" x14ac:dyDescent="0.25">
      <c r="A2158">
        <v>2157</v>
      </c>
      <c r="B2158" s="10" t="s">
        <v>4750</v>
      </c>
      <c r="C2158" t="s">
        <v>732</v>
      </c>
    </row>
    <row r="2159" spans="1:3" hidden="1" x14ac:dyDescent="0.25">
      <c r="A2159">
        <v>2158</v>
      </c>
      <c r="B2159" s="10" t="s">
        <v>4751</v>
      </c>
      <c r="C2159" t="s">
        <v>13498</v>
      </c>
    </row>
    <row r="2160" spans="1:3" hidden="1" x14ac:dyDescent="0.25">
      <c r="A2160">
        <v>2159</v>
      </c>
      <c r="B2160" s="10" t="s">
        <v>4752</v>
      </c>
      <c r="C2160" t="s">
        <v>13499</v>
      </c>
    </row>
    <row r="2161" spans="1:3" hidden="1" x14ac:dyDescent="0.25">
      <c r="A2161">
        <v>2160</v>
      </c>
      <c r="B2161" s="10" t="s">
        <v>4753</v>
      </c>
      <c r="C2161" t="s">
        <v>13500</v>
      </c>
    </row>
    <row r="2162" spans="1:3" hidden="1" x14ac:dyDescent="0.25">
      <c r="A2162">
        <v>2161</v>
      </c>
      <c r="B2162" s="10" t="s">
        <v>4754</v>
      </c>
      <c r="C2162" t="s">
        <v>13501</v>
      </c>
    </row>
    <row r="2163" spans="1:3" hidden="1" x14ac:dyDescent="0.25">
      <c r="A2163">
        <v>2162</v>
      </c>
      <c r="B2163" s="10" t="s">
        <v>4755</v>
      </c>
      <c r="C2163" t="s">
        <v>13502</v>
      </c>
    </row>
    <row r="2164" spans="1:3" hidden="1" x14ac:dyDescent="0.25">
      <c r="A2164">
        <v>2163</v>
      </c>
      <c r="B2164" s="10" t="s">
        <v>4756</v>
      </c>
      <c r="C2164" t="s">
        <v>13503</v>
      </c>
    </row>
    <row r="2165" spans="1:3" hidden="1" x14ac:dyDescent="0.25">
      <c r="A2165">
        <v>2164</v>
      </c>
      <c r="B2165" s="10" t="s">
        <v>4757</v>
      </c>
      <c r="C2165" t="s">
        <v>13504</v>
      </c>
    </row>
    <row r="2166" spans="1:3" hidden="1" x14ac:dyDescent="0.25">
      <c r="A2166">
        <v>2165</v>
      </c>
      <c r="B2166" s="10" t="s">
        <v>4758</v>
      </c>
      <c r="C2166" t="s">
        <v>13505</v>
      </c>
    </row>
    <row r="2167" spans="1:3" hidden="1" x14ac:dyDescent="0.25">
      <c r="A2167">
        <v>2166</v>
      </c>
      <c r="B2167" s="10" t="s">
        <v>4759</v>
      </c>
      <c r="C2167" t="s">
        <v>13506</v>
      </c>
    </row>
    <row r="2168" spans="1:3" hidden="1" x14ac:dyDescent="0.25">
      <c r="A2168">
        <v>2167</v>
      </c>
      <c r="B2168" s="10" t="s">
        <v>4760</v>
      </c>
      <c r="C2168" t="s">
        <v>13507</v>
      </c>
    </row>
    <row r="2169" spans="1:3" hidden="1" x14ac:dyDescent="0.25">
      <c r="A2169">
        <v>2168</v>
      </c>
      <c r="B2169" s="10" t="s">
        <v>4761</v>
      </c>
      <c r="C2169" t="s">
        <v>13508</v>
      </c>
    </row>
    <row r="2170" spans="1:3" hidden="1" x14ac:dyDescent="0.25">
      <c r="A2170">
        <v>2169</v>
      </c>
      <c r="B2170" s="10" t="s">
        <v>4762</v>
      </c>
      <c r="C2170" t="s">
        <v>734</v>
      </c>
    </row>
    <row r="2171" spans="1:3" hidden="1" x14ac:dyDescent="0.25">
      <c r="A2171">
        <v>2170</v>
      </c>
      <c r="B2171" s="10" t="s">
        <v>4763</v>
      </c>
      <c r="C2171" t="s">
        <v>735</v>
      </c>
    </row>
    <row r="2172" spans="1:3" hidden="1" x14ac:dyDescent="0.25">
      <c r="A2172">
        <v>2171</v>
      </c>
      <c r="B2172" s="10" t="s">
        <v>4764</v>
      </c>
      <c r="C2172" t="s">
        <v>736</v>
      </c>
    </row>
    <row r="2173" spans="1:3" hidden="1" x14ac:dyDescent="0.25">
      <c r="A2173">
        <v>2172</v>
      </c>
      <c r="B2173" s="10" t="s">
        <v>4765</v>
      </c>
      <c r="C2173" t="s">
        <v>737</v>
      </c>
    </row>
    <row r="2174" spans="1:3" hidden="1" x14ac:dyDescent="0.25">
      <c r="A2174">
        <v>2173</v>
      </c>
      <c r="B2174" s="10" t="s">
        <v>4766</v>
      </c>
      <c r="C2174" t="s">
        <v>13509</v>
      </c>
    </row>
    <row r="2175" spans="1:3" hidden="1" x14ac:dyDescent="0.25">
      <c r="A2175">
        <v>2174</v>
      </c>
      <c r="B2175" s="10" t="s">
        <v>4767</v>
      </c>
      <c r="C2175" t="s">
        <v>13510</v>
      </c>
    </row>
    <row r="2176" spans="1:3" hidden="1" x14ac:dyDescent="0.25">
      <c r="A2176">
        <v>2175</v>
      </c>
      <c r="B2176" s="10" t="s">
        <v>4768</v>
      </c>
      <c r="C2176" t="s">
        <v>13511</v>
      </c>
    </row>
    <row r="2177" spans="1:3" hidden="1" x14ac:dyDescent="0.25">
      <c r="A2177">
        <v>2176</v>
      </c>
      <c r="B2177" s="10" t="s">
        <v>4769</v>
      </c>
      <c r="C2177" t="s">
        <v>13512</v>
      </c>
    </row>
    <row r="2178" spans="1:3" hidden="1" x14ac:dyDescent="0.25">
      <c r="A2178">
        <v>2177</v>
      </c>
      <c r="B2178" s="10" t="s">
        <v>4770</v>
      </c>
      <c r="C2178" t="s">
        <v>738</v>
      </c>
    </row>
    <row r="2179" spans="1:3" hidden="1" x14ac:dyDescent="0.25">
      <c r="A2179">
        <v>2178</v>
      </c>
      <c r="B2179" s="10" t="s">
        <v>4771</v>
      </c>
      <c r="C2179" t="s">
        <v>13513</v>
      </c>
    </row>
    <row r="2180" spans="1:3" hidden="1" x14ac:dyDescent="0.25">
      <c r="A2180">
        <v>2179</v>
      </c>
      <c r="B2180" s="10" t="s">
        <v>4772</v>
      </c>
      <c r="C2180" t="s">
        <v>13514</v>
      </c>
    </row>
    <row r="2181" spans="1:3" hidden="1" x14ac:dyDescent="0.25">
      <c r="A2181">
        <v>2180</v>
      </c>
      <c r="B2181" s="10" t="s">
        <v>4773</v>
      </c>
      <c r="C2181" t="s">
        <v>13515</v>
      </c>
    </row>
    <row r="2182" spans="1:3" hidden="1" x14ac:dyDescent="0.25">
      <c r="A2182">
        <v>2181</v>
      </c>
      <c r="B2182" s="10" t="s">
        <v>4774</v>
      </c>
      <c r="C2182" t="s">
        <v>739</v>
      </c>
    </row>
    <row r="2183" spans="1:3" hidden="1" x14ac:dyDescent="0.25">
      <c r="A2183">
        <v>2182</v>
      </c>
      <c r="B2183" s="10" t="s">
        <v>4775</v>
      </c>
      <c r="C2183" t="s">
        <v>13516</v>
      </c>
    </row>
    <row r="2184" spans="1:3" hidden="1" x14ac:dyDescent="0.25">
      <c r="A2184">
        <v>2183</v>
      </c>
      <c r="B2184" s="10" t="s">
        <v>4776</v>
      </c>
      <c r="C2184" t="s">
        <v>13517</v>
      </c>
    </row>
    <row r="2185" spans="1:3" hidden="1" x14ac:dyDescent="0.25">
      <c r="A2185">
        <v>2184</v>
      </c>
      <c r="B2185" s="10" t="s">
        <v>4777</v>
      </c>
      <c r="C2185" t="s">
        <v>13518</v>
      </c>
    </row>
    <row r="2186" spans="1:3" hidden="1" x14ac:dyDescent="0.25">
      <c r="A2186">
        <v>2185</v>
      </c>
      <c r="B2186" s="10" t="s">
        <v>4778</v>
      </c>
      <c r="C2186" t="s">
        <v>13519</v>
      </c>
    </row>
    <row r="2187" spans="1:3" hidden="1" x14ac:dyDescent="0.25">
      <c r="A2187">
        <v>2186</v>
      </c>
      <c r="B2187" s="10" t="s">
        <v>4779</v>
      </c>
      <c r="C2187" t="s">
        <v>740</v>
      </c>
    </row>
    <row r="2188" spans="1:3" hidden="1" x14ac:dyDescent="0.25">
      <c r="A2188">
        <v>2187</v>
      </c>
      <c r="B2188" s="10" t="s">
        <v>4780</v>
      </c>
      <c r="C2188" t="s">
        <v>13520</v>
      </c>
    </row>
    <row r="2189" spans="1:3" hidden="1" x14ac:dyDescent="0.25">
      <c r="A2189">
        <v>2188</v>
      </c>
      <c r="B2189" s="10" t="s">
        <v>4781</v>
      </c>
      <c r="C2189" t="s">
        <v>741</v>
      </c>
    </row>
    <row r="2190" spans="1:3" hidden="1" x14ac:dyDescent="0.25">
      <c r="A2190">
        <v>2189</v>
      </c>
      <c r="B2190" s="10" t="s">
        <v>4782</v>
      </c>
      <c r="C2190" t="s">
        <v>13521</v>
      </c>
    </row>
    <row r="2191" spans="1:3" hidden="1" x14ac:dyDescent="0.25">
      <c r="A2191">
        <v>2190</v>
      </c>
      <c r="B2191" s="10" t="s">
        <v>4783</v>
      </c>
      <c r="C2191" t="s">
        <v>742</v>
      </c>
    </row>
    <row r="2192" spans="1:3" hidden="1" x14ac:dyDescent="0.25">
      <c r="A2192">
        <v>2191</v>
      </c>
      <c r="B2192" s="10" t="s">
        <v>4784</v>
      </c>
      <c r="C2192" t="s">
        <v>743</v>
      </c>
    </row>
    <row r="2193" spans="1:3" hidden="1" x14ac:dyDescent="0.25">
      <c r="A2193">
        <v>2192</v>
      </c>
      <c r="B2193" s="10" t="s">
        <v>4785</v>
      </c>
      <c r="C2193" t="s">
        <v>13522</v>
      </c>
    </row>
    <row r="2194" spans="1:3" hidden="1" x14ac:dyDescent="0.25">
      <c r="A2194">
        <v>2193</v>
      </c>
      <c r="B2194" s="10" t="s">
        <v>4786</v>
      </c>
      <c r="C2194" t="s">
        <v>744</v>
      </c>
    </row>
    <row r="2195" spans="1:3" hidden="1" x14ac:dyDescent="0.25">
      <c r="A2195">
        <v>2194</v>
      </c>
      <c r="B2195" s="10" t="s">
        <v>4787</v>
      </c>
      <c r="C2195" t="s">
        <v>745</v>
      </c>
    </row>
    <row r="2196" spans="1:3" hidden="1" x14ac:dyDescent="0.25">
      <c r="A2196">
        <v>2195</v>
      </c>
      <c r="B2196" s="10" t="s">
        <v>4788</v>
      </c>
      <c r="C2196" t="s">
        <v>13523</v>
      </c>
    </row>
    <row r="2197" spans="1:3" hidden="1" x14ac:dyDescent="0.25">
      <c r="A2197">
        <v>2196</v>
      </c>
      <c r="B2197" s="10" t="s">
        <v>4789</v>
      </c>
      <c r="C2197" t="s">
        <v>13524</v>
      </c>
    </row>
    <row r="2198" spans="1:3" hidden="1" x14ac:dyDescent="0.25">
      <c r="A2198">
        <v>2197</v>
      </c>
      <c r="B2198" s="10" t="s">
        <v>4790</v>
      </c>
      <c r="C2198" t="s">
        <v>13525</v>
      </c>
    </row>
    <row r="2199" spans="1:3" hidden="1" x14ac:dyDescent="0.25">
      <c r="A2199">
        <v>2198</v>
      </c>
      <c r="B2199" s="10" t="s">
        <v>4791</v>
      </c>
      <c r="C2199" t="s">
        <v>746</v>
      </c>
    </row>
    <row r="2200" spans="1:3" hidden="1" x14ac:dyDescent="0.25">
      <c r="A2200">
        <v>2199</v>
      </c>
      <c r="B2200" s="10" t="s">
        <v>4792</v>
      </c>
      <c r="C2200" t="s">
        <v>747</v>
      </c>
    </row>
    <row r="2201" spans="1:3" hidden="1" x14ac:dyDescent="0.25">
      <c r="A2201">
        <v>2200</v>
      </c>
      <c r="B2201" s="10" t="s">
        <v>4793</v>
      </c>
      <c r="C2201" t="s">
        <v>13526</v>
      </c>
    </row>
    <row r="2202" spans="1:3" hidden="1" x14ac:dyDescent="0.25">
      <c r="A2202">
        <v>2201</v>
      </c>
      <c r="B2202" s="10" t="s">
        <v>4794</v>
      </c>
      <c r="C2202" t="s">
        <v>13527</v>
      </c>
    </row>
    <row r="2203" spans="1:3" hidden="1" x14ac:dyDescent="0.25">
      <c r="A2203">
        <v>2202</v>
      </c>
      <c r="B2203" s="10" t="s">
        <v>4795</v>
      </c>
      <c r="C2203" t="s">
        <v>13528</v>
      </c>
    </row>
    <row r="2204" spans="1:3" hidden="1" x14ac:dyDescent="0.25">
      <c r="A2204">
        <v>2203</v>
      </c>
      <c r="B2204" s="10" t="s">
        <v>4796</v>
      </c>
      <c r="C2204" t="s">
        <v>748</v>
      </c>
    </row>
    <row r="2205" spans="1:3" hidden="1" x14ac:dyDescent="0.25">
      <c r="A2205">
        <v>2204</v>
      </c>
      <c r="B2205" s="10" t="s">
        <v>4797</v>
      </c>
      <c r="C2205" t="s">
        <v>749</v>
      </c>
    </row>
    <row r="2206" spans="1:3" hidden="1" x14ac:dyDescent="0.25">
      <c r="A2206">
        <v>2205</v>
      </c>
      <c r="B2206" s="10" t="s">
        <v>4798</v>
      </c>
      <c r="C2206" t="s">
        <v>13529</v>
      </c>
    </row>
    <row r="2207" spans="1:3" hidden="1" x14ac:dyDescent="0.25">
      <c r="A2207">
        <v>2206</v>
      </c>
      <c r="B2207" s="10" t="s">
        <v>4799</v>
      </c>
      <c r="C2207" t="s">
        <v>13530</v>
      </c>
    </row>
    <row r="2208" spans="1:3" hidden="1" x14ac:dyDescent="0.25">
      <c r="A2208">
        <v>2207</v>
      </c>
      <c r="B2208" s="10" t="s">
        <v>4800</v>
      </c>
      <c r="C2208" t="s">
        <v>750</v>
      </c>
    </row>
    <row r="2209" spans="1:3" hidden="1" x14ac:dyDescent="0.25">
      <c r="A2209">
        <v>2208</v>
      </c>
      <c r="B2209" s="10" t="s">
        <v>4801</v>
      </c>
      <c r="C2209" t="s">
        <v>13531</v>
      </c>
    </row>
    <row r="2210" spans="1:3" hidden="1" x14ac:dyDescent="0.25">
      <c r="A2210">
        <v>2209</v>
      </c>
      <c r="B2210" s="10" t="s">
        <v>4802</v>
      </c>
      <c r="C2210" t="s">
        <v>733</v>
      </c>
    </row>
    <row r="2211" spans="1:3" hidden="1" x14ac:dyDescent="0.25">
      <c r="A2211">
        <v>2210</v>
      </c>
      <c r="B2211" s="10" t="s">
        <v>4803</v>
      </c>
      <c r="C2211" t="s">
        <v>13532</v>
      </c>
    </row>
    <row r="2212" spans="1:3" hidden="1" x14ac:dyDescent="0.25">
      <c r="A2212">
        <v>2211</v>
      </c>
      <c r="B2212" s="10" t="s">
        <v>4804</v>
      </c>
      <c r="C2212" t="s">
        <v>13533</v>
      </c>
    </row>
    <row r="2213" spans="1:3" hidden="1" x14ac:dyDescent="0.25">
      <c r="A2213">
        <v>2212</v>
      </c>
      <c r="B2213" s="10" t="s">
        <v>4805</v>
      </c>
      <c r="C2213" t="s">
        <v>13534</v>
      </c>
    </row>
    <row r="2214" spans="1:3" hidden="1" x14ac:dyDescent="0.25">
      <c r="A2214">
        <v>2213</v>
      </c>
      <c r="B2214" s="10" t="s">
        <v>4806</v>
      </c>
      <c r="C2214" t="s">
        <v>13535</v>
      </c>
    </row>
    <row r="2215" spans="1:3" hidden="1" x14ac:dyDescent="0.25">
      <c r="A2215">
        <v>2214</v>
      </c>
      <c r="B2215" s="10" t="s">
        <v>4807</v>
      </c>
      <c r="C2215" t="s">
        <v>13536</v>
      </c>
    </row>
    <row r="2216" spans="1:3" hidden="1" x14ac:dyDescent="0.25">
      <c r="A2216">
        <v>2215</v>
      </c>
      <c r="B2216" s="10" t="s">
        <v>4808</v>
      </c>
      <c r="C2216" t="s">
        <v>13537</v>
      </c>
    </row>
    <row r="2217" spans="1:3" hidden="1" x14ac:dyDescent="0.25">
      <c r="A2217">
        <v>2216</v>
      </c>
      <c r="B2217" s="10" t="s">
        <v>4809</v>
      </c>
      <c r="C2217" t="s">
        <v>13538</v>
      </c>
    </row>
    <row r="2218" spans="1:3" hidden="1" x14ac:dyDescent="0.25">
      <c r="A2218">
        <v>2217</v>
      </c>
      <c r="B2218" s="10" t="s">
        <v>4810</v>
      </c>
      <c r="C2218" t="s">
        <v>751</v>
      </c>
    </row>
    <row r="2219" spans="1:3" hidden="1" x14ac:dyDescent="0.25">
      <c r="A2219">
        <v>2218</v>
      </c>
      <c r="B2219" s="10" t="s">
        <v>4811</v>
      </c>
      <c r="C2219" t="s">
        <v>13539</v>
      </c>
    </row>
    <row r="2220" spans="1:3" hidden="1" x14ac:dyDescent="0.25">
      <c r="A2220">
        <v>2219</v>
      </c>
      <c r="B2220" s="10" t="s">
        <v>4812</v>
      </c>
      <c r="C2220" t="s">
        <v>13540</v>
      </c>
    </row>
    <row r="2221" spans="1:3" hidden="1" x14ac:dyDescent="0.25">
      <c r="A2221">
        <v>2220</v>
      </c>
      <c r="B2221" s="10" t="s">
        <v>4813</v>
      </c>
      <c r="C2221" t="s">
        <v>13541</v>
      </c>
    </row>
    <row r="2222" spans="1:3" hidden="1" x14ac:dyDescent="0.25">
      <c r="A2222">
        <v>2221</v>
      </c>
      <c r="B2222" s="10" t="s">
        <v>4814</v>
      </c>
      <c r="C2222" t="s">
        <v>13542</v>
      </c>
    </row>
    <row r="2223" spans="1:3" hidden="1" x14ac:dyDescent="0.25">
      <c r="A2223">
        <v>2222</v>
      </c>
      <c r="B2223" s="10" t="s">
        <v>4815</v>
      </c>
      <c r="C2223" t="s">
        <v>13543</v>
      </c>
    </row>
    <row r="2224" spans="1:3" hidden="1" x14ac:dyDescent="0.25">
      <c r="A2224">
        <v>2223</v>
      </c>
      <c r="B2224" s="10" t="s">
        <v>4816</v>
      </c>
      <c r="C2224" t="s">
        <v>13544</v>
      </c>
    </row>
    <row r="2225" spans="1:3" hidden="1" x14ac:dyDescent="0.25">
      <c r="A2225">
        <v>2224</v>
      </c>
      <c r="B2225" s="10" t="s">
        <v>4817</v>
      </c>
      <c r="C2225" t="s">
        <v>13545</v>
      </c>
    </row>
    <row r="2226" spans="1:3" hidden="1" x14ac:dyDescent="0.25">
      <c r="A2226">
        <v>2225</v>
      </c>
      <c r="B2226" s="10" t="s">
        <v>4818</v>
      </c>
      <c r="C2226" t="s">
        <v>13546</v>
      </c>
    </row>
    <row r="2227" spans="1:3" hidden="1" x14ac:dyDescent="0.25">
      <c r="A2227">
        <v>2226</v>
      </c>
      <c r="B2227" s="10" t="s">
        <v>4819</v>
      </c>
      <c r="C2227" t="s">
        <v>13547</v>
      </c>
    </row>
    <row r="2228" spans="1:3" hidden="1" x14ac:dyDescent="0.25">
      <c r="A2228">
        <v>2227</v>
      </c>
      <c r="B2228" s="10" t="s">
        <v>4820</v>
      </c>
      <c r="C2228" t="s">
        <v>13548</v>
      </c>
    </row>
    <row r="2229" spans="1:3" hidden="1" x14ac:dyDescent="0.25">
      <c r="A2229">
        <v>2228</v>
      </c>
      <c r="B2229" s="10" t="s">
        <v>4821</v>
      </c>
      <c r="C2229" t="s">
        <v>13549</v>
      </c>
    </row>
    <row r="2230" spans="1:3" hidden="1" x14ac:dyDescent="0.25">
      <c r="A2230">
        <v>2229</v>
      </c>
      <c r="B2230" s="10" t="s">
        <v>4822</v>
      </c>
      <c r="C2230" t="s">
        <v>13550</v>
      </c>
    </row>
    <row r="2231" spans="1:3" hidden="1" x14ac:dyDescent="0.25">
      <c r="A2231">
        <v>2230</v>
      </c>
      <c r="B2231" s="10" t="s">
        <v>4823</v>
      </c>
      <c r="C2231" t="s">
        <v>13551</v>
      </c>
    </row>
    <row r="2232" spans="1:3" hidden="1" x14ac:dyDescent="0.25">
      <c r="A2232">
        <v>2231</v>
      </c>
      <c r="B2232" s="10" t="s">
        <v>4824</v>
      </c>
      <c r="C2232" t="s">
        <v>13552</v>
      </c>
    </row>
    <row r="2233" spans="1:3" hidden="1" x14ac:dyDescent="0.25">
      <c r="A2233">
        <v>2232</v>
      </c>
      <c r="B2233" s="10" t="s">
        <v>4825</v>
      </c>
      <c r="C2233" t="s">
        <v>13553</v>
      </c>
    </row>
    <row r="2234" spans="1:3" hidden="1" x14ac:dyDescent="0.25">
      <c r="A2234">
        <v>2233</v>
      </c>
      <c r="B2234" s="10" t="s">
        <v>4826</v>
      </c>
      <c r="C2234" t="s">
        <v>13554</v>
      </c>
    </row>
    <row r="2235" spans="1:3" hidden="1" x14ac:dyDescent="0.25">
      <c r="A2235">
        <v>2234</v>
      </c>
      <c r="B2235" s="10" t="s">
        <v>4827</v>
      </c>
      <c r="C2235" t="s">
        <v>13555</v>
      </c>
    </row>
    <row r="2236" spans="1:3" hidden="1" x14ac:dyDescent="0.25">
      <c r="A2236">
        <v>2235</v>
      </c>
      <c r="B2236" s="10" t="s">
        <v>4828</v>
      </c>
      <c r="C2236" t="s">
        <v>752</v>
      </c>
    </row>
    <row r="2237" spans="1:3" hidden="1" x14ac:dyDescent="0.25">
      <c r="A2237">
        <v>2236</v>
      </c>
      <c r="B2237" s="10" t="s">
        <v>4829</v>
      </c>
      <c r="C2237" t="s">
        <v>753</v>
      </c>
    </row>
    <row r="2238" spans="1:3" hidden="1" x14ac:dyDescent="0.25">
      <c r="A2238">
        <v>2237</v>
      </c>
      <c r="B2238" s="10" t="s">
        <v>4830</v>
      </c>
      <c r="C2238" t="s">
        <v>754</v>
      </c>
    </row>
    <row r="2239" spans="1:3" hidden="1" x14ac:dyDescent="0.25">
      <c r="A2239">
        <v>2238</v>
      </c>
      <c r="B2239" s="10" t="s">
        <v>4831</v>
      </c>
      <c r="C2239" t="s">
        <v>755</v>
      </c>
    </row>
    <row r="2240" spans="1:3" hidden="1" x14ac:dyDescent="0.25">
      <c r="A2240">
        <v>2239</v>
      </c>
      <c r="B2240" s="10" t="s">
        <v>4832</v>
      </c>
      <c r="C2240" t="s">
        <v>756</v>
      </c>
    </row>
    <row r="2241" spans="1:3" hidden="1" x14ac:dyDescent="0.25">
      <c r="A2241">
        <v>2240</v>
      </c>
      <c r="B2241" s="10" t="s">
        <v>4833</v>
      </c>
      <c r="C2241" t="s">
        <v>757</v>
      </c>
    </row>
    <row r="2242" spans="1:3" hidden="1" x14ac:dyDescent="0.25">
      <c r="A2242">
        <v>2241</v>
      </c>
      <c r="B2242" s="10" t="s">
        <v>4834</v>
      </c>
      <c r="C2242" t="s">
        <v>758</v>
      </c>
    </row>
    <row r="2243" spans="1:3" hidden="1" x14ac:dyDescent="0.25">
      <c r="A2243">
        <v>2242</v>
      </c>
      <c r="B2243" s="10" t="s">
        <v>4835</v>
      </c>
      <c r="C2243" t="s">
        <v>759</v>
      </c>
    </row>
    <row r="2244" spans="1:3" hidden="1" x14ac:dyDescent="0.25">
      <c r="A2244">
        <v>2243</v>
      </c>
      <c r="B2244" s="10" t="s">
        <v>4836</v>
      </c>
      <c r="C2244" t="s">
        <v>13556</v>
      </c>
    </row>
    <row r="2245" spans="1:3" hidden="1" x14ac:dyDescent="0.25">
      <c r="A2245">
        <v>2244</v>
      </c>
      <c r="B2245" s="10" t="s">
        <v>4837</v>
      </c>
      <c r="C2245" t="s">
        <v>13557</v>
      </c>
    </row>
    <row r="2246" spans="1:3" hidden="1" x14ac:dyDescent="0.25">
      <c r="A2246">
        <v>2245</v>
      </c>
      <c r="B2246" s="10" t="s">
        <v>4838</v>
      </c>
      <c r="C2246" t="s">
        <v>13558</v>
      </c>
    </row>
    <row r="2247" spans="1:3" hidden="1" x14ac:dyDescent="0.25">
      <c r="A2247">
        <v>2246</v>
      </c>
      <c r="B2247" s="10" t="s">
        <v>4839</v>
      </c>
      <c r="C2247" t="s">
        <v>760</v>
      </c>
    </row>
    <row r="2248" spans="1:3" hidden="1" x14ac:dyDescent="0.25">
      <c r="A2248">
        <v>2247</v>
      </c>
      <c r="B2248" s="10" t="s">
        <v>4840</v>
      </c>
      <c r="C2248" t="s">
        <v>13559</v>
      </c>
    </row>
    <row r="2249" spans="1:3" hidden="1" x14ac:dyDescent="0.25">
      <c r="A2249">
        <v>2248</v>
      </c>
      <c r="B2249" s="10" t="s">
        <v>4841</v>
      </c>
      <c r="C2249" t="s">
        <v>13560</v>
      </c>
    </row>
    <row r="2250" spans="1:3" hidden="1" x14ac:dyDescent="0.25">
      <c r="A2250">
        <v>2249</v>
      </c>
      <c r="B2250" s="10" t="s">
        <v>4842</v>
      </c>
      <c r="C2250" t="s">
        <v>13561</v>
      </c>
    </row>
    <row r="2251" spans="1:3" hidden="1" x14ac:dyDescent="0.25">
      <c r="A2251">
        <v>2250</v>
      </c>
      <c r="B2251" s="10" t="s">
        <v>4843</v>
      </c>
      <c r="C2251" t="s">
        <v>13562</v>
      </c>
    </row>
    <row r="2252" spans="1:3" hidden="1" x14ac:dyDescent="0.25">
      <c r="A2252">
        <v>2251</v>
      </c>
      <c r="B2252" s="10" t="s">
        <v>4844</v>
      </c>
      <c r="C2252" t="s">
        <v>13563</v>
      </c>
    </row>
    <row r="2253" spans="1:3" hidden="1" x14ac:dyDescent="0.25">
      <c r="A2253">
        <v>2252</v>
      </c>
      <c r="B2253" s="10" t="s">
        <v>4845</v>
      </c>
      <c r="C2253" t="s">
        <v>13564</v>
      </c>
    </row>
    <row r="2254" spans="1:3" hidden="1" x14ac:dyDescent="0.25">
      <c r="A2254">
        <v>2253</v>
      </c>
      <c r="B2254" s="10" t="s">
        <v>4846</v>
      </c>
      <c r="C2254" t="s">
        <v>13565</v>
      </c>
    </row>
    <row r="2255" spans="1:3" hidden="1" x14ac:dyDescent="0.25">
      <c r="A2255">
        <v>2254</v>
      </c>
      <c r="B2255" s="10" t="s">
        <v>4847</v>
      </c>
      <c r="C2255" t="s">
        <v>13566</v>
      </c>
    </row>
    <row r="2256" spans="1:3" hidden="1" x14ac:dyDescent="0.25">
      <c r="A2256">
        <v>2255</v>
      </c>
      <c r="B2256" s="10" t="s">
        <v>4848</v>
      </c>
      <c r="C2256" t="s">
        <v>13567</v>
      </c>
    </row>
    <row r="2257" spans="1:3" hidden="1" x14ac:dyDescent="0.25">
      <c r="A2257">
        <v>2256</v>
      </c>
      <c r="B2257" s="10" t="s">
        <v>4849</v>
      </c>
      <c r="C2257" t="s">
        <v>13568</v>
      </c>
    </row>
    <row r="2258" spans="1:3" hidden="1" x14ac:dyDescent="0.25">
      <c r="A2258">
        <v>2257</v>
      </c>
      <c r="B2258" s="10" t="s">
        <v>4850</v>
      </c>
      <c r="C2258" t="s">
        <v>13569</v>
      </c>
    </row>
    <row r="2259" spans="1:3" hidden="1" x14ac:dyDescent="0.25">
      <c r="A2259">
        <v>2258</v>
      </c>
      <c r="B2259" s="10" t="s">
        <v>4851</v>
      </c>
      <c r="C2259" t="s">
        <v>13570</v>
      </c>
    </row>
    <row r="2260" spans="1:3" hidden="1" x14ac:dyDescent="0.25">
      <c r="A2260">
        <v>2259</v>
      </c>
      <c r="B2260" s="10" t="s">
        <v>4852</v>
      </c>
      <c r="C2260" t="s">
        <v>13571</v>
      </c>
    </row>
    <row r="2261" spans="1:3" hidden="1" x14ac:dyDescent="0.25">
      <c r="A2261">
        <v>2260</v>
      </c>
      <c r="B2261" s="10" t="s">
        <v>4853</v>
      </c>
      <c r="C2261" t="s">
        <v>13572</v>
      </c>
    </row>
    <row r="2262" spans="1:3" hidden="1" x14ac:dyDescent="0.25">
      <c r="A2262">
        <v>2261</v>
      </c>
      <c r="B2262" s="10" t="s">
        <v>4854</v>
      </c>
      <c r="C2262" t="s">
        <v>13573</v>
      </c>
    </row>
    <row r="2263" spans="1:3" hidden="1" x14ac:dyDescent="0.25">
      <c r="A2263">
        <v>2262</v>
      </c>
      <c r="B2263" s="10" t="s">
        <v>4855</v>
      </c>
      <c r="C2263" t="s">
        <v>13574</v>
      </c>
    </row>
    <row r="2264" spans="1:3" hidden="1" x14ac:dyDescent="0.25">
      <c r="A2264">
        <v>2263</v>
      </c>
      <c r="B2264" s="10" t="s">
        <v>4856</v>
      </c>
      <c r="C2264" t="s">
        <v>13575</v>
      </c>
    </row>
    <row r="2265" spans="1:3" hidden="1" x14ac:dyDescent="0.25">
      <c r="A2265">
        <v>2264</v>
      </c>
      <c r="B2265" s="10" t="s">
        <v>4857</v>
      </c>
      <c r="C2265" t="s">
        <v>13576</v>
      </c>
    </row>
    <row r="2266" spans="1:3" hidden="1" x14ac:dyDescent="0.25">
      <c r="A2266">
        <v>2265</v>
      </c>
      <c r="B2266" s="10" t="s">
        <v>4858</v>
      </c>
      <c r="C2266" t="s">
        <v>13577</v>
      </c>
    </row>
    <row r="2267" spans="1:3" hidden="1" x14ac:dyDescent="0.25">
      <c r="A2267">
        <v>2266</v>
      </c>
      <c r="B2267" s="10" t="s">
        <v>4859</v>
      </c>
      <c r="C2267" t="s">
        <v>13578</v>
      </c>
    </row>
    <row r="2268" spans="1:3" hidden="1" x14ac:dyDescent="0.25">
      <c r="A2268">
        <v>2267</v>
      </c>
      <c r="B2268" s="10" t="s">
        <v>4860</v>
      </c>
      <c r="C2268" t="s">
        <v>13579</v>
      </c>
    </row>
    <row r="2269" spans="1:3" hidden="1" x14ac:dyDescent="0.25">
      <c r="A2269">
        <v>2268</v>
      </c>
      <c r="B2269" s="10" t="s">
        <v>4861</v>
      </c>
      <c r="C2269" t="s">
        <v>13580</v>
      </c>
    </row>
    <row r="2270" spans="1:3" hidden="1" x14ac:dyDescent="0.25">
      <c r="A2270">
        <v>2269</v>
      </c>
      <c r="B2270" s="10" t="s">
        <v>4862</v>
      </c>
      <c r="C2270" t="s">
        <v>13581</v>
      </c>
    </row>
    <row r="2271" spans="1:3" hidden="1" x14ac:dyDescent="0.25">
      <c r="A2271">
        <v>2270</v>
      </c>
      <c r="B2271" s="10" t="s">
        <v>4863</v>
      </c>
      <c r="C2271" t="s">
        <v>13582</v>
      </c>
    </row>
    <row r="2272" spans="1:3" hidden="1" x14ac:dyDescent="0.25">
      <c r="A2272">
        <v>2271</v>
      </c>
      <c r="B2272" s="10" t="s">
        <v>4864</v>
      </c>
      <c r="C2272" t="s">
        <v>13583</v>
      </c>
    </row>
    <row r="2273" spans="1:3" hidden="1" x14ac:dyDescent="0.25">
      <c r="A2273">
        <v>2272</v>
      </c>
      <c r="B2273" s="10" t="s">
        <v>4865</v>
      </c>
      <c r="C2273" t="s">
        <v>13584</v>
      </c>
    </row>
    <row r="2274" spans="1:3" hidden="1" x14ac:dyDescent="0.25">
      <c r="A2274">
        <v>2273</v>
      </c>
      <c r="B2274" s="10" t="s">
        <v>4866</v>
      </c>
      <c r="C2274" t="s">
        <v>13585</v>
      </c>
    </row>
    <row r="2275" spans="1:3" hidden="1" x14ac:dyDescent="0.25">
      <c r="A2275">
        <v>2274</v>
      </c>
      <c r="B2275" s="10" t="s">
        <v>4867</v>
      </c>
      <c r="C2275" t="s">
        <v>13586</v>
      </c>
    </row>
    <row r="2276" spans="1:3" hidden="1" x14ac:dyDescent="0.25">
      <c r="A2276">
        <v>2275</v>
      </c>
      <c r="B2276" s="10" t="s">
        <v>4868</v>
      </c>
      <c r="C2276" t="s">
        <v>13587</v>
      </c>
    </row>
    <row r="2277" spans="1:3" hidden="1" x14ac:dyDescent="0.25">
      <c r="A2277">
        <v>2276</v>
      </c>
      <c r="B2277" s="10" t="s">
        <v>4869</v>
      </c>
      <c r="C2277" t="s">
        <v>13588</v>
      </c>
    </row>
    <row r="2278" spans="1:3" hidden="1" x14ac:dyDescent="0.25">
      <c r="A2278">
        <v>2277</v>
      </c>
      <c r="B2278" s="10" t="s">
        <v>4870</v>
      </c>
      <c r="C2278" t="s">
        <v>13589</v>
      </c>
    </row>
    <row r="2279" spans="1:3" hidden="1" x14ac:dyDescent="0.25">
      <c r="A2279">
        <v>2278</v>
      </c>
      <c r="B2279" s="10" t="s">
        <v>4871</v>
      </c>
      <c r="C2279" t="s">
        <v>13590</v>
      </c>
    </row>
    <row r="2280" spans="1:3" hidden="1" x14ac:dyDescent="0.25">
      <c r="A2280">
        <v>2279</v>
      </c>
      <c r="B2280" s="10" t="s">
        <v>4872</v>
      </c>
      <c r="C2280" t="s">
        <v>13591</v>
      </c>
    </row>
    <row r="2281" spans="1:3" hidden="1" x14ac:dyDescent="0.25">
      <c r="A2281">
        <v>2280</v>
      </c>
      <c r="B2281" s="10" t="s">
        <v>4873</v>
      </c>
      <c r="C2281" t="s">
        <v>13592</v>
      </c>
    </row>
    <row r="2282" spans="1:3" hidden="1" x14ac:dyDescent="0.25">
      <c r="A2282">
        <v>2281</v>
      </c>
      <c r="B2282" s="10" t="s">
        <v>4874</v>
      </c>
      <c r="C2282" t="s">
        <v>13593</v>
      </c>
    </row>
    <row r="2283" spans="1:3" hidden="1" x14ac:dyDescent="0.25">
      <c r="A2283">
        <v>2282</v>
      </c>
      <c r="B2283" s="10" t="s">
        <v>4875</v>
      </c>
      <c r="C2283" t="s">
        <v>13594</v>
      </c>
    </row>
    <row r="2284" spans="1:3" hidden="1" x14ac:dyDescent="0.25">
      <c r="A2284">
        <v>2283</v>
      </c>
      <c r="B2284" s="10" t="s">
        <v>4876</v>
      </c>
      <c r="C2284" t="s">
        <v>13595</v>
      </c>
    </row>
    <row r="2285" spans="1:3" hidden="1" x14ac:dyDescent="0.25">
      <c r="A2285">
        <v>2284</v>
      </c>
      <c r="B2285" s="10" t="s">
        <v>4877</v>
      </c>
      <c r="C2285" t="s">
        <v>13596</v>
      </c>
    </row>
    <row r="2286" spans="1:3" hidden="1" x14ac:dyDescent="0.25">
      <c r="A2286">
        <v>2285</v>
      </c>
      <c r="B2286" s="10" t="s">
        <v>4878</v>
      </c>
      <c r="C2286" t="s">
        <v>13597</v>
      </c>
    </row>
    <row r="2287" spans="1:3" hidden="1" x14ac:dyDescent="0.25">
      <c r="A2287">
        <v>2286</v>
      </c>
      <c r="B2287" s="10" t="s">
        <v>4879</v>
      </c>
      <c r="C2287" t="s">
        <v>13598</v>
      </c>
    </row>
    <row r="2288" spans="1:3" hidden="1" x14ac:dyDescent="0.25">
      <c r="A2288">
        <v>2287</v>
      </c>
      <c r="B2288" s="10" t="s">
        <v>4880</v>
      </c>
      <c r="C2288" t="s">
        <v>13599</v>
      </c>
    </row>
    <row r="2289" spans="1:3" hidden="1" x14ac:dyDescent="0.25">
      <c r="A2289">
        <v>2288</v>
      </c>
      <c r="B2289" s="10" t="s">
        <v>4881</v>
      </c>
      <c r="C2289" t="s">
        <v>13600</v>
      </c>
    </row>
    <row r="2290" spans="1:3" hidden="1" x14ac:dyDescent="0.25">
      <c r="A2290">
        <v>2289</v>
      </c>
      <c r="B2290" s="10" t="s">
        <v>4882</v>
      </c>
      <c r="C2290" t="s">
        <v>13601</v>
      </c>
    </row>
    <row r="2291" spans="1:3" hidden="1" x14ac:dyDescent="0.25">
      <c r="A2291">
        <v>2290</v>
      </c>
      <c r="B2291" s="10" t="s">
        <v>4883</v>
      </c>
      <c r="C2291" t="s">
        <v>761</v>
      </c>
    </row>
    <row r="2292" spans="1:3" hidden="1" x14ac:dyDescent="0.25">
      <c r="A2292">
        <v>2291</v>
      </c>
      <c r="B2292" s="10" t="s">
        <v>4884</v>
      </c>
      <c r="C2292" t="s">
        <v>13602</v>
      </c>
    </row>
    <row r="2293" spans="1:3" hidden="1" x14ac:dyDescent="0.25">
      <c r="A2293">
        <v>2292</v>
      </c>
      <c r="B2293" s="10" t="s">
        <v>4885</v>
      </c>
      <c r="C2293" t="s">
        <v>13603</v>
      </c>
    </row>
    <row r="2294" spans="1:3" hidden="1" x14ac:dyDescent="0.25">
      <c r="A2294">
        <v>2293</v>
      </c>
      <c r="B2294" s="10" t="s">
        <v>4886</v>
      </c>
      <c r="C2294" t="s">
        <v>13604</v>
      </c>
    </row>
    <row r="2295" spans="1:3" hidden="1" x14ac:dyDescent="0.25">
      <c r="A2295">
        <v>2294</v>
      </c>
      <c r="B2295" s="10" t="s">
        <v>4887</v>
      </c>
      <c r="C2295" t="s">
        <v>13605</v>
      </c>
    </row>
    <row r="2296" spans="1:3" hidden="1" x14ac:dyDescent="0.25">
      <c r="A2296">
        <v>2295</v>
      </c>
      <c r="B2296" s="10" t="s">
        <v>4888</v>
      </c>
      <c r="C2296" t="s">
        <v>13606</v>
      </c>
    </row>
    <row r="2297" spans="1:3" hidden="1" x14ac:dyDescent="0.25">
      <c r="A2297">
        <v>2296</v>
      </c>
      <c r="B2297" s="10" t="s">
        <v>4889</v>
      </c>
      <c r="C2297" t="s">
        <v>13607</v>
      </c>
    </row>
    <row r="2298" spans="1:3" hidden="1" x14ac:dyDescent="0.25">
      <c r="A2298">
        <v>2297</v>
      </c>
      <c r="B2298" s="10" t="s">
        <v>4890</v>
      </c>
      <c r="C2298" t="s">
        <v>13608</v>
      </c>
    </row>
    <row r="2299" spans="1:3" hidden="1" x14ac:dyDescent="0.25">
      <c r="A2299">
        <v>2298</v>
      </c>
      <c r="B2299" s="10" t="s">
        <v>4891</v>
      </c>
      <c r="C2299" t="s">
        <v>13609</v>
      </c>
    </row>
    <row r="2300" spans="1:3" hidden="1" x14ac:dyDescent="0.25">
      <c r="A2300">
        <v>2299</v>
      </c>
      <c r="B2300" s="10" t="s">
        <v>4892</v>
      </c>
      <c r="C2300" t="s">
        <v>13610</v>
      </c>
    </row>
    <row r="2301" spans="1:3" hidden="1" x14ac:dyDescent="0.25">
      <c r="A2301">
        <v>2300</v>
      </c>
      <c r="B2301" s="10" t="s">
        <v>4893</v>
      </c>
      <c r="C2301" t="s">
        <v>13611</v>
      </c>
    </row>
    <row r="2302" spans="1:3" hidden="1" x14ac:dyDescent="0.25">
      <c r="A2302">
        <v>2301</v>
      </c>
      <c r="B2302" s="10" t="s">
        <v>4894</v>
      </c>
      <c r="C2302" t="s">
        <v>13612</v>
      </c>
    </row>
    <row r="2303" spans="1:3" hidden="1" x14ac:dyDescent="0.25">
      <c r="A2303">
        <v>2302</v>
      </c>
      <c r="B2303" s="10" t="s">
        <v>4895</v>
      </c>
      <c r="C2303" t="s">
        <v>13613</v>
      </c>
    </row>
    <row r="2304" spans="1:3" hidden="1" x14ac:dyDescent="0.25">
      <c r="A2304">
        <v>2303</v>
      </c>
      <c r="B2304" s="10" t="s">
        <v>4896</v>
      </c>
      <c r="C2304" t="s">
        <v>13614</v>
      </c>
    </row>
    <row r="2305" spans="1:3" hidden="1" x14ac:dyDescent="0.25">
      <c r="A2305">
        <v>2304</v>
      </c>
      <c r="B2305" s="10" t="s">
        <v>4897</v>
      </c>
      <c r="C2305" t="s">
        <v>13615</v>
      </c>
    </row>
    <row r="2306" spans="1:3" hidden="1" x14ac:dyDescent="0.25">
      <c r="A2306">
        <v>2305</v>
      </c>
      <c r="B2306" s="10" t="s">
        <v>4898</v>
      </c>
      <c r="C2306" t="s">
        <v>13616</v>
      </c>
    </row>
    <row r="2307" spans="1:3" hidden="1" x14ac:dyDescent="0.25">
      <c r="A2307">
        <v>2306</v>
      </c>
      <c r="B2307" s="10" t="s">
        <v>4899</v>
      </c>
      <c r="C2307" t="s">
        <v>13617</v>
      </c>
    </row>
    <row r="2308" spans="1:3" hidden="1" x14ac:dyDescent="0.25">
      <c r="A2308">
        <v>2307</v>
      </c>
      <c r="B2308" s="10" t="s">
        <v>4900</v>
      </c>
      <c r="C2308" t="s">
        <v>13618</v>
      </c>
    </row>
    <row r="2309" spans="1:3" hidden="1" x14ac:dyDescent="0.25">
      <c r="A2309">
        <v>2308</v>
      </c>
      <c r="B2309" s="10" t="s">
        <v>4901</v>
      </c>
      <c r="C2309" t="s">
        <v>13619</v>
      </c>
    </row>
    <row r="2310" spans="1:3" hidden="1" x14ac:dyDescent="0.25">
      <c r="A2310">
        <v>2309</v>
      </c>
      <c r="B2310" s="10" t="s">
        <v>4902</v>
      </c>
      <c r="C2310" t="s">
        <v>13620</v>
      </c>
    </row>
    <row r="2311" spans="1:3" hidden="1" x14ac:dyDescent="0.25">
      <c r="A2311">
        <v>2310</v>
      </c>
      <c r="B2311" s="10" t="s">
        <v>4903</v>
      </c>
      <c r="C2311" t="s">
        <v>13621</v>
      </c>
    </row>
    <row r="2312" spans="1:3" hidden="1" x14ac:dyDescent="0.25">
      <c r="A2312">
        <v>2311</v>
      </c>
      <c r="B2312" s="10" t="s">
        <v>4904</v>
      </c>
      <c r="C2312" t="s">
        <v>13622</v>
      </c>
    </row>
    <row r="2313" spans="1:3" hidden="1" x14ac:dyDescent="0.25">
      <c r="A2313">
        <v>2312</v>
      </c>
      <c r="B2313" s="10" t="s">
        <v>4905</v>
      </c>
      <c r="C2313" t="s">
        <v>13623</v>
      </c>
    </row>
    <row r="2314" spans="1:3" hidden="1" x14ac:dyDescent="0.25">
      <c r="A2314">
        <v>2313</v>
      </c>
      <c r="B2314" s="10" t="s">
        <v>4906</v>
      </c>
      <c r="C2314" t="s">
        <v>13624</v>
      </c>
    </row>
    <row r="2315" spans="1:3" hidden="1" x14ac:dyDescent="0.25">
      <c r="A2315">
        <v>2314</v>
      </c>
      <c r="B2315" s="10" t="s">
        <v>4907</v>
      </c>
      <c r="C2315" t="s">
        <v>13625</v>
      </c>
    </row>
    <row r="2316" spans="1:3" hidden="1" x14ac:dyDescent="0.25">
      <c r="A2316">
        <v>2315</v>
      </c>
      <c r="B2316" s="10" t="s">
        <v>4908</v>
      </c>
      <c r="C2316" t="s">
        <v>13626</v>
      </c>
    </row>
    <row r="2317" spans="1:3" hidden="1" x14ac:dyDescent="0.25">
      <c r="A2317">
        <v>2316</v>
      </c>
      <c r="B2317" s="10" t="s">
        <v>4909</v>
      </c>
      <c r="C2317" t="s">
        <v>762</v>
      </c>
    </row>
    <row r="2318" spans="1:3" hidden="1" x14ac:dyDescent="0.25">
      <c r="A2318">
        <v>2317</v>
      </c>
      <c r="B2318" s="10" t="s">
        <v>4910</v>
      </c>
      <c r="C2318" t="s">
        <v>13627</v>
      </c>
    </row>
    <row r="2319" spans="1:3" hidden="1" x14ac:dyDescent="0.25">
      <c r="A2319">
        <v>2318</v>
      </c>
      <c r="B2319" s="10" t="s">
        <v>4911</v>
      </c>
      <c r="C2319" t="s">
        <v>13628</v>
      </c>
    </row>
    <row r="2320" spans="1:3" hidden="1" x14ac:dyDescent="0.25">
      <c r="A2320">
        <v>2319</v>
      </c>
      <c r="B2320" s="10" t="s">
        <v>4912</v>
      </c>
      <c r="C2320" t="s">
        <v>13629</v>
      </c>
    </row>
    <row r="2321" spans="1:3" hidden="1" x14ac:dyDescent="0.25">
      <c r="A2321">
        <v>2320</v>
      </c>
      <c r="B2321" s="10" t="s">
        <v>4913</v>
      </c>
      <c r="C2321" t="s">
        <v>763</v>
      </c>
    </row>
    <row r="2322" spans="1:3" hidden="1" x14ac:dyDescent="0.25">
      <c r="A2322">
        <v>2321</v>
      </c>
      <c r="B2322" s="10" t="s">
        <v>4914</v>
      </c>
      <c r="C2322" t="s">
        <v>13630</v>
      </c>
    </row>
    <row r="2323" spans="1:3" hidden="1" x14ac:dyDescent="0.25">
      <c r="A2323">
        <v>2322</v>
      </c>
      <c r="B2323" s="10" t="s">
        <v>4915</v>
      </c>
      <c r="C2323" t="s">
        <v>13631</v>
      </c>
    </row>
    <row r="2324" spans="1:3" hidden="1" x14ac:dyDescent="0.25">
      <c r="A2324">
        <v>2323</v>
      </c>
      <c r="B2324" s="10" t="s">
        <v>4916</v>
      </c>
      <c r="C2324" t="s">
        <v>13632</v>
      </c>
    </row>
    <row r="2325" spans="1:3" hidden="1" x14ac:dyDescent="0.25">
      <c r="A2325">
        <v>2324</v>
      </c>
      <c r="B2325" s="10" t="s">
        <v>4917</v>
      </c>
      <c r="C2325" t="s">
        <v>13633</v>
      </c>
    </row>
    <row r="2326" spans="1:3" hidden="1" x14ac:dyDescent="0.25">
      <c r="A2326">
        <v>2325</v>
      </c>
      <c r="B2326" s="10" t="s">
        <v>4918</v>
      </c>
      <c r="C2326" t="s">
        <v>13634</v>
      </c>
    </row>
    <row r="2327" spans="1:3" hidden="1" x14ac:dyDescent="0.25">
      <c r="A2327">
        <v>2326</v>
      </c>
      <c r="B2327" s="10" t="s">
        <v>4919</v>
      </c>
      <c r="C2327" t="s">
        <v>13635</v>
      </c>
    </row>
    <row r="2328" spans="1:3" hidden="1" x14ac:dyDescent="0.25">
      <c r="A2328">
        <v>2327</v>
      </c>
      <c r="B2328" s="10" t="s">
        <v>4920</v>
      </c>
      <c r="C2328" t="s">
        <v>13636</v>
      </c>
    </row>
    <row r="2329" spans="1:3" hidden="1" x14ac:dyDescent="0.25">
      <c r="A2329">
        <v>2328</v>
      </c>
      <c r="B2329" s="10" t="s">
        <v>4921</v>
      </c>
      <c r="C2329" t="s">
        <v>764</v>
      </c>
    </row>
    <row r="2330" spans="1:3" hidden="1" x14ac:dyDescent="0.25">
      <c r="A2330">
        <v>2329</v>
      </c>
      <c r="B2330" s="10" t="s">
        <v>4922</v>
      </c>
      <c r="C2330" t="s">
        <v>13637</v>
      </c>
    </row>
    <row r="2331" spans="1:3" hidden="1" x14ac:dyDescent="0.25">
      <c r="A2331">
        <v>2330</v>
      </c>
      <c r="B2331" s="10" t="s">
        <v>4923</v>
      </c>
      <c r="C2331" t="s">
        <v>13638</v>
      </c>
    </row>
    <row r="2332" spans="1:3" hidden="1" x14ac:dyDescent="0.25">
      <c r="A2332">
        <v>2331</v>
      </c>
      <c r="B2332" s="10" t="s">
        <v>4924</v>
      </c>
      <c r="C2332" t="s">
        <v>13639</v>
      </c>
    </row>
    <row r="2333" spans="1:3" hidden="1" x14ac:dyDescent="0.25">
      <c r="A2333">
        <v>2332</v>
      </c>
      <c r="B2333" s="10" t="s">
        <v>4925</v>
      </c>
      <c r="C2333" t="s">
        <v>765</v>
      </c>
    </row>
    <row r="2334" spans="1:3" hidden="1" x14ac:dyDescent="0.25">
      <c r="A2334">
        <v>2333</v>
      </c>
      <c r="B2334" s="10" t="s">
        <v>4926</v>
      </c>
      <c r="C2334" t="s">
        <v>766</v>
      </c>
    </row>
    <row r="2335" spans="1:3" hidden="1" x14ac:dyDescent="0.25">
      <c r="A2335">
        <v>2334</v>
      </c>
      <c r="B2335" s="10" t="s">
        <v>4927</v>
      </c>
      <c r="C2335" t="s">
        <v>767</v>
      </c>
    </row>
    <row r="2336" spans="1:3" hidden="1" x14ac:dyDescent="0.25">
      <c r="A2336">
        <v>2335</v>
      </c>
      <c r="B2336" s="10" t="s">
        <v>4928</v>
      </c>
      <c r="C2336" t="s">
        <v>13640</v>
      </c>
    </row>
    <row r="2337" spans="1:3" hidden="1" x14ac:dyDescent="0.25">
      <c r="A2337">
        <v>2336</v>
      </c>
      <c r="B2337" s="10" t="s">
        <v>4929</v>
      </c>
      <c r="C2337" t="s">
        <v>768</v>
      </c>
    </row>
    <row r="2338" spans="1:3" hidden="1" x14ac:dyDescent="0.25">
      <c r="A2338">
        <v>2337</v>
      </c>
      <c r="B2338" s="10" t="s">
        <v>4930</v>
      </c>
      <c r="C2338" t="s">
        <v>769</v>
      </c>
    </row>
    <row r="2339" spans="1:3" hidden="1" x14ac:dyDescent="0.25">
      <c r="A2339">
        <v>2338</v>
      </c>
      <c r="B2339" s="10" t="s">
        <v>4931</v>
      </c>
      <c r="C2339" t="s">
        <v>13641</v>
      </c>
    </row>
    <row r="2340" spans="1:3" hidden="1" x14ac:dyDescent="0.25">
      <c r="A2340">
        <v>2339</v>
      </c>
      <c r="B2340" s="10" t="s">
        <v>4932</v>
      </c>
      <c r="C2340" t="s">
        <v>13642</v>
      </c>
    </row>
    <row r="2341" spans="1:3" hidden="1" x14ac:dyDescent="0.25">
      <c r="A2341">
        <v>2340</v>
      </c>
      <c r="B2341" s="10" t="s">
        <v>4933</v>
      </c>
      <c r="C2341" t="s">
        <v>13643</v>
      </c>
    </row>
    <row r="2342" spans="1:3" hidden="1" x14ac:dyDescent="0.25">
      <c r="A2342">
        <v>2341</v>
      </c>
      <c r="B2342" s="10" t="s">
        <v>4934</v>
      </c>
      <c r="C2342" t="s">
        <v>13644</v>
      </c>
    </row>
    <row r="2343" spans="1:3" hidden="1" x14ac:dyDescent="0.25">
      <c r="A2343">
        <v>2342</v>
      </c>
      <c r="B2343" s="10" t="s">
        <v>4935</v>
      </c>
      <c r="C2343" t="s">
        <v>770</v>
      </c>
    </row>
    <row r="2344" spans="1:3" hidden="1" x14ac:dyDescent="0.25">
      <c r="A2344">
        <v>2343</v>
      </c>
      <c r="B2344" s="10" t="s">
        <v>4936</v>
      </c>
      <c r="C2344" t="s">
        <v>13645</v>
      </c>
    </row>
    <row r="2345" spans="1:3" hidden="1" x14ac:dyDescent="0.25">
      <c r="A2345">
        <v>2344</v>
      </c>
      <c r="B2345" s="10" t="s">
        <v>4937</v>
      </c>
      <c r="C2345" t="s">
        <v>13646</v>
      </c>
    </row>
    <row r="2346" spans="1:3" hidden="1" x14ac:dyDescent="0.25">
      <c r="A2346">
        <v>2345</v>
      </c>
      <c r="B2346" s="10" t="s">
        <v>4938</v>
      </c>
      <c r="C2346" t="s">
        <v>13647</v>
      </c>
    </row>
    <row r="2347" spans="1:3" hidden="1" x14ac:dyDescent="0.25">
      <c r="A2347">
        <v>2346</v>
      </c>
      <c r="B2347" s="10" t="s">
        <v>4939</v>
      </c>
      <c r="C2347" t="s">
        <v>13648</v>
      </c>
    </row>
    <row r="2348" spans="1:3" hidden="1" x14ac:dyDescent="0.25">
      <c r="A2348">
        <v>2347</v>
      </c>
      <c r="B2348" s="10" t="s">
        <v>4940</v>
      </c>
      <c r="C2348" t="s">
        <v>13649</v>
      </c>
    </row>
    <row r="2349" spans="1:3" hidden="1" x14ac:dyDescent="0.25">
      <c r="A2349">
        <v>2348</v>
      </c>
      <c r="B2349" s="10" t="s">
        <v>4941</v>
      </c>
      <c r="C2349" t="s">
        <v>771</v>
      </c>
    </row>
    <row r="2350" spans="1:3" hidden="1" x14ac:dyDescent="0.25">
      <c r="A2350">
        <v>2349</v>
      </c>
      <c r="B2350" s="10" t="s">
        <v>4942</v>
      </c>
      <c r="C2350" t="s">
        <v>772</v>
      </c>
    </row>
    <row r="2351" spans="1:3" hidden="1" x14ac:dyDescent="0.25">
      <c r="A2351">
        <v>2350</v>
      </c>
      <c r="B2351" s="10" t="s">
        <v>4943</v>
      </c>
      <c r="C2351" t="s">
        <v>13650</v>
      </c>
    </row>
    <row r="2352" spans="1:3" hidden="1" x14ac:dyDescent="0.25">
      <c r="A2352">
        <v>2351</v>
      </c>
      <c r="B2352" s="10" t="s">
        <v>4944</v>
      </c>
      <c r="C2352" t="s">
        <v>13651</v>
      </c>
    </row>
    <row r="2353" spans="1:3" hidden="1" x14ac:dyDescent="0.25">
      <c r="A2353">
        <v>2352</v>
      </c>
      <c r="B2353" s="10" t="s">
        <v>4945</v>
      </c>
      <c r="C2353" t="s">
        <v>773</v>
      </c>
    </row>
    <row r="2354" spans="1:3" hidden="1" x14ac:dyDescent="0.25">
      <c r="A2354">
        <v>2353</v>
      </c>
      <c r="B2354" s="10" t="s">
        <v>4946</v>
      </c>
      <c r="C2354" t="s">
        <v>774</v>
      </c>
    </row>
    <row r="2355" spans="1:3" hidden="1" x14ac:dyDescent="0.25">
      <c r="A2355">
        <v>2354</v>
      </c>
      <c r="B2355" s="10" t="s">
        <v>4947</v>
      </c>
      <c r="C2355" t="s">
        <v>725</v>
      </c>
    </row>
    <row r="2356" spans="1:3" hidden="1" x14ac:dyDescent="0.25">
      <c r="A2356">
        <v>2355</v>
      </c>
      <c r="B2356" s="10" t="s">
        <v>4948</v>
      </c>
      <c r="C2356" t="s">
        <v>13652</v>
      </c>
    </row>
    <row r="2357" spans="1:3" hidden="1" x14ac:dyDescent="0.25">
      <c r="A2357">
        <v>2356</v>
      </c>
      <c r="B2357" s="10" t="s">
        <v>4949</v>
      </c>
      <c r="C2357" t="s">
        <v>13653</v>
      </c>
    </row>
    <row r="2358" spans="1:3" hidden="1" x14ac:dyDescent="0.25">
      <c r="A2358">
        <v>2357</v>
      </c>
      <c r="B2358" s="10" t="s">
        <v>4950</v>
      </c>
      <c r="C2358" t="s">
        <v>13654</v>
      </c>
    </row>
    <row r="2359" spans="1:3" hidden="1" x14ac:dyDescent="0.25">
      <c r="A2359">
        <v>2358</v>
      </c>
      <c r="B2359" s="10" t="s">
        <v>4951</v>
      </c>
      <c r="C2359" t="s">
        <v>13655</v>
      </c>
    </row>
    <row r="2360" spans="1:3" hidden="1" x14ac:dyDescent="0.25">
      <c r="A2360">
        <v>2359</v>
      </c>
      <c r="B2360" s="10" t="s">
        <v>4952</v>
      </c>
      <c r="C2360" t="s">
        <v>13656</v>
      </c>
    </row>
    <row r="2361" spans="1:3" hidden="1" x14ac:dyDescent="0.25">
      <c r="A2361">
        <v>2360</v>
      </c>
      <c r="B2361" s="10" t="s">
        <v>4953</v>
      </c>
      <c r="C2361" t="s">
        <v>13657</v>
      </c>
    </row>
    <row r="2362" spans="1:3" hidden="1" x14ac:dyDescent="0.25">
      <c r="A2362">
        <v>2361</v>
      </c>
      <c r="B2362" s="10" t="s">
        <v>4954</v>
      </c>
      <c r="C2362" t="s">
        <v>13658</v>
      </c>
    </row>
    <row r="2363" spans="1:3" hidden="1" x14ac:dyDescent="0.25">
      <c r="A2363">
        <v>2362</v>
      </c>
      <c r="B2363" s="10" t="s">
        <v>4955</v>
      </c>
      <c r="C2363" t="s">
        <v>13659</v>
      </c>
    </row>
    <row r="2364" spans="1:3" hidden="1" x14ac:dyDescent="0.25">
      <c r="A2364">
        <v>2363</v>
      </c>
      <c r="B2364" s="10" t="s">
        <v>4956</v>
      </c>
      <c r="C2364" t="s">
        <v>13660</v>
      </c>
    </row>
    <row r="2365" spans="1:3" hidden="1" x14ac:dyDescent="0.25">
      <c r="A2365">
        <v>2364</v>
      </c>
      <c r="B2365" s="10" t="s">
        <v>4957</v>
      </c>
      <c r="C2365" t="s">
        <v>13661</v>
      </c>
    </row>
    <row r="2366" spans="1:3" hidden="1" x14ac:dyDescent="0.25">
      <c r="A2366">
        <v>2365</v>
      </c>
      <c r="B2366" s="10" t="s">
        <v>4958</v>
      </c>
      <c r="C2366" t="s">
        <v>13662</v>
      </c>
    </row>
    <row r="2367" spans="1:3" hidden="1" x14ac:dyDescent="0.25">
      <c r="A2367">
        <v>2366</v>
      </c>
      <c r="B2367" s="10" t="s">
        <v>4959</v>
      </c>
      <c r="C2367" t="s">
        <v>13663</v>
      </c>
    </row>
    <row r="2368" spans="1:3" hidden="1" x14ac:dyDescent="0.25">
      <c r="A2368">
        <v>2367</v>
      </c>
      <c r="B2368" s="10" t="s">
        <v>4960</v>
      </c>
      <c r="C2368" t="s">
        <v>13664</v>
      </c>
    </row>
    <row r="2369" spans="1:3" hidden="1" x14ac:dyDescent="0.25">
      <c r="A2369">
        <v>2368</v>
      </c>
      <c r="B2369" s="10" t="s">
        <v>4961</v>
      </c>
      <c r="C2369" t="s">
        <v>13665</v>
      </c>
    </row>
    <row r="2370" spans="1:3" hidden="1" x14ac:dyDescent="0.25">
      <c r="A2370">
        <v>2369</v>
      </c>
      <c r="B2370" s="10" t="s">
        <v>4962</v>
      </c>
      <c r="C2370" t="s">
        <v>13666</v>
      </c>
    </row>
    <row r="2371" spans="1:3" hidden="1" x14ac:dyDescent="0.25">
      <c r="A2371">
        <v>2370</v>
      </c>
      <c r="B2371" s="10" t="s">
        <v>4963</v>
      </c>
      <c r="C2371" t="s">
        <v>13667</v>
      </c>
    </row>
    <row r="2372" spans="1:3" hidden="1" x14ac:dyDescent="0.25">
      <c r="A2372">
        <v>2371</v>
      </c>
      <c r="B2372" s="10" t="s">
        <v>4964</v>
      </c>
      <c r="C2372" t="s">
        <v>13668</v>
      </c>
    </row>
    <row r="2373" spans="1:3" hidden="1" x14ac:dyDescent="0.25">
      <c r="A2373">
        <v>2372</v>
      </c>
      <c r="B2373" s="10" t="s">
        <v>4965</v>
      </c>
      <c r="C2373" t="s">
        <v>13669</v>
      </c>
    </row>
    <row r="2374" spans="1:3" hidden="1" x14ac:dyDescent="0.25">
      <c r="A2374">
        <v>2373</v>
      </c>
      <c r="B2374" s="10" t="s">
        <v>4966</v>
      </c>
      <c r="C2374" t="s">
        <v>13670</v>
      </c>
    </row>
    <row r="2375" spans="1:3" hidden="1" x14ac:dyDescent="0.25">
      <c r="A2375">
        <v>2374</v>
      </c>
      <c r="B2375" s="10" t="s">
        <v>4967</v>
      </c>
      <c r="C2375" t="s">
        <v>13671</v>
      </c>
    </row>
    <row r="2376" spans="1:3" hidden="1" x14ac:dyDescent="0.25">
      <c r="A2376">
        <v>2375</v>
      </c>
      <c r="B2376" s="10" t="s">
        <v>4968</v>
      </c>
      <c r="C2376" t="s">
        <v>13672</v>
      </c>
    </row>
    <row r="2377" spans="1:3" hidden="1" x14ac:dyDescent="0.25">
      <c r="A2377">
        <v>2376</v>
      </c>
      <c r="B2377" s="10" t="s">
        <v>4969</v>
      </c>
      <c r="C2377" t="s">
        <v>13673</v>
      </c>
    </row>
    <row r="2378" spans="1:3" hidden="1" x14ac:dyDescent="0.25">
      <c r="A2378">
        <v>2377</v>
      </c>
      <c r="B2378" s="10" t="s">
        <v>4970</v>
      </c>
      <c r="C2378" t="s">
        <v>775</v>
      </c>
    </row>
    <row r="2379" spans="1:3" hidden="1" x14ac:dyDescent="0.25">
      <c r="A2379">
        <v>2378</v>
      </c>
      <c r="B2379" s="10" t="s">
        <v>4971</v>
      </c>
      <c r="C2379" t="s">
        <v>776</v>
      </c>
    </row>
    <row r="2380" spans="1:3" hidden="1" x14ac:dyDescent="0.25">
      <c r="A2380">
        <v>2379</v>
      </c>
      <c r="B2380" s="10" t="s">
        <v>4972</v>
      </c>
      <c r="C2380" t="s">
        <v>777</v>
      </c>
    </row>
    <row r="2381" spans="1:3" hidden="1" x14ac:dyDescent="0.25">
      <c r="A2381">
        <v>2380</v>
      </c>
      <c r="B2381" s="10" t="s">
        <v>4973</v>
      </c>
      <c r="C2381" t="s">
        <v>778</v>
      </c>
    </row>
    <row r="2382" spans="1:3" hidden="1" x14ac:dyDescent="0.25">
      <c r="A2382">
        <v>2381</v>
      </c>
      <c r="B2382" s="10" t="s">
        <v>4974</v>
      </c>
      <c r="C2382" t="s">
        <v>13674</v>
      </c>
    </row>
    <row r="2383" spans="1:3" hidden="1" x14ac:dyDescent="0.25">
      <c r="A2383">
        <v>2382</v>
      </c>
      <c r="B2383" s="10" t="s">
        <v>4975</v>
      </c>
      <c r="C2383" t="s">
        <v>13675</v>
      </c>
    </row>
    <row r="2384" spans="1:3" hidden="1" x14ac:dyDescent="0.25">
      <c r="A2384">
        <v>2383</v>
      </c>
      <c r="B2384" s="10" t="s">
        <v>4976</v>
      </c>
      <c r="C2384" t="s">
        <v>13676</v>
      </c>
    </row>
    <row r="2385" spans="1:3" hidden="1" x14ac:dyDescent="0.25">
      <c r="A2385">
        <v>2384</v>
      </c>
      <c r="B2385" s="10" t="s">
        <v>4977</v>
      </c>
      <c r="C2385" t="s">
        <v>779</v>
      </c>
    </row>
    <row r="2386" spans="1:3" hidden="1" x14ac:dyDescent="0.25">
      <c r="A2386">
        <v>2385</v>
      </c>
      <c r="B2386" s="10" t="s">
        <v>4978</v>
      </c>
      <c r="C2386" t="s">
        <v>13677</v>
      </c>
    </row>
    <row r="2387" spans="1:3" hidden="1" x14ac:dyDescent="0.25">
      <c r="A2387">
        <v>2386</v>
      </c>
      <c r="B2387" s="10" t="s">
        <v>4979</v>
      </c>
      <c r="C2387" t="s">
        <v>13678</v>
      </c>
    </row>
    <row r="2388" spans="1:3" hidden="1" x14ac:dyDescent="0.25">
      <c r="A2388">
        <v>2387</v>
      </c>
      <c r="B2388" s="10" t="s">
        <v>4980</v>
      </c>
      <c r="C2388" t="s">
        <v>13679</v>
      </c>
    </row>
    <row r="2389" spans="1:3" hidden="1" x14ac:dyDescent="0.25">
      <c r="A2389">
        <v>2388</v>
      </c>
      <c r="B2389" s="10" t="s">
        <v>4981</v>
      </c>
      <c r="C2389" t="s">
        <v>13680</v>
      </c>
    </row>
    <row r="2390" spans="1:3" hidden="1" x14ac:dyDescent="0.25">
      <c r="A2390">
        <v>2389</v>
      </c>
      <c r="B2390" s="10" t="s">
        <v>4982</v>
      </c>
      <c r="C2390" t="s">
        <v>13681</v>
      </c>
    </row>
    <row r="2391" spans="1:3" hidden="1" x14ac:dyDescent="0.25">
      <c r="A2391">
        <v>2390</v>
      </c>
      <c r="B2391" s="10" t="s">
        <v>4983</v>
      </c>
      <c r="C2391" t="s">
        <v>13682</v>
      </c>
    </row>
    <row r="2392" spans="1:3" hidden="1" x14ac:dyDescent="0.25">
      <c r="A2392">
        <v>2391</v>
      </c>
      <c r="B2392" s="10" t="s">
        <v>4984</v>
      </c>
      <c r="C2392" t="s">
        <v>13683</v>
      </c>
    </row>
    <row r="2393" spans="1:3" hidden="1" x14ac:dyDescent="0.25">
      <c r="A2393">
        <v>2392</v>
      </c>
      <c r="B2393" s="10" t="s">
        <v>4985</v>
      </c>
      <c r="C2393" t="s">
        <v>780</v>
      </c>
    </row>
    <row r="2394" spans="1:3" hidden="1" x14ac:dyDescent="0.25">
      <c r="A2394">
        <v>2393</v>
      </c>
      <c r="B2394" s="10" t="s">
        <v>4986</v>
      </c>
      <c r="C2394" t="s">
        <v>13684</v>
      </c>
    </row>
    <row r="2395" spans="1:3" hidden="1" x14ac:dyDescent="0.25">
      <c r="A2395">
        <v>2394</v>
      </c>
      <c r="B2395" s="10" t="s">
        <v>4987</v>
      </c>
      <c r="C2395" t="s">
        <v>13685</v>
      </c>
    </row>
    <row r="2396" spans="1:3" hidden="1" x14ac:dyDescent="0.25">
      <c r="A2396">
        <v>2395</v>
      </c>
      <c r="B2396" s="10" t="s">
        <v>4988</v>
      </c>
      <c r="C2396" t="s">
        <v>781</v>
      </c>
    </row>
    <row r="2397" spans="1:3" hidden="1" x14ac:dyDescent="0.25">
      <c r="A2397">
        <v>2396</v>
      </c>
      <c r="B2397" s="10" t="s">
        <v>4989</v>
      </c>
      <c r="C2397" t="s">
        <v>13686</v>
      </c>
    </row>
    <row r="2398" spans="1:3" hidden="1" x14ac:dyDescent="0.25">
      <c r="A2398">
        <v>2397</v>
      </c>
      <c r="B2398" s="10" t="s">
        <v>4990</v>
      </c>
      <c r="C2398" t="s">
        <v>13687</v>
      </c>
    </row>
    <row r="2399" spans="1:3" hidden="1" x14ac:dyDescent="0.25">
      <c r="A2399">
        <v>2398</v>
      </c>
      <c r="B2399" s="10" t="s">
        <v>4991</v>
      </c>
      <c r="C2399" t="s">
        <v>13688</v>
      </c>
    </row>
    <row r="2400" spans="1:3" hidden="1" x14ac:dyDescent="0.25">
      <c r="A2400">
        <v>2399</v>
      </c>
      <c r="B2400" s="10" t="s">
        <v>4992</v>
      </c>
      <c r="C2400" t="s">
        <v>13689</v>
      </c>
    </row>
    <row r="2401" spans="1:3" hidden="1" x14ac:dyDescent="0.25">
      <c r="A2401">
        <v>2400</v>
      </c>
      <c r="B2401" s="10" t="s">
        <v>4993</v>
      </c>
      <c r="C2401" t="s">
        <v>13690</v>
      </c>
    </row>
    <row r="2402" spans="1:3" hidden="1" x14ac:dyDescent="0.25">
      <c r="A2402">
        <v>2401</v>
      </c>
      <c r="B2402" s="10" t="s">
        <v>4994</v>
      </c>
      <c r="C2402" t="s">
        <v>13691</v>
      </c>
    </row>
    <row r="2403" spans="1:3" hidden="1" x14ac:dyDescent="0.25">
      <c r="A2403">
        <v>2402</v>
      </c>
      <c r="B2403" s="10" t="s">
        <v>4995</v>
      </c>
      <c r="C2403" t="s">
        <v>13692</v>
      </c>
    </row>
    <row r="2404" spans="1:3" hidden="1" x14ac:dyDescent="0.25">
      <c r="A2404">
        <v>2403</v>
      </c>
      <c r="B2404" s="10" t="s">
        <v>4996</v>
      </c>
      <c r="C2404" t="s">
        <v>13693</v>
      </c>
    </row>
    <row r="2405" spans="1:3" hidden="1" x14ac:dyDescent="0.25">
      <c r="A2405">
        <v>2404</v>
      </c>
      <c r="B2405" s="10" t="s">
        <v>4997</v>
      </c>
      <c r="C2405" t="s">
        <v>13694</v>
      </c>
    </row>
    <row r="2406" spans="1:3" hidden="1" x14ac:dyDescent="0.25">
      <c r="A2406">
        <v>2405</v>
      </c>
      <c r="B2406" s="10" t="s">
        <v>4998</v>
      </c>
      <c r="C2406" t="s">
        <v>782</v>
      </c>
    </row>
    <row r="2407" spans="1:3" hidden="1" x14ac:dyDescent="0.25">
      <c r="A2407">
        <v>2406</v>
      </c>
      <c r="B2407" s="10" t="s">
        <v>4999</v>
      </c>
      <c r="C2407" t="s">
        <v>783</v>
      </c>
    </row>
    <row r="2408" spans="1:3" hidden="1" x14ac:dyDescent="0.25">
      <c r="A2408">
        <v>2407</v>
      </c>
      <c r="B2408" s="10" t="s">
        <v>5000</v>
      </c>
      <c r="C2408" t="s">
        <v>13695</v>
      </c>
    </row>
    <row r="2409" spans="1:3" hidden="1" x14ac:dyDescent="0.25">
      <c r="A2409">
        <v>2408</v>
      </c>
      <c r="B2409" s="10" t="s">
        <v>5001</v>
      </c>
      <c r="C2409" t="s">
        <v>13696</v>
      </c>
    </row>
    <row r="2410" spans="1:3" hidden="1" x14ac:dyDescent="0.25">
      <c r="A2410">
        <v>2409</v>
      </c>
      <c r="B2410" s="10" t="s">
        <v>5002</v>
      </c>
      <c r="C2410" t="s">
        <v>784</v>
      </c>
    </row>
    <row r="2411" spans="1:3" hidden="1" x14ac:dyDescent="0.25">
      <c r="A2411">
        <v>2410</v>
      </c>
      <c r="B2411" s="10" t="s">
        <v>5003</v>
      </c>
      <c r="C2411" t="s">
        <v>785</v>
      </c>
    </row>
    <row r="2412" spans="1:3" hidden="1" x14ac:dyDescent="0.25">
      <c r="A2412">
        <v>2411</v>
      </c>
      <c r="B2412" s="10" t="s">
        <v>5004</v>
      </c>
      <c r="C2412" t="s">
        <v>13697</v>
      </c>
    </row>
    <row r="2413" spans="1:3" hidden="1" x14ac:dyDescent="0.25">
      <c r="A2413">
        <v>2412</v>
      </c>
      <c r="B2413" s="10" t="s">
        <v>5005</v>
      </c>
      <c r="C2413" t="s">
        <v>13698</v>
      </c>
    </row>
    <row r="2414" spans="1:3" hidden="1" x14ac:dyDescent="0.25">
      <c r="A2414">
        <v>2413</v>
      </c>
      <c r="B2414" s="10" t="s">
        <v>5006</v>
      </c>
      <c r="C2414" t="s">
        <v>13699</v>
      </c>
    </row>
    <row r="2415" spans="1:3" hidden="1" x14ac:dyDescent="0.25">
      <c r="A2415">
        <v>2414</v>
      </c>
      <c r="B2415" s="10" t="s">
        <v>5007</v>
      </c>
      <c r="C2415" t="s">
        <v>13700</v>
      </c>
    </row>
    <row r="2416" spans="1:3" hidden="1" x14ac:dyDescent="0.25">
      <c r="A2416">
        <v>2415</v>
      </c>
      <c r="B2416" s="10" t="s">
        <v>5008</v>
      </c>
      <c r="C2416" t="s">
        <v>13701</v>
      </c>
    </row>
    <row r="2417" spans="1:3" hidden="1" x14ac:dyDescent="0.25">
      <c r="A2417">
        <v>2416</v>
      </c>
      <c r="B2417" s="10" t="s">
        <v>5009</v>
      </c>
      <c r="C2417" t="s">
        <v>13702</v>
      </c>
    </row>
    <row r="2418" spans="1:3" hidden="1" x14ac:dyDescent="0.25">
      <c r="A2418">
        <v>2417</v>
      </c>
      <c r="B2418" s="10" t="s">
        <v>5010</v>
      </c>
      <c r="C2418" t="s">
        <v>13703</v>
      </c>
    </row>
    <row r="2419" spans="1:3" hidden="1" x14ac:dyDescent="0.25">
      <c r="A2419">
        <v>2418</v>
      </c>
      <c r="B2419" s="10" t="s">
        <v>5011</v>
      </c>
      <c r="C2419" t="s">
        <v>13704</v>
      </c>
    </row>
    <row r="2420" spans="1:3" hidden="1" x14ac:dyDescent="0.25">
      <c r="A2420">
        <v>2419</v>
      </c>
      <c r="B2420" s="10" t="s">
        <v>5012</v>
      </c>
      <c r="C2420" t="s">
        <v>786</v>
      </c>
    </row>
    <row r="2421" spans="1:3" hidden="1" x14ac:dyDescent="0.25">
      <c r="A2421">
        <v>2420</v>
      </c>
      <c r="B2421" s="10" t="s">
        <v>5013</v>
      </c>
      <c r="C2421" t="s">
        <v>787</v>
      </c>
    </row>
    <row r="2422" spans="1:3" hidden="1" x14ac:dyDescent="0.25">
      <c r="A2422">
        <v>2421</v>
      </c>
      <c r="B2422" s="10" t="s">
        <v>5014</v>
      </c>
      <c r="C2422" t="s">
        <v>13705</v>
      </c>
    </row>
    <row r="2423" spans="1:3" hidden="1" x14ac:dyDescent="0.25">
      <c r="A2423">
        <v>2422</v>
      </c>
      <c r="B2423" s="10" t="s">
        <v>5015</v>
      </c>
      <c r="C2423" t="s">
        <v>13706</v>
      </c>
    </row>
    <row r="2424" spans="1:3" hidden="1" x14ac:dyDescent="0.25">
      <c r="A2424">
        <v>2423</v>
      </c>
      <c r="B2424" s="10" t="s">
        <v>5016</v>
      </c>
      <c r="C2424" t="s">
        <v>13707</v>
      </c>
    </row>
    <row r="2425" spans="1:3" hidden="1" x14ac:dyDescent="0.25">
      <c r="A2425">
        <v>2424</v>
      </c>
      <c r="B2425" s="10" t="s">
        <v>5017</v>
      </c>
      <c r="C2425" t="s">
        <v>788</v>
      </c>
    </row>
    <row r="2426" spans="1:3" hidden="1" x14ac:dyDescent="0.25">
      <c r="A2426">
        <v>2425</v>
      </c>
      <c r="B2426" s="10" t="s">
        <v>5018</v>
      </c>
      <c r="C2426" t="s">
        <v>789</v>
      </c>
    </row>
    <row r="2427" spans="1:3" hidden="1" x14ac:dyDescent="0.25">
      <c r="A2427">
        <v>2426</v>
      </c>
      <c r="B2427" s="10" t="s">
        <v>5019</v>
      </c>
      <c r="C2427" t="s">
        <v>13708</v>
      </c>
    </row>
    <row r="2428" spans="1:3" hidden="1" x14ac:dyDescent="0.25">
      <c r="A2428">
        <v>2427</v>
      </c>
      <c r="B2428" s="10" t="s">
        <v>5020</v>
      </c>
      <c r="C2428" t="s">
        <v>13709</v>
      </c>
    </row>
    <row r="2429" spans="1:3" hidden="1" x14ac:dyDescent="0.25">
      <c r="A2429">
        <v>2428</v>
      </c>
      <c r="B2429" s="10" t="s">
        <v>5021</v>
      </c>
      <c r="C2429" t="s">
        <v>13710</v>
      </c>
    </row>
    <row r="2430" spans="1:3" hidden="1" x14ac:dyDescent="0.25">
      <c r="A2430">
        <v>2429</v>
      </c>
      <c r="B2430" s="10" t="s">
        <v>5022</v>
      </c>
      <c r="C2430" t="s">
        <v>13711</v>
      </c>
    </row>
    <row r="2431" spans="1:3" hidden="1" x14ac:dyDescent="0.25">
      <c r="A2431">
        <v>2430</v>
      </c>
      <c r="B2431" s="10" t="s">
        <v>5023</v>
      </c>
      <c r="C2431" t="s">
        <v>13712</v>
      </c>
    </row>
    <row r="2432" spans="1:3" hidden="1" x14ac:dyDescent="0.25">
      <c r="A2432">
        <v>2431</v>
      </c>
      <c r="B2432" s="10" t="s">
        <v>5024</v>
      </c>
      <c r="C2432" t="s">
        <v>13713</v>
      </c>
    </row>
    <row r="2433" spans="1:3" hidden="1" x14ac:dyDescent="0.25">
      <c r="A2433">
        <v>2432</v>
      </c>
      <c r="B2433" s="10" t="s">
        <v>5025</v>
      </c>
      <c r="C2433" t="s">
        <v>790</v>
      </c>
    </row>
    <row r="2434" spans="1:3" hidden="1" x14ac:dyDescent="0.25">
      <c r="A2434">
        <v>2433</v>
      </c>
      <c r="B2434" s="10" t="s">
        <v>5026</v>
      </c>
      <c r="C2434" t="s">
        <v>791</v>
      </c>
    </row>
    <row r="2435" spans="1:3" hidden="1" x14ac:dyDescent="0.25">
      <c r="A2435">
        <v>2434</v>
      </c>
      <c r="B2435" s="10" t="s">
        <v>5027</v>
      </c>
      <c r="C2435" t="s">
        <v>792</v>
      </c>
    </row>
    <row r="2436" spans="1:3" hidden="1" x14ac:dyDescent="0.25">
      <c r="A2436">
        <v>2435</v>
      </c>
      <c r="B2436" s="10" t="s">
        <v>5028</v>
      </c>
      <c r="C2436" t="s">
        <v>793</v>
      </c>
    </row>
    <row r="2437" spans="1:3" hidden="1" x14ac:dyDescent="0.25">
      <c r="A2437">
        <v>2436</v>
      </c>
      <c r="B2437" s="10" t="s">
        <v>5029</v>
      </c>
      <c r="C2437" t="s">
        <v>13714</v>
      </c>
    </row>
    <row r="2438" spans="1:3" hidden="1" x14ac:dyDescent="0.25">
      <c r="A2438">
        <v>2437</v>
      </c>
      <c r="B2438" s="10" t="s">
        <v>5030</v>
      </c>
      <c r="C2438" t="s">
        <v>13715</v>
      </c>
    </row>
    <row r="2439" spans="1:3" hidden="1" x14ac:dyDescent="0.25">
      <c r="A2439">
        <v>2438</v>
      </c>
      <c r="B2439" s="10" t="s">
        <v>5031</v>
      </c>
      <c r="C2439" t="s">
        <v>13716</v>
      </c>
    </row>
    <row r="2440" spans="1:3" hidden="1" x14ac:dyDescent="0.25">
      <c r="A2440">
        <v>2439</v>
      </c>
      <c r="B2440" s="10" t="s">
        <v>5032</v>
      </c>
      <c r="C2440" t="s">
        <v>13717</v>
      </c>
    </row>
    <row r="2441" spans="1:3" hidden="1" x14ac:dyDescent="0.25">
      <c r="A2441">
        <v>2440</v>
      </c>
      <c r="B2441" s="10" t="s">
        <v>5033</v>
      </c>
      <c r="C2441" t="s">
        <v>794</v>
      </c>
    </row>
    <row r="2442" spans="1:3" hidden="1" x14ac:dyDescent="0.25">
      <c r="A2442">
        <v>2441</v>
      </c>
      <c r="B2442" s="10" t="s">
        <v>5034</v>
      </c>
      <c r="C2442" t="s">
        <v>13718</v>
      </c>
    </row>
    <row r="2443" spans="1:3" hidden="1" x14ac:dyDescent="0.25">
      <c r="A2443">
        <v>2442</v>
      </c>
      <c r="B2443" s="10" t="s">
        <v>5035</v>
      </c>
      <c r="C2443" t="s">
        <v>13719</v>
      </c>
    </row>
    <row r="2444" spans="1:3" hidden="1" x14ac:dyDescent="0.25">
      <c r="A2444">
        <v>2443</v>
      </c>
      <c r="B2444" s="10" t="s">
        <v>5036</v>
      </c>
      <c r="C2444" t="s">
        <v>13720</v>
      </c>
    </row>
    <row r="2445" spans="1:3" hidden="1" x14ac:dyDescent="0.25">
      <c r="A2445">
        <v>2444</v>
      </c>
      <c r="B2445" s="10" t="s">
        <v>5037</v>
      </c>
      <c r="C2445" t="s">
        <v>795</v>
      </c>
    </row>
    <row r="2446" spans="1:3" hidden="1" x14ac:dyDescent="0.25">
      <c r="A2446">
        <v>2445</v>
      </c>
      <c r="B2446" s="10" t="s">
        <v>5038</v>
      </c>
      <c r="C2446" t="s">
        <v>796</v>
      </c>
    </row>
    <row r="2447" spans="1:3" hidden="1" x14ac:dyDescent="0.25">
      <c r="A2447">
        <v>2446</v>
      </c>
      <c r="B2447" s="10" t="s">
        <v>5039</v>
      </c>
      <c r="C2447" t="s">
        <v>797</v>
      </c>
    </row>
    <row r="2448" spans="1:3" hidden="1" x14ac:dyDescent="0.25">
      <c r="A2448">
        <v>2447</v>
      </c>
      <c r="B2448" s="10" t="s">
        <v>5040</v>
      </c>
      <c r="C2448" t="s">
        <v>798</v>
      </c>
    </row>
    <row r="2449" spans="1:3" hidden="1" x14ac:dyDescent="0.25">
      <c r="A2449">
        <v>2448</v>
      </c>
      <c r="B2449" s="10" t="s">
        <v>5041</v>
      </c>
      <c r="C2449" t="s">
        <v>13721</v>
      </c>
    </row>
    <row r="2450" spans="1:3" hidden="1" x14ac:dyDescent="0.25">
      <c r="A2450">
        <v>2449</v>
      </c>
      <c r="B2450" s="10" t="s">
        <v>5042</v>
      </c>
      <c r="C2450" t="s">
        <v>799</v>
      </c>
    </row>
    <row r="2451" spans="1:3" hidden="1" x14ac:dyDescent="0.25">
      <c r="A2451">
        <v>2450</v>
      </c>
      <c r="B2451" s="10" t="s">
        <v>5043</v>
      </c>
      <c r="C2451" t="s">
        <v>13722</v>
      </c>
    </row>
    <row r="2452" spans="1:3" hidden="1" x14ac:dyDescent="0.25">
      <c r="A2452">
        <v>2451</v>
      </c>
      <c r="B2452" s="10" t="s">
        <v>5044</v>
      </c>
      <c r="C2452" t="s">
        <v>13723</v>
      </c>
    </row>
    <row r="2453" spans="1:3" hidden="1" x14ac:dyDescent="0.25">
      <c r="A2453">
        <v>2452</v>
      </c>
      <c r="B2453" s="10" t="s">
        <v>5045</v>
      </c>
      <c r="C2453" t="s">
        <v>13724</v>
      </c>
    </row>
    <row r="2454" spans="1:3" hidden="1" x14ac:dyDescent="0.25">
      <c r="A2454">
        <v>2453</v>
      </c>
      <c r="B2454" s="10" t="s">
        <v>5046</v>
      </c>
      <c r="C2454" t="s">
        <v>13725</v>
      </c>
    </row>
    <row r="2455" spans="1:3" hidden="1" x14ac:dyDescent="0.25">
      <c r="A2455">
        <v>2454</v>
      </c>
      <c r="B2455" s="10" t="s">
        <v>5047</v>
      </c>
      <c r="C2455" t="s">
        <v>13726</v>
      </c>
    </row>
    <row r="2456" spans="1:3" hidden="1" x14ac:dyDescent="0.25">
      <c r="A2456">
        <v>2455</v>
      </c>
      <c r="B2456" s="10" t="s">
        <v>5048</v>
      </c>
      <c r="C2456" t="s">
        <v>13727</v>
      </c>
    </row>
    <row r="2457" spans="1:3" hidden="1" x14ac:dyDescent="0.25">
      <c r="A2457">
        <v>2456</v>
      </c>
      <c r="B2457" s="10" t="s">
        <v>5049</v>
      </c>
      <c r="C2457" t="s">
        <v>13728</v>
      </c>
    </row>
    <row r="2458" spans="1:3" hidden="1" x14ac:dyDescent="0.25">
      <c r="A2458">
        <v>2457</v>
      </c>
      <c r="B2458" s="10" t="s">
        <v>5050</v>
      </c>
      <c r="C2458" t="s">
        <v>13729</v>
      </c>
    </row>
    <row r="2459" spans="1:3" hidden="1" x14ac:dyDescent="0.25">
      <c r="A2459">
        <v>2458</v>
      </c>
      <c r="B2459" s="10" t="s">
        <v>5051</v>
      </c>
      <c r="C2459" t="s">
        <v>13730</v>
      </c>
    </row>
    <row r="2460" spans="1:3" hidden="1" x14ac:dyDescent="0.25">
      <c r="A2460">
        <v>2459</v>
      </c>
      <c r="B2460" s="10" t="s">
        <v>5052</v>
      </c>
      <c r="C2460" t="s">
        <v>13731</v>
      </c>
    </row>
    <row r="2461" spans="1:3" hidden="1" x14ac:dyDescent="0.25">
      <c r="A2461">
        <v>2460</v>
      </c>
      <c r="B2461" s="10" t="s">
        <v>5053</v>
      </c>
      <c r="C2461" t="s">
        <v>13732</v>
      </c>
    </row>
    <row r="2462" spans="1:3" hidden="1" x14ac:dyDescent="0.25">
      <c r="A2462">
        <v>2461</v>
      </c>
      <c r="B2462" s="10" t="s">
        <v>5054</v>
      </c>
      <c r="C2462" t="s">
        <v>13733</v>
      </c>
    </row>
    <row r="2463" spans="1:3" hidden="1" x14ac:dyDescent="0.25">
      <c r="A2463">
        <v>2462</v>
      </c>
      <c r="B2463" s="10" t="s">
        <v>5055</v>
      </c>
      <c r="C2463" t="s">
        <v>13734</v>
      </c>
    </row>
    <row r="2464" spans="1:3" hidden="1" x14ac:dyDescent="0.25">
      <c r="A2464">
        <v>2463</v>
      </c>
      <c r="B2464" s="10" t="s">
        <v>5056</v>
      </c>
      <c r="C2464" t="s">
        <v>13735</v>
      </c>
    </row>
    <row r="2465" spans="1:3" hidden="1" x14ac:dyDescent="0.25">
      <c r="A2465">
        <v>2464</v>
      </c>
      <c r="B2465" s="10" t="s">
        <v>5057</v>
      </c>
      <c r="C2465" t="s">
        <v>13736</v>
      </c>
    </row>
    <row r="2466" spans="1:3" hidden="1" x14ac:dyDescent="0.25">
      <c r="A2466">
        <v>2465</v>
      </c>
      <c r="B2466" s="10" t="s">
        <v>5058</v>
      </c>
      <c r="C2466" t="s">
        <v>13737</v>
      </c>
    </row>
    <row r="2467" spans="1:3" hidden="1" x14ac:dyDescent="0.25">
      <c r="A2467">
        <v>2466</v>
      </c>
      <c r="B2467" s="10" t="s">
        <v>5059</v>
      </c>
      <c r="C2467" t="s">
        <v>13738</v>
      </c>
    </row>
    <row r="2468" spans="1:3" hidden="1" x14ac:dyDescent="0.25">
      <c r="A2468">
        <v>2467</v>
      </c>
      <c r="B2468" s="10" t="s">
        <v>5060</v>
      </c>
      <c r="C2468" t="s">
        <v>800</v>
      </c>
    </row>
    <row r="2469" spans="1:3" hidden="1" x14ac:dyDescent="0.25">
      <c r="A2469">
        <v>2468</v>
      </c>
      <c r="B2469" s="10" t="s">
        <v>5061</v>
      </c>
      <c r="C2469" t="s">
        <v>801</v>
      </c>
    </row>
    <row r="2470" spans="1:3" hidden="1" x14ac:dyDescent="0.25">
      <c r="A2470">
        <v>2469</v>
      </c>
      <c r="B2470" s="10" t="s">
        <v>5062</v>
      </c>
      <c r="C2470" t="s">
        <v>13739</v>
      </c>
    </row>
    <row r="2471" spans="1:3" hidden="1" x14ac:dyDescent="0.25">
      <c r="A2471">
        <v>2470</v>
      </c>
      <c r="B2471" s="10" t="s">
        <v>5063</v>
      </c>
      <c r="C2471" t="s">
        <v>13740</v>
      </c>
    </row>
    <row r="2472" spans="1:3" hidden="1" x14ac:dyDescent="0.25">
      <c r="A2472">
        <v>2471</v>
      </c>
      <c r="B2472" s="10" t="s">
        <v>5064</v>
      </c>
      <c r="C2472" t="s">
        <v>802</v>
      </c>
    </row>
    <row r="2473" spans="1:3" hidden="1" x14ac:dyDescent="0.25">
      <c r="A2473">
        <v>2472</v>
      </c>
      <c r="B2473" s="10" t="s">
        <v>5065</v>
      </c>
      <c r="C2473" t="s">
        <v>13741</v>
      </c>
    </row>
    <row r="2474" spans="1:3" hidden="1" x14ac:dyDescent="0.25">
      <c r="A2474">
        <v>2473</v>
      </c>
      <c r="B2474" s="10" t="s">
        <v>5066</v>
      </c>
      <c r="C2474" t="s">
        <v>13742</v>
      </c>
    </row>
    <row r="2475" spans="1:3" hidden="1" x14ac:dyDescent="0.25">
      <c r="A2475">
        <v>2474</v>
      </c>
      <c r="B2475" s="10" t="s">
        <v>5067</v>
      </c>
      <c r="C2475" t="s">
        <v>13743</v>
      </c>
    </row>
    <row r="2476" spans="1:3" hidden="1" x14ac:dyDescent="0.25">
      <c r="A2476">
        <v>2475</v>
      </c>
      <c r="B2476" s="10" t="s">
        <v>5068</v>
      </c>
      <c r="C2476" t="s">
        <v>13744</v>
      </c>
    </row>
    <row r="2477" spans="1:3" hidden="1" x14ac:dyDescent="0.25">
      <c r="A2477">
        <v>2476</v>
      </c>
      <c r="B2477" s="10" t="s">
        <v>5069</v>
      </c>
      <c r="C2477" t="s">
        <v>13745</v>
      </c>
    </row>
    <row r="2478" spans="1:3" hidden="1" x14ac:dyDescent="0.25">
      <c r="A2478">
        <v>2477</v>
      </c>
      <c r="B2478" s="10" t="s">
        <v>5070</v>
      </c>
      <c r="C2478" t="s">
        <v>13746</v>
      </c>
    </row>
    <row r="2479" spans="1:3" hidden="1" x14ac:dyDescent="0.25">
      <c r="A2479">
        <v>2478</v>
      </c>
      <c r="B2479" s="10" t="s">
        <v>5071</v>
      </c>
      <c r="C2479" t="s">
        <v>13747</v>
      </c>
    </row>
    <row r="2480" spans="1:3" hidden="1" x14ac:dyDescent="0.25">
      <c r="A2480">
        <v>2479</v>
      </c>
      <c r="B2480" s="10" t="s">
        <v>5072</v>
      </c>
      <c r="C2480" t="s">
        <v>803</v>
      </c>
    </row>
    <row r="2481" spans="1:3" hidden="1" x14ac:dyDescent="0.25">
      <c r="A2481">
        <v>2480</v>
      </c>
      <c r="B2481" s="10" t="s">
        <v>5073</v>
      </c>
      <c r="C2481" t="s">
        <v>804</v>
      </c>
    </row>
    <row r="2482" spans="1:3" hidden="1" x14ac:dyDescent="0.25">
      <c r="A2482">
        <v>2481</v>
      </c>
      <c r="B2482" s="10" t="s">
        <v>5074</v>
      </c>
      <c r="C2482" t="s">
        <v>13748</v>
      </c>
    </row>
    <row r="2483" spans="1:3" hidden="1" x14ac:dyDescent="0.25">
      <c r="A2483">
        <v>2482</v>
      </c>
      <c r="B2483" s="10" t="s">
        <v>5075</v>
      </c>
      <c r="C2483" t="s">
        <v>13749</v>
      </c>
    </row>
    <row r="2484" spans="1:3" hidden="1" x14ac:dyDescent="0.25">
      <c r="A2484">
        <v>2483</v>
      </c>
      <c r="B2484" s="10" t="s">
        <v>5076</v>
      </c>
      <c r="C2484" t="s">
        <v>805</v>
      </c>
    </row>
    <row r="2485" spans="1:3" hidden="1" x14ac:dyDescent="0.25">
      <c r="A2485">
        <v>2484</v>
      </c>
      <c r="B2485" s="10" t="s">
        <v>5077</v>
      </c>
      <c r="C2485" t="s">
        <v>13750</v>
      </c>
    </row>
    <row r="2486" spans="1:3" hidden="1" x14ac:dyDescent="0.25">
      <c r="A2486">
        <v>2485</v>
      </c>
      <c r="B2486" s="10" t="s">
        <v>5078</v>
      </c>
      <c r="C2486" t="s">
        <v>13751</v>
      </c>
    </row>
    <row r="2487" spans="1:3" hidden="1" x14ac:dyDescent="0.25">
      <c r="A2487">
        <v>2486</v>
      </c>
      <c r="B2487" s="10" t="s">
        <v>5079</v>
      </c>
      <c r="C2487" t="s">
        <v>13752</v>
      </c>
    </row>
    <row r="2488" spans="1:3" hidden="1" x14ac:dyDescent="0.25">
      <c r="A2488">
        <v>2487</v>
      </c>
      <c r="B2488" s="10" t="s">
        <v>5080</v>
      </c>
      <c r="C2488" t="s">
        <v>13753</v>
      </c>
    </row>
    <row r="2489" spans="1:3" hidden="1" x14ac:dyDescent="0.25">
      <c r="A2489">
        <v>2488</v>
      </c>
      <c r="B2489" s="10" t="s">
        <v>5081</v>
      </c>
      <c r="C2489" t="s">
        <v>13754</v>
      </c>
    </row>
    <row r="2490" spans="1:3" hidden="1" x14ac:dyDescent="0.25">
      <c r="A2490">
        <v>2489</v>
      </c>
      <c r="B2490" s="10" t="s">
        <v>5082</v>
      </c>
      <c r="C2490" t="s">
        <v>13755</v>
      </c>
    </row>
    <row r="2491" spans="1:3" hidden="1" x14ac:dyDescent="0.25">
      <c r="A2491">
        <v>2490</v>
      </c>
      <c r="B2491" s="10" t="s">
        <v>5083</v>
      </c>
      <c r="C2491" t="s">
        <v>806</v>
      </c>
    </row>
    <row r="2492" spans="1:3" hidden="1" x14ac:dyDescent="0.25">
      <c r="A2492">
        <v>2491</v>
      </c>
      <c r="B2492" s="10" t="s">
        <v>5084</v>
      </c>
      <c r="C2492" t="s">
        <v>807</v>
      </c>
    </row>
    <row r="2493" spans="1:3" hidden="1" x14ac:dyDescent="0.25">
      <c r="A2493">
        <v>2492</v>
      </c>
      <c r="B2493" s="10" t="s">
        <v>5085</v>
      </c>
      <c r="C2493" t="s">
        <v>13756</v>
      </c>
    </row>
    <row r="2494" spans="1:3" hidden="1" x14ac:dyDescent="0.25">
      <c r="A2494">
        <v>2493</v>
      </c>
      <c r="B2494" s="10" t="s">
        <v>5086</v>
      </c>
      <c r="C2494" t="s">
        <v>808</v>
      </c>
    </row>
    <row r="2495" spans="1:3" hidden="1" x14ac:dyDescent="0.25">
      <c r="A2495">
        <v>2494</v>
      </c>
      <c r="B2495" s="10" t="s">
        <v>5087</v>
      </c>
      <c r="C2495" t="s">
        <v>809</v>
      </c>
    </row>
    <row r="2496" spans="1:3" hidden="1" x14ac:dyDescent="0.25">
      <c r="A2496">
        <v>2495</v>
      </c>
      <c r="B2496" s="10" t="s">
        <v>5088</v>
      </c>
      <c r="C2496" t="s">
        <v>810</v>
      </c>
    </row>
    <row r="2497" spans="1:3" hidden="1" x14ac:dyDescent="0.25">
      <c r="A2497">
        <v>2496</v>
      </c>
      <c r="B2497" s="10" t="s">
        <v>5089</v>
      </c>
      <c r="C2497" t="s">
        <v>13757</v>
      </c>
    </row>
    <row r="2498" spans="1:3" hidden="1" x14ac:dyDescent="0.25">
      <c r="A2498">
        <v>2497</v>
      </c>
      <c r="B2498" s="10" t="s">
        <v>5090</v>
      </c>
      <c r="C2498" t="s">
        <v>13758</v>
      </c>
    </row>
    <row r="2499" spans="1:3" hidden="1" x14ac:dyDescent="0.25">
      <c r="A2499">
        <v>2498</v>
      </c>
      <c r="B2499" s="10" t="s">
        <v>5091</v>
      </c>
      <c r="C2499" t="s">
        <v>13759</v>
      </c>
    </row>
    <row r="2500" spans="1:3" hidden="1" x14ac:dyDescent="0.25">
      <c r="A2500">
        <v>2499</v>
      </c>
      <c r="B2500" s="10" t="s">
        <v>5092</v>
      </c>
      <c r="C2500" t="s">
        <v>13760</v>
      </c>
    </row>
    <row r="2501" spans="1:3" hidden="1" x14ac:dyDescent="0.25">
      <c r="A2501">
        <v>2500</v>
      </c>
      <c r="B2501" s="10" t="s">
        <v>5093</v>
      </c>
      <c r="C2501" t="s">
        <v>811</v>
      </c>
    </row>
    <row r="2502" spans="1:3" hidden="1" x14ac:dyDescent="0.25">
      <c r="A2502">
        <v>2501</v>
      </c>
      <c r="B2502" s="10" t="s">
        <v>5094</v>
      </c>
      <c r="C2502" t="s">
        <v>812</v>
      </c>
    </row>
    <row r="2503" spans="1:3" hidden="1" x14ac:dyDescent="0.25">
      <c r="A2503">
        <v>2502</v>
      </c>
      <c r="B2503" s="10" t="s">
        <v>5095</v>
      </c>
      <c r="C2503" t="s">
        <v>13761</v>
      </c>
    </row>
    <row r="2504" spans="1:3" hidden="1" x14ac:dyDescent="0.25">
      <c r="A2504">
        <v>2503</v>
      </c>
      <c r="B2504" s="10" t="s">
        <v>5096</v>
      </c>
      <c r="C2504" t="s">
        <v>813</v>
      </c>
    </row>
    <row r="2505" spans="1:3" hidden="1" x14ac:dyDescent="0.25">
      <c r="A2505">
        <v>2504</v>
      </c>
      <c r="B2505" s="10" t="s">
        <v>5097</v>
      </c>
      <c r="C2505" t="s">
        <v>13762</v>
      </c>
    </row>
    <row r="2506" spans="1:3" hidden="1" x14ac:dyDescent="0.25">
      <c r="A2506">
        <v>2505</v>
      </c>
      <c r="B2506" s="10" t="s">
        <v>5098</v>
      </c>
      <c r="C2506" t="s">
        <v>13763</v>
      </c>
    </row>
    <row r="2507" spans="1:3" hidden="1" x14ac:dyDescent="0.25">
      <c r="A2507">
        <v>2506</v>
      </c>
      <c r="B2507" s="10" t="s">
        <v>5099</v>
      </c>
      <c r="C2507" t="s">
        <v>814</v>
      </c>
    </row>
    <row r="2508" spans="1:3" hidden="1" x14ac:dyDescent="0.25">
      <c r="A2508">
        <v>2507</v>
      </c>
      <c r="B2508" s="10" t="s">
        <v>5100</v>
      </c>
      <c r="C2508" t="s">
        <v>815</v>
      </c>
    </row>
    <row r="2509" spans="1:3" hidden="1" x14ac:dyDescent="0.25">
      <c r="A2509">
        <v>2508</v>
      </c>
      <c r="B2509" s="10" t="s">
        <v>5101</v>
      </c>
      <c r="C2509" t="s">
        <v>13764</v>
      </c>
    </row>
    <row r="2510" spans="1:3" hidden="1" x14ac:dyDescent="0.25">
      <c r="A2510">
        <v>2509</v>
      </c>
      <c r="B2510" s="10" t="s">
        <v>5102</v>
      </c>
      <c r="C2510" t="s">
        <v>13765</v>
      </c>
    </row>
    <row r="2511" spans="1:3" hidden="1" x14ac:dyDescent="0.25">
      <c r="A2511">
        <v>2510</v>
      </c>
      <c r="B2511" s="10" t="s">
        <v>5103</v>
      </c>
      <c r="C2511" t="s">
        <v>13766</v>
      </c>
    </row>
    <row r="2512" spans="1:3" hidden="1" x14ac:dyDescent="0.25">
      <c r="A2512">
        <v>2511</v>
      </c>
      <c r="B2512" s="10" t="s">
        <v>5104</v>
      </c>
      <c r="C2512" t="s">
        <v>13767</v>
      </c>
    </row>
    <row r="2513" spans="1:3" hidden="1" x14ac:dyDescent="0.25">
      <c r="A2513">
        <v>2512</v>
      </c>
      <c r="B2513" s="10" t="s">
        <v>5105</v>
      </c>
      <c r="C2513" t="s">
        <v>13768</v>
      </c>
    </row>
    <row r="2514" spans="1:3" hidden="1" x14ac:dyDescent="0.25">
      <c r="A2514">
        <v>2513</v>
      </c>
      <c r="B2514" s="10" t="s">
        <v>5106</v>
      </c>
      <c r="C2514" t="s">
        <v>13769</v>
      </c>
    </row>
    <row r="2515" spans="1:3" hidden="1" x14ac:dyDescent="0.25">
      <c r="A2515">
        <v>2514</v>
      </c>
      <c r="B2515" s="10" t="s">
        <v>5107</v>
      </c>
      <c r="C2515" t="s">
        <v>816</v>
      </c>
    </row>
    <row r="2516" spans="1:3" hidden="1" x14ac:dyDescent="0.25">
      <c r="A2516">
        <v>2515</v>
      </c>
      <c r="B2516" s="10" t="s">
        <v>5108</v>
      </c>
      <c r="C2516" t="s">
        <v>817</v>
      </c>
    </row>
    <row r="2517" spans="1:3" hidden="1" x14ac:dyDescent="0.25">
      <c r="A2517">
        <v>2516</v>
      </c>
      <c r="B2517" s="10" t="s">
        <v>5109</v>
      </c>
      <c r="C2517" t="s">
        <v>818</v>
      </c>
    </row>
    <row r="2518" spans="1:3" hidden="1" x14ac:dyDescent="0.25">
      <c r="A2518">
        <v>2517</v>
      </c>
      <c r="B2518" s="10" t="s">
        <v>5110</v>
      </c>
      <c r="C2518" t="s">
        <v>13770</v>
      </c>
    </row>
    <row r="2519" spans="1:3" hidden="1" x14ac:dyDescent="0.25">
      <c r="A2519">
        <v>2518</v>
      </c>
      <c r="B2519" s="10" t="s">
        <v>5111</v>
      </c>
      <c r="C2519" t="s">
        <v>13771</v>
      </c>
    </row>
    <row r="2520" spans="1:3" hidden="1" x14ac:dyDescent="0.25">
      <c r="A2520">
        <v>2519</v>
      </c>
      <c r="B2520" s="10" t="s">
        <v>5112</v>
      </c>
      <c r="C2520" t="s">
        <v>819</v>
      </c>
    </row>
    <row r="2521" spans="1:3" hidden="1" x14ac:dyDescent="0.25">
      <c r="A2521">
        <v>2520</v>
      </c>
      <c r="B2521" s="10" t="s">
        <v>5113</v>
      </c>
      <c r="C2521" t="s">
        <v>13772</v>
      </c>
    </row>
    <row r="2522" spans="1:3" hidden="1" x14ac:dyDescent="0.25">
      <c r="A2522">
        <v>2521</v>
      </c>
      <c r="B2522" s="10" t="s">
        <v>5114</v>
      </c>
      <c r="C2522" t="s">
        <v>13773</v>
      </c>
    </row>
    <row r="2523" spans="1:3" hidden="1" x14ac:dyDescent="0.25">
      <c r="A2523">
        <v>2522</v>
      </c>
      <c r="B2523" s="10" t="s">
        <v>5115</v>
      </c>
      <c r="C2523" t="s">
        <v>13774</v>
      </c>
    </row>
    <row r="2524" spans="1:3" hidden="1" x14ac:dyDescent="0.25">
      <c r="A2524">
        <v>2523</v>
      </c>
      <c r="B2524" s="10" t="s">
        <v>5116</v>
      </c>
      <c r="C2524" t="s">
        <v>818</v>
      </c>
    </row>
    <row r="2525" spans="1:3" hidden="1" x14ac:dyDescent="0.25">
      <c r="A2525">
        <v>2524</v>
      </c>
      <c r="B2525" s="10" t="s">
        <v>5117</v>
      </c>
      <c r="C2525" t="s">
        <v>13775</v>
      </c>
    </row>
    <row r="2526" spans="1:3" hidden="1" x14ac:dyDescent="0.25">
      <c r="A2526">
        <v>2525</v>
      </c>
      <c r="B2526" s="10" t="s">
        <v>5118</v>
      </c>
      <c r="C2526" t="s">
        <v>13776</v>
      </c>
    </row>
    <row r="2527" spans="1:3" hidden="1" x14ac:dyDescent="0.25">
      <c r="A2527">
        <v>2526</v>
      </c>
      <c r="B2527" s="10" t="s">
        <v>5119</v>
      </c>
      <c r="C2527" t="s">
        <v>13777</v>
      </c>
    </row>
    <row r="2528" spans="1:3" hidden="1" x14ac:dyDescent="0.25">
      <c r="A2528">
        <v>2527</v>
      </c>
      <c r="B2528" s="10" t="s">
        <v>5120</v>
      </c>
      <c r="C2528" t="s">
        <v>13778</v>
      </c>
    </row>
    <row r="2529" spans="1:3" hidden="1" x14ac:dyDescent="0.25">
      <c r="A2529">
        <v>2528</v>
      </c>
      <c r="B2529" s="10" t="s">
        <v>5121</v>
      </c>
      <c r="C2529" t="s">
        <v>13779</v>
      </c>
    </row>
    <row r="2530" spans="1:3" hidden="1" x14ac:dyDescent="0.25">
      <c r="A2530">
        <v>2529</v>
      </c>
      <c r="B2530" s="10" t="s">
        <v>5122</v>
      </c>
      <c r="C2530" t="s">
        <v>13780</v>
      </c>
    </row>
    <row r="2531" spans="1:3" hidden="1" x14ac:dyDescent="0.25">
      <c r="A2531">
        <v>2530</v>
      </c>
      <c r="B2531" s="10" t="s">
        <v>5123</v>
      </c>
      <c r="C2531" t="s">
        <v>820</v>
      </c>
    </row>
    <row r="2532" spans="1:3" hidden="1" x14ac:dyDescent="0.25">
      <c r="A2532">
        <v>2531</v>
      </c>
      <c r="B2532" s="10" t="s">
        <v>5124</v>
      </c>
      <c r="C2532" t="s">
        <v>13781</v>
      </c>
    </row>
    <row r="2533" spans="1:3" hidden="1" x14ac:dyDescent="0.25">
      <c r="A2533">
        <v>2532</v>
      </c>
      <c r="B2533" s="10" t="s">
        <v>5125</v>
      </c>
      <c r="C2533" t="s">
        <v>13782</v>
      </c>
    </row>
    <row r="2534" spans="1:3" hidden="1" x14ac:dyDescent="0.25">
      <c r="A2534">
        <v>2533</v>
      </c>
      <c r="B2534" s="10" t="s">
        <v>5126</v>
      </c>
      <c r="C2534" t="s">
        <v>13783</v>
      </c>
    </row>
    <row r="2535" spans="1:3" hidden="1" x14ac:dyDescent="0.25">
      <c r="A2535">
        <v>2534</v>
      </c>
      <c r="B2535" s="10" t="s">
        <v>5127</v>
      </c>
      <c r="C2535" t="s">
        <v>13784</v>
      </c>
    </row>
    <row r="2536" spans="1:3" hidden="1" x14ac:dyDescent="0.25">
      <c r="A2536">
        <v>2535</v>
      </c>
      <c r="B2536" s="10" t="s">
        <v>5128</v>
      </c>
      <c r="C2536" t="s">
        <v>13785</v>
      </c>
    </row>
    <row r="2537" spans="1:3" hidden="1" x14ac:dyDescent="0.25">
      <c r="A2537">
        <v>2536</v>
      </c>
      <c r="B2537" s="10" t="s">
        <v>5129</v>
      </c>
      <c r="C2537" t="s">
        <v>13786</v>
      </c>
    </row>
    <row r="2538" spans="1:3" hidden="1" x14ac:dyDescent="0.25">
      <c r="A2538">
        <v>2537</v>
      </c>
      <c r="B2538" s="10" t="s">
        <v>5130</v>
      </c>
      <c r="C2538" t="s">
        <v>13787</v>
      </c>
    </row>
    <row r="2539" spans="1:3" hidden="1" x14ac:dyDescent="0.25">
      <c r="A2539">
        <v>2538</v>
      </c>
      <c r="B2539" s="10" t="s">
        <v>5131</v>
      </c>
      <c r="C2539" t="s">
        <v>13788</v>
      </c>
    </row>
    <row r="2540" spans="1:3" hidden="1" x14ac:dyDescent="0.25">
      <c r="A2540">
        <v>2539</v>
      </c>
      <c r="B2540" s="10" t="s">
        <v>5132</v>
      </c>
      <c r="C2540" t="s">
        <v>13789</v>
      </c>
    </row>
    <row r="2541" spans="1:3" hidden="1" x14ac:dyDescent="0.25">
      <c r="A2541">
        <v>2540</v>
      </c>
      <c r="B2541" s="10" t="s">
        <v>5133</v>
      </c>
      <c r="C2541" t="s">
        <v>13790</v>
      </c>
    </row>
    <row r="2542" spans="1:3" hidden="1" x14ac:dyDescent="0.25">
      <c r="A2542">
        <v>2541</v>
      </c>
      <c r="B2542" s="10" t="s">
        <v>5134</v>
      </c>
      <c r="C2542" t="s">
        <v>13791</v>
      </c>
    </row>
    <row r="2543" spans="1:3" hidden="1" x14ac:dyDescent="0.25">
      <c r="A2543">
        <v>2542</v>
      </c>
      <c r="B2543" s="10" t="s">
        <v>5135</v>
      </c>
      <c r="C2543" t="s">
        <v>13792</v>
      </c>
    </row>
    <row r="2544" spans="1:3" hidden="1" x14ac:dyDescent="0.25">
      <c r="A2544">
        <v>2543</v>
      </c>
      <c r="B2544" s="10" t="s">
        <v>5136</v>
      </c>
      <c r="C2544" t="s">
        <v>13793</v>
      </c>
    </row>
    <row r="2545" spans="1:3" hidden="1" x14ac:dyDescent="0.25">
      <c r="A2545">
        <v>2544</v>
      </c>
      <c r="B2545" s="10" t="s">
        <v>5137</v>
      </c>
      <c r="C2545" t="s">
        <v>13794</v>
      </c>
    </row>
    <row r="2546" spans="1:3" hidden="1" x14ac:dyDescent="0.25">
      <c r="A2546">
        <v>2545</v>
      </c>
      <c r="B2546" s="10" t="s">
        <v>5138</v>
      </c>
      <c r="C2546" t="s">
        <v>13795</v>
      </c>
    </row>
    <row r="2547" spans="1:3" hidden="1" x14ac:dyDescent="0.25">
      <c r="A2547">
        <v>2546</v>
      </c>
      <c r="B2547" s="10" t="s">
        <v>5139</v>
      </c>
      <c r="C2547" t="s">
        <v>13796</v>
      </c>
    </row>
    <row r="2548" spans="1:3" hidden="1" x14ac:dyDescent="0.25">
      <c r="A2548">
        <v>2547</v>
      </c>
      <c r="B2548" s="10" t="s">
        <v>5140</v>
      </c>
      <c r="C2548" t="s">
        <v>13797</v>
      </c>
    </row>
    <row r="2549" spans="1:3" hidden="1" x14ac:dyDescent="0.25">
      <c r="A2549">
        <v>2548</v>
      </c>
      <c r="B2549" s="10" t="s">
        <v>5141</v>
      </c>
      <c r="C2549" t="s">
        <v>13798</v>
      </c>
    </row>
    <row r="2550" spans="1:3" hidden="1" x14ac:dyDescent="0.25">
      <c r="A2550">
        <v>2549</v>
      </c>
      <c r="B2550" s="10" t="s">
        <v>5142</v>
      </c>
      <c r="C2550" t="s">
        <v>821</v>
      </c>
    </row>
    <row r="2551" spans="1:3" hidden="1" x14ac:dyDescent="0.25">
      <c r="A2551">
        <v>2550</v>
      </c>
      <c r="B2551" s="10" t="s">
        <v>5143</v>
      </c>
      <c r="C2551" t="s">
        <v>13799</v>
      </c>
    </row>
    <row r="2552" spans="1:3" hidden="1" x14ac:dyDescent="0.25">
      <c r="A2552">
        <v>2551</v>
      </c>
      <c r="B2552" s="10" t="s">
        <v>5144</v>
      </c>
      <c r="C2552" t="s">
        <v>13800</v>
      </c>
    </row>
    <row r="2553" spans="1:3" hidden="1" x14ac:dyDescent="0.25">
      <c r="A2553">
        <v>2552</v>
      </c>
      <c r="B2553" s="10" t="s">
        <v>5145</v>
      </c>
      <c r="C2553" t="s">
        <v>13801</v>
      </c>
    </row>
    <row r="2554" spans="1:3" hidden="1" x14ac:dyDescent="0.25">
      <c r="A2554">
        <v>2553</v>
      </c>
      <c r="B2554" s="10" t="s">
        <v>5146</v>
      </c>
      <c r="C2554" t="s">
        <v>822</v>
      </c>
    </row>
    <row r="2555" spans="1:3" hidden="1" x14ac:dyDescent="0.25">
      <c r="A2555">
        <v>2554</v>
      </c>
      <c r="B2555" s="10" t="s">
        <v>5147</v>
      </c>
      <c r="C2555" t="s">
        <v>823</v>
      </c>
    </row>
    <row r="2556" spans="1:3" hidden="1" x14ac:dyDescent="0.25">
      <c r="A2556">
        <v>2555</v>
      </c>
      <c r="B2556" s="10" t="s">
        <v>5148</v>
      </c>
      <c r="C2556" t="s">
        <v>13802</v>
      </c>
    </row>
    <row r="2557" spans="1:3" hidden="1" x14ac:dyDescent="0.25">
      <c r="A2557">
        <v>2556</v>
      </c>
      <c r="B2557" s="10" t="s">
        <v>5149</v>
      </c>
      <c r="C2557" t="s">
        <v>824</v>
      </c>
    </row>
    <row r="2558" spans="1:3" hidden="1" x14ac:dyDescent="0.25">
      <c r="A2558">
        <v>2557</v>
      </c>
      <c r="B2558" s="10" t="s">
        <v>5150</v>
      </c>
      <c r="C2558" t="s">
        <v>825</v>
      </c>
    </row>
    <row r="2559" spans="1:3" hidden="1" x14ac:dyDescent="0.25">
      <c r="A2559">
        <v>2558</v>
      </c>
      <c r="B2559" s="10" t="s">
        <v>5151</v>
      </c>
      <c r="C2559" t="s">
        <v>13803</v>
      </c>
    </row>
    <row r="2560" spans="1:3" hidden="1" x14ac:dyDescent="0.25">
      <c r="A2560">
        <v>2559</v>
      </c>
      <c r="B2560" s="10" t="s">
        <v>5152</v>
      </c>
      <c r="C2560" t="s">
        <v>826</v>
      </c>
    </row>
    <row r="2561" spans="1:3" hidden="1" x14ac:dyDescent="0.25">
      <c r="A2561">
        <v>2560</v>
      </c>
      <c r="B2561" s="10" t="s">
        <v>5153</v>
      </c>
      <c r="C2561" t="s">
        <v>13804</v>
      </c>
    </row>
    <row r="2562" spans="1:3" hidden="1" x14ac:dyDescent="0.25">
      <c r="A2562">
        <v>2561</v>
      </c>
      <c r="B2562" s="10" t="s">
        <v>5154</v>
      </c>
      <c r="C2562" t="s">
        <v>13805</v>
      </c>
    </row>
    <row r="2563" spans="1:3" hidden="1" x14ac:dyDescent="0.25">
      <c r="A2563">
        <v>2562</v>
      </c>
      <c r="B2563" s="10" t="s">
        <v>5155</v>
      </c>
      <c r="C2563" t="s">
        <v>13806</v>
      </c>
    </row>
    <row r="2564" spans="1:3" hidden="1" x14ac:dyDescent="0.25">
      <c r="A2564">
        <v>2563</v>
      </c>
      <c r="B2564" s="10" t="s">
        <v>5156</v>
      </c>
      <c r="C2564" t="s">
        <v>13807</v>
      </c>
    </row>
    <row r="2565" spans="1:3" hidden="1" x14ac:dyDescent="0.25">
      <c r="A2565">
        <v>2564</v>
      </c>
      <c r="B2565" s="10" t="s">
        <v>5157</v>
      </c>
      <c r="C2565" t="s">
        <v>13808</v>
      </c>
    </row>
    <row r="2566" spans="1:3" hidden="1" x14ac:dyDescent="0.25">
      <c r="A2566">
        <v>2565</v>
      </c>
      <c r="B2566" s="10" t="s">
        <v>5158</v>
      </c>
      <c r="C2566" t="s">
        <v>13809</v>
      </c>
    </row>
    <row r="2567" spans="1:3" hidden="1" x14ac:dyDescent="0.25">
      <c r="A2567">
        <v>2566</v>
      </c>
      <c r="B2567" s="10" t="s">
        <v>5159</v>
      </c>
      <c r="C2567" t="s">
        <v>827</v>
      </c>
    </row>
    <row r="2568" spans="1:3" hidden="1" x14ac:dyDescent="0.25">
      <c r="A2568">
        <v>2567</v>
      </c>
      <c r="B2568" s="10" t="s">
        <v>5160</v>
      </c>
      <c r="C2568" t="s">
        <v>828</v>
      </c>
    </row>
    <row r="2569" spans="1:3" hidden="1" x14ac:dyDescent="0.25">
      <c r="A2569">
        <v>2568</v>
      </c>
      <c r="B2569" s="10" t="s">
        <v>5161</v>
      </c>
      <c r="C2569" t="s">
        <v>13810</v>
      </c>
    </row>
    <row r="2570" spans="1:3" hidden="1" x14ac:dyDescent="0.25">
      <c r="A2570">
        <v>2569</v>
      </c>
      <c r="B2570" s="10" t="s">
        <v>5162</v>
      </c>
      <c r="C2570" t="s">
        <v>13811</v>
      </c>
    </row>
    <row r="2571" spans="1:3" hidden="1" x14ac:dyDescent="0.25">
      <c r="A2571">
        <v>2570</v>
      </c>
      <c r="B2571" s="10" t="s">
        <v>5163</v>
      </c>
      <c r="C2571" t="s">
        <v>13812</v>
      </c>
    </row>
    <row r="2572" spans="1:3" hidden="1" x14ac:dyDescent="0.25">
      <c r="A2572">
        <v>2571</v>
      </c>
      <c r="B2572" s="10" t="s">
        <v>5164</v>
      </c>
      <c r="C2572" t="s">
        <v>13813</v>
      </c>
    </row>
    <row r="2573" spans="1:3" hidden="1" x14ac:dyDescent="0.25">
      <c r="A2573">
        <v>2572</v>
      </c>
      <c r="B2573" s="10" t="s">
        <v>5165</v>
      </c>
      <c r="C2573" t="s">
        <v>13814</v>
      </c>
    </row>
    <row r="2574" spans="1:3" hidden="1" x14ac:dyDescent="0.25">
      <c r="A2574">
        <v>2573</v>
      </c>
      <c r="B2574" s="10" t="s">
        <v>5166</v>
      </c>
      <c r="C2574" t="s">
        <v>13815</v>
      </c>
    </row>
    <row r="2575" spans="1:3" hidden="1" x14ac:dyDescent="0.25">
      <c r="A2575">
        <v>2574</v>
      </c>
      <c r="B2575" s="10" t="s">
        <v>5167</v>
      </c>
      <c r="C2575" t="s">
        <v>13816</v>
      </c>
    </row>
    <row r="2576" spans="1:3" hidden="1" x14ac:dyDescent="0.25">
      <c r="A2576">
        <v>2575</v>
      </c>
      <c r="B2576" s="10" t="s">
        <v>5168</v>
      </c>
      <c r="C2576" t="s">
        <v>13817</v>
      </c>
    </row>
    <row r="2577" spans="1:3" hidden="1" x14ac:dyDescent="0.25">
      <c r="A2577">
        <v>2576</v>
      </c>
      <c r="B2577" s="10" t="s">
        <v>5169</v>
      </c>
      <c r="C2577" t="s">
        <v>13818</v>
      </c>
    </row>
    <row r="2578" spans="1:3" hidden="1" x14ac:dyDescent="0.25">
      <c r="A2578">
        <v>2577</v>
      </c>
      <c r="B2578" s="10" t="s">
        <v>5170</v>
      </c>
      <c r="C2578" t="s">
        <v>13819</v>
      </c>
    </row>
    <row r="2579" spans="1:3" hidden="1" x14ac:dyDescent="0.25">
      <c r="A2579">
        <v>2578</v>
      </c>
      <c r="B2579" s="10" t="s">
        <v>5171</v>
      </c>
      <c r="C2579" t="s">
        <v>829</v>
      </c>
    </row>
    <row r="2580" spans="1:3" hidden="1" x14ac:dyDescent="0.25">
      <c r="A2580">
        <v>2579</v>
      </c>
      <c r="B2580" s="10" t="s">
        <v>5172</v>
      </c>
      <c r="C2580" t="s">
        <v>830</v>
      </c>
    </row>
    <row r="2581" spans="1:3" hidden="1" x14ac:dyDescent="0.25">
      <c r="A2581">
        <v>2580</v>
      </c>
      <c r="B2581" s="10" t="s">
        <v>5173</v>
      </c>
      <c r="C2581" t="s">
        <v>13820</v>
      </c>
    </row>
    <row r="2582" spans="1:3" hidden="1" x14ac:dyDescent="0.25">
      <c r="A2582">
        <v>2581</v>
      </c>
      <c r="B2582" s="10" t="s">
        <v>5174</v>
      </c>
      <c r="C2582" t="s">
        <v>831</v>
      </c>
    </row>
    <row r="2583" spans="1:3" hidden="1" x14ac:dyDescent="0.25">
      <c r="A2583">
        <v>2582</v>
      </c>
      <c r="B2583" s="10" t="s">
        <v>5175</v>
      </c>
      <c r="C2583" t="s">
        <v>13821</v>
      </c>
    </row>
    <row r="2584" spans="1:3" hidden="1" x14ac:dyDescent="0.25">
      <c r="A2584">
        <v>2583</v>
      </c>
      <c r="B2584" s="10" t="s">
        <v>5176</v>
      </c>
      <c r="C2584" t="s">
        <v>832</v>
      </c>
    </row>
    <row r="2585" spans="1:3" hidden="1" x14ac:dyDescent="0.25">
      <c r="A2585">
        <v>2584</v>
      </c>
      <c r="B2585" s="10" t="s">
        <v>5177</v>
      </c>
      <c r="C2585" t="s">
        <v>13822</v>
      </c>
    </row>
    <row r="2586" spans="1:3" hidden="1" x14ac:dyDescent="0.25">
      <c r="A2586">
        <v>2585</v>
      </c>
      <c r="B2586" s="10" t="s">
        <v>5178</v>
      </c>
      <c r="C2586" t="s">
        <v>833</v>
      </c>
    </row>
    <row r="2587" spans="1:3" hidden="1" x14ac:dyDescent="0.25">
      <c r="A2587">
        <v>2586</v>
      </c>
      <c r="B2587" s="10" t="s">
        <v>5179</v>
      </c>
      <c r="C2587" t="s">
        <v>13823</v>
      </c>
    </row>
    <row r="2588" spans="1:3" hidden="1" x14ac:dyDescent="0.25">
      <c r="A2588">
        <v>2587</v>
      </c>
      <c r="B2588" s="10" t="s">
        <v>5180</v>
      </c>
      <c r="C2588" t="s">
        <v>13824</v>
      </c>
    </row>
    <row r="2589" spans="1:3" hidden="1" x14ac:dyDescent="0.25">
      <c r="A2589">
        <v>2588</v>
      </c>
      <c r="B2589" s="10" t="s">
        <v>5181</v>
      </c>
      <c r="C2589" t="s">
        <v>13825</v>
      </c>
    </row>
    <row r="2590" spans="1:3" hidden="1" x14ac:dyDescent="0.25">
      <c r="A2590">
        <v>2589</v>
      </c>
      <c r="B2590" s="10" t="s">
        <v>5182</v>
      </c>
      <c r="C2590" t="s">
        <v>13826</v>
      </c>
    </row>
    <row r="2591" spans="1:3" hidden="1" x14ac:dyDescent="0.25">
      <c r="A2591">
        <v>2590</v>
      </c>
      <c r="B2591" s="10" t="s">
        <v>5183</v>
      </c>
      <c r="C2591" t="s">
        <v>13827</v>
      </c>
    </row>
    <row r="2592" spans="1:3" hidden="1" x14ac:dyDescent="0.25">
      <c r="A2592">
        <v>2591</v>
      </c>
      <c r="B2592" s="10" t="s">
        <v>5184</v>
      </c>
      <c r="C2592" t="s">
        <v>13828</v>
      </c>
    </row>
    <row r="2593" spans="1:3" hidden="1" x14ac:dyDescent="0.25">
      <c r="A2593">
        <v>2592</v>
      </c>
      <c r="B2593" s="10" t="s">
        <v>5185</v>
      </c>
      <c r="C2593" t="s">
        <v>13829</v>
      </c>
    </row>
    <row r="2594" spans="1:3" hidden="1" x14ac:dyDescent="0.25">
      <c r="A2594">
        <v>2593</v>
      </c>
      <c r="B2594" s="10" t="s">
        <v>5186</v>
      </c>
      <c r="C2594" t="s">
        <v>13830</v>
      </c>
    </row>
    <row r="2595" spans="1:3" hidden="1" x14ac:dyDescent="0.25">
      <c r="A2595">
        <v>2594</v>
      </c>
      <c r="B2595" s="10" t="s">
        <v>5187</v>
      </c>
      <c r="C2595" t="s">
        <v>13831</v>
      </c>
    </row>
    <row r="2596" spans="1:3" hidden="1" x14ac:dyDescent="0.25">
      <c r="A2596">
        <v>2595</v>
      </c>
      <c r="B2596" s="10" t="s">
        <v>5188</v>
      </c>
      <c r="C2596" t="s">
        <v>13832</v>
      </c>
    </row>
    <row r="2597" spans="1:3" hidden="1" x14ac:dyDescent="0.25">
      <c r="A2597">
        <v>2596</v>
      </c>
      <c r="B2597" s="10" t="s">
        <v>5189</v>
      </c>
      <c r="C2597" t="s">
        <v>13833</v>
      </c>
    </row>
    <row r="2598" spans="1:3" hidden="1" x14ac:dyDescent="0.25">
      <c r="A2598">
        <v>2597</v>
      </c>
      <c r="B2598" s="10" t="s">
        <v>5190</v>
      </c>
      <c r="C2598" t="s">
        <v>834</v>
      </c>
    </row>
    <row r="2599" spans="1:3" hidden="1" x14ac:dyDescent="0.25">
      <c r="A2599">
        <v>2598</v>
      </c>
      <c r="B2599" s="10" t="s">
        <v>5191</v>
      </c>
      <c r="C2599" t="s">
        <v>13834</v>
      </c>
    </row>
    <row r="2600" spans="1:3" hidden="1" x14ac:dyDescent="0.25">
      <c r="A2600">
        <v>2599</v>
      </c>
      <c r="B2600" s="10" t="s">
        <v>5192</v>
      </c>
      <c r="C2600" t="s">
        <v>13835</v>
      </c>
    </row>
    <row r="2601" spans="1:3" hidden="1" x14ac:dyDescent="0.25">
      <c r="A2601">
        <v>2600</v>
      </c>
      <c r="B2601" s="10" t="s">
        <v>5193</v>
      </c>
      <c r="C2601" t="s">
        <v>13836</v>
      </c>
    </row>
    <row r="2602" spans="1:3" hidden="1" x14ac:dyDescent="0.25">
      <c r="A2602">
        <v>2601</v>
      </c>
      <c r="B2602" s="10" t="s">
        <v>5194</v>
      </c>
      <c r="C2602" t="s">
        <v>13837</v>
      </c>
    </row>
    <row r="2603" spans="1:3" hidden="1" x14ac:dyDescent="0.25">
      <c r="A2603">
        <v>2602</v>
      </c>
      <c r="B2603" s="10" t="s">
        <v>5195</v>
      </c>
      <c r="C2603" t="s">
        <v>13838</v>
      </c>
    </row>
    <row r="2604" spans="1:3" hidden="1" x14ac:dyDescent="0.25">
      <c r="A2604">
        <v>2603</v>
      </c>
      <c r="B2604" s="10" t="s">
        <v>5196</v>
      </c>
      <c r="C2604" t="s">
        <v>13839</v>
      </c>
    </row>
    <row r="2605" spans="1:3" hidden="1" x14ac:dyDescent="0.25">
      <c r="A2605">
        <v>2604</v>
      </c>
      <c r="B2605" s="10" t="s">
        <v>5197</v>
      </c>
      <c r="C2605" t="s">
        <v>13840</v>
      </c>
    </row>
    <row r="2606" spans="1:3" hidden="1" x14ac:dyDescent="0.25">
      <c r="A2606">
        <v>2605</v>
      </c>
      <c r="B2606" s="10" t="s">
        <v>5198</v>
      </c>
      <c r="C2606" t="s">
        <v>13841</v>
      </c>
    </row>
    <row r="2607" spans="1:3" hidden="1" x14ac:dyDescent="0.25">
      <c r="A2607">
        <v>2606</v>
      </c>
      <c r="B2607" s="10" t="s">
        <v>5199</v>
      </c>
      <c r="C2607" t="s">
        <v>13842</v>
      </c>
    </row>
    <row r="2608" spans="1:3" hidden="1" x14ac:dyDescent="0.25">
      <c r="A2608">
        <v>2607</v>
      </c>
      <c r="B2608" s="10" t="s">
        <v>5200</v>
      </c>
      <c r="C2608" t="s">
        <v>13843</v>
      </c>
    </row>
    <row r="2609" spans="1:3" hidden="1" x14ac:dyDescent="0.25">
      <c r="A2609">
        <v>2608</v>
      </c>
      <c r="B2609" s="10" t="s">
        <v>5201</v>
      </c>
      <c r="C2609" t="s">
        <v>13844</v>
      </c>
    </row>
    <row r="2610" spans="1:3" hidden="1" x14ac:dyDescent="0.25">
      <c r="A2610">
        <v>2609</v>
      </c>
      <c r="B2610" s="10" t="s">
        <v>5202</v>
      </c>
      <c r="C2610" t="s">
        <v>13845</v>
      </c>
    </row>
    <row r="2611" spans="1:3" hidden="1" x14ac:dyDescent="0.25">
      <c r="A2611">
        <v>2610</v>
      </c>
      <c r="B2611" s="10" t="s">
        <v>5203</v>
      </c>
      <c r="C2611" t="s">
        <v>13846</v>
      </c>
    </row>
    <row r="2612" spans="1:3" hidden="1" x14ac:dyDescent="0.25">
      <c r="A2612">
        <v>2611</v>
      </c>
      <c r="B2612" s="10" t="s">
        <v>5204</v>
      </c>
      <c r="C2612" t="s">
        <v>13847</v>
      </c>
    </row>
    <row r="2613" spans="1:3" hidden="1" x14ac:dyDescent="0.25">
      <c r="A2613">
        <v>2612</v>
      </c>
      <c r="B2613" s="10" t="s">
        <v>5205</v>
      </c>
      <c r="C2613" t="s">
        <v>13848</v>
      </c>
    </row>
    <row r="2614" spans="1:3" hidden="1" x14ac:dyDescent="0.25">
      <c r="A2614">
        <v>2613</v>
      </c>
      <c r="B2614" s="10" t="s">
        <v>5206</v>
      </c>
      <c r="C2614" t="s">
        <v>835</v>
      </c>
    </row>
    <row r="2615" spans="1:3" hidden="1" x14ac:dyDescent="0.25">
      <c r="A2615">
        <v>2614</v>
      </c>
      <c r="B2615" s="10" t="s">
        <v>5207</v>
      </c>
      <c r="C2615" t="s">
        <v>13849</v>
      </c>
    </row>
    <row r="2616" spans="1:3" hidden="1" x14ac:dyDescent="0.25">
      <c r="A2616">
        <v>2615</v>
      </c>
      <c r="B2616" s="10" t="s">
        <v>5208</v>
      </c>
      <c r="C2616" t="s">
        <v>13850</v>
      </c>
    </row>
    <row r="2617" spans="1:3" hidden="1" x14ac:dyDescent="0.25">
      <c r="A2617">
        <v>2616</v>
      </c>
      <c r="B2617" s="10" t="s">
        <v>5209</v>
      </c>
      <c r="C2617" t="s">
        <v>13851</v>
      </c>
    </row>
    <row r="2618" spans="1:3" hidden="1" x14ac:dyDescent="0.25">
      <c r="A2618">
        <v>2617</v>
      </c>
      <c r="B2618" s="10" t="s">
        <v>5210</v>
      </c>
      <c r="C2618" t="s">
        <v>13852</v>
      </c>
    </row>
    <row r="2619" spans="1:3" hidden="1" x14ac:dyDescent="0.25">
      <c r="A2619">
        <v>2618</v>
      </c>
      <c r="B2619" s="10" t="s">
        <v>5211</v>
      </c>
      <c r="C2619" t="s">
        <v>836</v>
      </c>
    </row>
    <row r="2620" spans="1:3" hidden="1" x14ac:dyDescent="0.25">
      <c r="A2620">
        <v>2619</v>
      </c>
      <c r="B2620" s="10" t="s">
        <v>5212</v>
      </c>
      <c r="C2620" t="s">
        <v>13853</v>
      </c>
    </row>
    <row r="2621" spans="1:3" hidden="1" x14ac:dyDescent="0.25">
      <c r="A2621">
        <v>2620</v>
      </c>
      <c r="B2621" s="10" t="s">
        <v>5213</v>
      </c>
      <c r="C2621" t="s">
        <v>13854</v>
      </c>
    </row>
    <row r="2622" spans="1:3" hidden="1" x14ac:dyDescent="0.25">
      <c r="A2622">
        <v>2621</v>
      </c>
      <c r="B2622" s="10" t="s">
        <v>5214</v>
      </c>
      <c r="C2622" t="s">
        <v>13855</v>
      </c>
    </row>
    <row r="2623" spans="1:3" hidden="1" x14ac:dyDescent="0.25">
      <c r="A2623">
        <v>2622</v>
      </c>
      <c r="B2623" s="10" t="s">
        <v>5215</v>
      </c>
      <c r="C2623" t="s">
        <v>13856</v>
      </c>
    </row>
    <row r="2624" spans="1:3" hidden="1" x14ac:dyDescent="0.25">
      <c r="A2624">
        <v>2623</v>
      </c>
      <c r="B2624" s="10" t="s">
        <v>5216</v>
      </c>
      <c r="C2624" t="s">
        <v>837</v>
      </c>
    </row>
    <row r="2625" spans="1:3" hidden="1" x14ac:dyDescent="0.25">
      <c r="A2625">
        <v>2624</v>
      </c>
      <c r="B2625" s="10" t="s">
        <v>5217</v>
      </c>
      <c r="C2625" t="s">
        <v>13857</v>
      </c>
    </row>
    <row r="2626" spans="1:3" hidden="1" x14ac:dyDescent="0.25">
      <c r="A2626">
        <v>2625</v>
      </c>
      <c r="B2626" s="10" t="s">
        <v>5218</v>
      </c>
      <c r="C2626" t="s">
        <v>838</v>
      </c>
    </row>
    <row r="2627" spans="1:3" hidden="1" x14ac:dyDescent="0.25">
      <c r="A2627">
        <v>2626</v>
      </c>
      <c r="B2627" s="10" t="s">
        <v>5219</v>
      </c>
      <c r="C2627" t="s">
        <v>839</v>
      </c>
    </row>
    <row r="2628" spans="1:3" hidden="1" x14ac:dyDescent="0.25">
      <c r="A2628">
        <v>2627</v>
      </c>
      <c r="B2628" s="10" t="s">
        <v>5220</v>
      </c>
      <c r="C2628" t="s">
        <v>840</v>
      </c>
    </row>
    <row r="2629" spans="1:3" hidden="1" x14ac:dyDescent="0.25">
      <c r="A2629">
        <v>2628</v>
      </c>
      <c r="B2629" s="10" t="s">
        <v>5221</v>
      </c>
      <c r="C2629" t="s">
        <v>841</v>
      </c>
    </row>
    <row r="2630" spans="1:3" hidden="1" x14ac:dyDescent="0.25">
      <c r="A2630">
        <v>2629</v>
      </c>
      <c r="B2630" s="10" t="s">
        <v>5222</v>
      </c>
      <c r="C2630" t="s">
        <v>13858</v>
      </c>
    </row>
    <row r="2631" spans="1:3" hidden="1" x14ac:dyDescent="0.25">
      <c r="A2631">
        <v>2630</v>
      </c>
      <c r="B2631" s="10" t="s">
        <v>5223</v>
      </c>
      <c r="C2631" t="s">
        <v>842</v>
      </c>
    </row>
    <row r="2632" spans="1:3" hidden="1" x14ac:dyDescent="0.25">
      <c r="A2632">
        <v>2631</v>
      </c>
      <c r="B2632" s="10" t="s">
        <v>5224</v>
      </c>
      <c r="C2632" t="s">
        <v>843</v>
      </c>
    </row>
    <row r="2633" spans="1:3" hidden="1" x14ac:dyDescent="0.25">
      <c r="A2633">
        <v>2632</v>
      </c>
      <c r="B2633" s="10" t="s">
        <v>5225</v>
      </c>
      <c r="C2633" t="s">
        <v>844</v>
      </c>
    </row>
    <row r="2634" spans="1:3" hidden="1" x14ac:dyDescent="0.25">
      <c r="A2634">
        <v>2633</v>
      </c>
      <c r="B2634" s="10" t="s">
        <v>5226</v>
      </c>
      <c r="C2634" t="s">
        <v>13859</v>
      </c>
    </row>
    <row r="2635" spans="1:3" hidden="1" x14ac:dyDescent="0.25">
      <c r="A2635">
        <v>2634</v>
      </c>
      <c r="B2635" s="10" t="s">
        <v>5227</v>
      </c>
      <c r="C2635" t="s">
        <v>845</v>
      </c>
    </row>
    <row r="2636" spans="1:3" hidden="1" x14ac:dyDescent="0.25">
      <c r="A2636">
        <v>2635</v>
      </c>
      <c r="B2636" s="10" t="s">
        <v>5228</v>
      </c>
      <c r="C2636" t="s">
        <v>13860</v>
      </c>
    </row>
    <row r="2637" spans="1:3" hidden="1" x14ac:dyDescent="0.25">
      <c r="A2637">
        <v>2636</v>
      </c>
      <c r="B2637" s="10" t="s">
        <v>5229</v>
      </c>
      <c r="C2637" t="s">
        <v>13861</v>
      </c>
    </row>
    <row r="2638" spans="1:3" hidden="1" x14ac:dyDescent="0.25">
      <c r="A2638">
        <v>2637</v>
      </c>
      <c r="B2638" s="10" t="s">
        <v>5230</v>
      </c>
      <c r="C2638" t="s">
        <v>13862</v>
      </c>
    </row>
    <row r="2639" spans="1:3" hidden="1" x14ac:dyDescent="0.25">
      <c r="A2639">
        <v>2638</v>
      </c>
      <c r="B2639" s="10" t="s">
        <v>5231</v>
      </c>
      <c r="C2639" t="s">
        <v>846</v>
      </c>
    </row>
    <row r="2640" spans="1:3" hidden="1" x14ac:dyDescent="0.25">
      <c r="A2640">
        <v>2639</v>
      </c>
      <c r="B2640" s="10" t="s">
        <v>5232</v>
      </c>
      <c r="C2640" t="s">
        <v>13863</v>
      </c>
    </row>
    <row r="2641" spans="1:3" hidden="1" x14ac:dyDescent="0.25">
      <c r="A2641">
        <v>2640</v>
      </c>
      <c r="B2641" s="10" t="s">
        <v>5233</v>
      </c>
      <c r="C2641" t="s">
        <v>847</v>
      </c>
    </row>
    <row r="2642" spans="1:3" hidden="1" x14ac:dyDescent="0.25">
      <c r="A2642">
        <v>2641</v>
      </c>
      <c r="B2642" s="10" t="s">
        <v>5234</v>
      </c>
      <c r="C2642" t="s">
        <v>848</v>
      </c>
    </row>
    <row r="2643" spans="1:3" hidden="1" x14ac:dyDescent="0.25">
      <c r="A2643">
        <v>2642</v>
      </c>
      <c r="B2643" s="10" t="s">
        <v>5235</v>
      </c>
      <c r="C2643" t="s">
        <v>13864</v>
      </c>
    </row>
    <row r="2644" spans="1:3" hidden="1" x14ac:dyDescent="0.25">
      <c r="A2644">
        <v>2643</v>
      </c>
      <c r="B2644" s="10" t="s">
        <v>5236</v>
      </c>
      <c r="C2644" t="s">
        <v>13865</v>
      </c>
    </row>
    <row r="2645" spans="1:3" hidden="1" x14ac:dyDescent="0.25">
      <c r="A2645">
        <v>2644</v>
      </c>
      <c r="B2645" s="10" t="s">
        <v>5237</v>
      </c>
      <c r="C2645" t="s">
        <v>849</v>
      </c>
    </row>
    <row r="2646" spans="1:3" hidden="1" x14ac:dyDescent="0.25">
      <c r="A2646">
        <v>2645</v>
      </c>
      <c r="B2646" s="10" t="s">
        <v>5238</v>
      </c>
      <c r="C2646" t="s">
        <v>13866</v>
      </c>
    </row>
    <row r="2647" spans="1:3" hidden="1" x14ac:dyDescent="0.25">
      <c r="A2647">
        <v>2646</v>
      </c>
      <c r="B2647" s="10" t="s">
        <v>5239</v>
      </c>
      <c r="C2647" t="s">
        <v>850</v>
      </c>
    </row>
    <row r="2648" spans="1:3" hidden="1" x14ac:dyDescent="0.25">
      <c r="A2648">
        <v>2647</v>
      </c>
      <c r="B2648" s="10" t="s">
        <v>5240</v>
      </c>
      <c r="C2648" t="s">
        <v>13867</v>
      </c>
    </row>
    <row r="2649" spans="1:3" hidden="1" x14ac:dyDescent="0.25">
      <c r="A2649">
        <v>2648</v>
      </c>
      <c r="B2649" s="10" t="s">
        <v>5241</v>
      </c>
      <c r="C2649" t="s">
        <v>13868</v>
      </c>
    </row>
    <row r="2650" spans="1:3" hidden="1" x14ac:dyDescent="0.25">
      <c r="A2650">
        <v>2649</v>
      </c>
      <c r="B2650" s="10" t="s">
        <v>5242</v>
      </c>
      <c r="C2650" t="s">
        <v>851</v>
      </c>
    </row>
    <row r="2651" spans="1:3" hidden="1" x14ac:dyDescent="0.25">
      <c r="A2651">
        <v>2650</v>
      </c>
      <c r="B2651" s="10" t="s">
        <v>5243</v>
      </c>
      <c r="C2651" t="s">
        <v>13869</v>
      </c>
    </row>
    <row r="2652" spans="1:3" hidden="1" x14ac:dyDescent="0.25">
      <c r="A2652">
        <v>2651</v>
      </c>
      <c r="B2652" s="10" t="s">
        <v>5244</v>
      </c>
      <c r="C2652" t="s">
        <v>13870</v>
      </c>
    </row>
    <row r="2653" spans="1:3" hidden="1" x14ac:dyDescent="0.25">
      <c r="A2653">
        <v>2652</v>
      </c>
      <c r="B2653" s="10" t="s">
        <v>5245</v>
      </c>
      <c r="C2653" t="s">
        <v>13871</v>
      </c>
    </row>
    <row r="2654" spans="1:3" hidden="1" x14ac:dyDescent="0.25">
      <c r="A2654">
        <v>2653</v>
      </c>
      <c r="B2654" s="10" t="s">
        <v>5246</v>
      </c>
      <c r="C2654" t="s">
        <v>13872</v>
      </c>
    </row>
    <row r="2655" spans="1:3" hidden="1" x14ac:dyDescent="0.25">
      <c r="A2655">
        <v>2654</v>
      </c>
      <c r="B2655" s="10" t="s">
        <v>5247</v>
      </c>
      <c r="C2655" t="s">
        <v>13873</v>
      </c>
    </row>
    <row r="2656" spans="1:3" hidden="1" x14ac:dyDescent="0.25">
      <c r="A2656">
        <v>2655</v>
      </c>
      <c r="B2656" s="10" t="s">
        <v>5248</v>
      </c>
      <c r="C2656" t="s">
        <v>13874</v>
      </c>
    </row>
    <row r="2657" spans="1:3" hidden="1" x14ac:dyDescent="0.25">
      <c r="A2657">
        <v>2656</v>
      </c>
      <c r="B2657" s="10" t="s">
        <v>5249</v>
      </c>
      <c r="C2657" t="s">
        <v>13875</v>
      </c>
    </row>
    <row r="2658" spans="1:3" hidden="1" x14ac:dyDescent="0.25">
      <c r="A2658">
        <v>2657</v>
      </c>
      <c r="B2658" s="10" t="s">
        <v>5250</v>
      </c>
      <c r="C2658" t="s">
        <v>13876</v>
      </c>
    </row>
    <row r="2659" spans="1:3" hidden="1" x14ac:dyDescent="0.25">
      <c r="A2659">
        <v>2658</v>
      </c>
      <c r="B2659" s="10" t="s">
        <v>5251</v>
      </c>
      <c r="C2659" t="s">
        <v>13877</v>
      </c>
    </row>
    <row r="2660" spans="1:3" hidden="1" x14ac:dyDescent="0.25">
      <c r="A2660">
        <v>2659</v>
      </c>
      <c r="B2660" s="10" t="s">
        <v>5252</v>
      </c>
      <c r="C2660" t="s">
        <v>13878</v>
      </c>
    </row>
    <row r="2661" spans="1:3" hidden="1" x14ac:dyDescent="0.25">
      <c r="A2661">
        <v>2660</v>
      </c>
      <c r="B2661" s="10" t="s">
        <v>5253</v>
      </c>
      <c r="C2661" t="s">
        <v>13879</v>
      </c>
    </row>
    <row r="2662" spans="1:3" hidden="1" x14ac:dyDescent="0.25">
      <c r="A2662">
        <v>2661</v>
      </c>
      <c r="B2662" s="10" t="s">
        <v>5254</v>
      </c>
      <c r="C2662" t="s">
        <v>13880</v>
      </c>
    </row>
    <row r="2663" spans="1:3" hidden="1" x14ac:dyDescent="0.25">
      <c r="A2663">
        <v>2662</v>
      </c>
      <c r="B2663" s="10" t="s">
        <v>5255</v>
      </c>
      <c r="C2663" t="s">
        <v>13881</v>
      </c>
    </row>
    <row r="2664" spans="1:3" hidden="1" x14ac:dyDescent="0.25">
      <c r="A2664">
        <v>2663</v>
      </c>
      <c r="B2664" s="10" t="s">
        <v>5256</v>
      </c>
      <c r="C2664" t="s">
        <v>13882</v>
      </c>
    </row>
    <row r="2665" spans="1:3" hidden="1" x14ac:dyDescent="0.25">
      <c r="A2665">
        <v>2664</v>
      </c>
      <c r="B2665" s="10" t="s">
        <v>5257</v>
      </c>
      <c r="C2665" t="s">
        <v>13883</v>
      </c>
    </row>
    <row r="2666" spans="1:3" hidden="1" x14ac:dyDescent="0.25">
      <c r="A2666">
        <v>2665</v>
      </c>
      <c r="B2666" s="10" t="s">
        <v>5258</v>
      </c>
      <c r="C2666" t="s">
        <v>700</v>
      </c>
    </row>
    <row r="2667" spans="1:3" hidden="1" x14ac:dyDescent="0.25">
      <c r="A2667">
        <v>2666</v>
      </c>
      <c r="B2667" s="10" t="s">
        <v>5259</v>
      </c>
      <c r="C2667" t="s">
        <v>13884</v>
      </c>
    </row>
    <row r="2668" spans="1:3" hidden="1" x14ac:dyDescent="0.25">
      <c r="A2668">
        <v>2667</v>
      </c>
      <c r="B2668" s="10" t="s">
        <v>5260</v>
      </c>
      <c r="C2668" t="s">
        <v>13885</v>
      </c>
    </row>
    <row r="2669" spans="1:3" hidden="1" x14ac:dyDescent="0.25">
      <c r="A2669">
        <v>2668</v>
      </c>
      <c r="B2669" s="10" t="s">
        <v>5261</v>
      </c>
      <c r="C2669" t="s">
        <v>13886</v>
      </c>
    </row>
    <row r="2670" spans="1:3" hidden="1" x14ac:dyDescent="0.25">
      <c r="A2670">
        <v>2669</v>
      </c>
      <c r="B2670" s="10" t="s">
        <v>5262</v>
      </c>
      <c r="C2670" t="s">
        <v>13887</v>
      </c>
    </row>
    <row r="2671" spans="1:3" hidden="1" x14ac:dyDescent="0.25">
      <c r="A2671">
        <v>2670</v>
      </c>
      <c r="B2671" s="10" t="s">
        <v>5263</v>
      </c>
      <c r="C2671" t="s">
        <v>13888</v>
      </c>
    </row>
    <row r="2672" spans="1:3" hidden="1" x14ac:dyDescent="0.25">
      <c r="A2672">
        <v>2671</v>
      </c>
      <c r="B2672" s="10" t="s">
        <v>5264</v>
      </c>
      <c r="C2672" t="s">
        <v>852</v>
      </c>
    </row>
    <row r="2673" spans="1:3" hidden="1" x14ac:dyDescent="0.25">
      <c r="A2673">
        <v>2672</v>
      </c>
      <c r="B2673" s="10" t="s">
        <v>5265</v>
      </c>
      <c r="C2673" t="s">
        <v>853</v>
      </c>
    </row>
    <row r="2674" spans="1:3" hidden="1" x14ac:dyDescent="0.25">
      <c r="A2674">
        <v>2673</v>
      </c>
      <c r="B2674" s="10" t="s">
        <v>5266</v>
      </c>
      <c r="C2674" t="s">
        <v>854</v>
      </c>
    </row>
    <row r="2675" spans="1:3" hidden="1" x14ac:dyDescent="0.25">
      <c r="A2675">
        <v>2674</v>
      </c>
      <c r="B2675" s="10" t="s">
        <v>5267</v>
      </c>
      <c r="C2675" t="s">
        <v>13889</v>
      </c>
    </row>
    <row r="2676" spans="1:3" hidden="1" x14ac:dyDescent="0.25">
      <c r="A2676">
        <v>2675</v>
      </c>
      <c r="B2676" s="10" t="s">
        <v>5268</v>
      </c>
      <c r="C2676" t="s">
        <v>13890</v>
      </c>
    </row>
    <row r="2677" spans="1:3" hidden="1" x14ac:dyDescent="0.25">
      <c r="A2677">
        <v>2676</v>
      </c>
      <c r="B2677" s="10" t="s">
        <v>5269</v>
      </c>
      <c r="C2677" t="s">
        <v>13891</v>
      </c>
    </row>
    <row r="2678" spans="1:3" hidden="1" x14ac:dyDescent="0.25">
      <c r="A2678">
        <v>2677</v>
      </c>
      <c r="B2678" s="10" t="s">
        <v>5270</v>
      </c>
      <c r="C2678" t="s">
        <v>13892</v>
      </c>
    </row>
    <row r="2679" spans="1:3" hidden="1" x14ac:dyDescent="0.25">
      <c r="A2679">
        <v>2678</v>
      </c>
      <c r="B2679" s="10" t="s">
        <v>5271</v>
      </c>
      <c r="C2679" t="s">
        <v>13893</v>
      </c>
    </row>
    <row r="2680" spans="1:3" hidden="1" x14ac:dyDescent="0.25">
      <c r="A2680">
        <v>2679</v>
      </c>
      <c r="B2680" s="10" t="s">
        <v>5272</v>
      </c>
      <c r="C2680" t="s">
        <v>13894</v>
      </c>
    </row>
    <row r="2681" spans="1:3" hidden="1" x14ac:dyDescent="0.25">
      <c r="A2681">
        <v>2680</v>
      </c>
      <c r="B2681" s="10" t="s">
        <v>5273</v>
      </c>
      <c r="C2681" t="s">
        <v>13895</v>
      </c>
    </row>
    <row r="2682" spans="1:3" hidden="1" x14ac:dyDescent="0.25">
      <c r="A2682">
        <v>2681</v>
      </c>
      <c r="B2682" s="10" t="s">
        <v>5274</v>
      </c>
      <c r="C2682" t="s">
        <v>855</v>
      </c>
    </row>
    <row r="2683" spans="1:3" hidden="1" x14ac:dyDescent="0.25">
      <c r="A2683">
        <v>2682</v>
      </c>
      <c r="B2683" s="10" t="s">
        <v>5275</v>
      </c>
      <c r="C2683" t="s">
        <v>13896</v>
      </c>
    </row>
    <row r="2684" spans="1:3" hidden="1" x14ac:dyDescent="0.25">
      <c r="A2684">
        <v>2683</v>
      </c>
      <c r="B2684" s="10" t="s">
        <v>5276</v>
      </c>
      <c r="C2684" t="s">
        <v>13897</v>
      </c>
    </row>
    <row r="2685" spans="1:3" hidden="1" x14ac:dyDescent="0.25">
      <c r="A2685">
        <v>2684</v>
      </c>
      <c r="B2685" s="10" t="s">
        <v>5277</v>
      </c>
      <c r="C2685" t="s">
        <v>13898</v>
      </c>
    </row>
    <row r="2686" spans="1:3" hidden="1" x14ac:dyDescent="0.25">
      <c r="A2686">
        <v>2685</v>
      </c>
      <c r="B2686" s="10" t="s">
        <v>5278</v>
      </c>
      <c r="C2686" t="s">
        <v>13899</v>
      </c>
    </row>
    <row r="2687" spans="1:3" hidden="1" x14ac:dyDescent="0.25">
      <c r="A2687">
        <v>2686</v>
      </c>
      <c r="B2687" s="10" t="s">
        <v>5279</v>
      </c>
      <c r="C2687" t="s">
        <v>13900</v>
      </c>
    </row>
    <row r="2688" spans="1:3" hidden="1" x14ac:dyDescent="0.25">
      <c r="A2688">
        <v>2687</v>
      </c>
      <c r="B2688" s="10" t="s">
        <v>5280</v>
      </c>
      <c r="C2688" t="s">
        <v>13901</v>
      </c>
    </row>
    <row r="2689" spans="1:3" hidden="1" x14ac:dyDescent="0.25">
      <c r="A2689">
        <v>2688</v>
      </c>
      <c r="B2689" s="10" t="s">
        <v>5281</v>
      </c>
      <c r="C2689" t="s">
        <v>856</v>
      </c>
    </row>
    <row r="2690" spans="1:3" hidden="1" x14ac:dyDescent="0.25">
      <c r="A2690">
        <v>2689</v>
      </c>
      <c r="B2690" s="10" t="s">
        <v>5282</v>
      </c>
      <c r="C2690" t="s">
        <v>857</v>
      </c>
    </row>
    <row r="2691" spans="1:3" hidden="1" x14ac:dyDescent="0.25">
      <c r="A2691">
        <v>2690</v>
      </c>
      <c r="B2691" s="10" t="s">
        <v>5283</v>
      </c>
      <c r="C2691" t="s">
        <v>858</v>
      </c>
    </row>
    <row r="2692" spans="1:3" hidden="1" x14ac:dyDescent="0.25">
      <c r="A2692">
        <v>2691</v>
      </c>
      <c r="B2692" s="10" t="s">
        <v>5284</v>
      </c>
      <c r="C2692" t="s">
        <v>859</v>
      </c>
    </row>
    <row r="2693" spans="1:3" hidden="1" x14ac:dyDescent="0.25">
      <c r="A2693">
        <v>2692</v>
      </c>
      <c r="B2693" s="10" t="s">
        <v>5285</v>
      </c>
      <c r="C2693" t="s">
        <v>13902</v>
      </c>
    </row>
    <row r="2694" spans="1:3" hidden="1" x14ac:dyDescent="0.25">
      <c r="A2694">
        <v>2693</v>
      </c>
      <c r="B2694" s="10" t="s">
        <v>5286</v>
      </c>
      <c r="C2694" t="s">
        <v>860</v>
      </c>
    </row>
    <row r="2695" spans="1:3" hidden="1" x14ac:dyDescent="0.25">
      <c r="A2695">
        <v>2694</v>
      </c>
      <c r="B2695" s="10" t="s">
        <v>5287</v>
      </c>
      <c r="C2695" t="s">
        <v>861</v>
      </c>
    </row>
    <row r="2696" spans="1:3" hidden="1" x14ac:dyDescent="0.25">
      <c r="A2696">
        <v>2695</v>
      </c>
      <c r="B2696" s="10" t="s">
        <v>5288</v>
      </c>
      <c r="C2696" t="s">
        <v>13903</v>
      </c>
    </row>
    <row r="2697" spans="1:3" hidden="1" x14ac:dyDescent="0.25">
      <c r="A2697">
        <v>2696</v>
      </c>
      <c r="B2697" s="10" t="s">
        <v>5289</v>
      </c>
      <c r="C2697" t="s">
        <v>862</v>
      </c>
    </row>
    <row r="2698" spans="1:3" hidden="1" x14ac:dyDescent="0.25">
      <c r="A2698">
        <v>2697</v>
      </c>
      <c r="B2698" s="10" t="s">
        <v>5290</v>
      </c>
      <c r="C2698" t="s">
        <v>13904</v>
      </c>
    </row>
    <row r="2699" spans="1:3" hidden="1" x14ac:dyDescent="0.25">
      <c r="A2699">
        <v>2698</v>
      </c>
      <c r="B2699" s="10" t="s">
        <v>5291</v>
      </c>
      <c r="C2699" t="s">
        <v>13905</v>
      </c>
    </row>
    <row r="2700" spans="1:3" hidden="1" x14ac:dyDescent="0.25">
      <c r="A2700">
        <v>2699</v>
      </c>
      <c r="B2700" s="10" t="s">
        <v>5292</v>
      </c>
      <c r="C2700" t="s">
        <v>13906</v>
      </c>
    </row>
    <row r="2701" spans="1:3" hidden="1" x14ac:dyDescent="0.25">
      <c r="A2701">
        <v>2700</v>
      </c>
      <c r="B2701" s="10" t="s">
        <v>5293</v>
      </c>
      <c r="C2701" t="s">
        <v>13907</v>
      </c>
    </row>
    <row r="2702" spans="1:3" hidden="1" x14ac:dyDescent="0.25">
      <c r="A2702">
        <v>2701</v>
      </c>
      <c r="B2702" s="10" t="s">
        <v>5294</v>
      </c>
      <c r="C2702" t="s">
        <v>13908</v>
      </c>
    </row>
    <row r="2703" spans="1:3" hidden="1" x14ac:dyDescent="0.25">
      <c r="A2703">
        <v>2702</v>
      </c>
      <c r="B2703" s="10" t="s">
        <v>5295</v>
      </c>
      <c r="C2703" t="s">
        <v>13909</v>
      </c>
    </row>
    <row r="2704" spans="1:3" hidden="1" x14ac:dyDescent="0.25">
      <c r="A2704">
        <v>2703</v>
      </c>
      <c r="B2704" s="10" t="s">
        <v>5296</v>
      </c>
      <c r="C2704" t="s">
        <v>13910</v>
      </c>
    </row>
    <row r="2705" spans="1:3" hidden="1" x14ac:dyDescent="0.25">
      <c r="A2705">
        <v>2704</v>
      </c>
      <c r="B2705" s="10" t="s">
        <v>5297</v>
      </c>
      <c r="C2705" t="s">
        <v>13911</v>
      </c>
    </row>
    <row r="2706" spans="1:3" hidden="1" x14ac:dyDescent="0.25">
      <c r="A2706">
        <v>2705</v>
      </c>
      <c r="B2706" s="10" t="s">
        <v>5298</v>
      </c>
      <c r="C2706" t="s">
        <v>13912</v>
      </c>
    </row>
    <row r="2707" spans="1:3" hidden="1" x14ac:dyDescent="0.25">
      <c r="A2707">
        <v>2706</v>
      </c>
      <c r="B2707" s="10" t="s">
        <v>5299</v>
      </c>
      <c r="C2707" t="s">
        <v>13913</v>
      </c>
    </row>
    <row r="2708" spans="1:3" hidden="1" x14ac:dyDescent="0.25">
      <c r="A2708">
        <v>2707</v>
      </c>
      <c r="B2708" s="10" t="s">
        <v>5300</v>
      </c>
      <c r="C2708" t="s">
        <v>13914</v>
      </c>
    </row>
    <row r="2709" spans="1:3" hidden="1" x14ac:dyDescent="0.25">
      <c r="A2709">
        <v>2708</v>
      </c>
      <c r="B2709" s="10" t="s">
        <v>5301</v>
      </c>
      <c r="C2709" t="s">
        <v>13915</v>
      </c>
    </row>
    <row r="2710" spans="1:3" hidden="1" x14ac:dyDescent="0.25">
      <c r="A2710">
        <v>2709</v>
      </c>
      <c r="B2710" s="10" t="s">
        <v>5302</v>
      </c>
      <c r="C2710" t="s">
        <v>863</v>
      </c>
    </row>
    <row r="2711" spans="1:3" hidden="1" x14ac:dyDescent="0.25">
      <c r="A2711">
        <v>2710</v>
      </c>
      <c r="B2711" s="10" t="s">
        <v>5303</v>
      </c>
      <c r="C2711" t="s">
        <v>864</v>
      </c>
    </row>
    <row r="2712" spans="1:3" hidden="1" x14ac:dyDescent="0.25">
      <c r="A2712">
        <v>2711</v>
      </c>
      <c r="B2712" s="10" t="s">
        <v>5304</v>
      </c>
      <c r="C2712" t="s">
        <v>865</v>
      </c>
    </row>
    <row r="2713" spans="1:3" hidden="1" x14ac:dyDescent="0.25">
      <c r="A2713">
        <v>2712</v>
      </c>
      <c r="B2713" s="10" t="s">
        <v>5305</v>
      </c>
      <c r="C2713" t="s">
        <v>866</v>
      </c>
    </row>
    <row r="2714" spans="1:3" hidden="1" x14ac:dyDescent="0.25">
      <c r="A2714">
        <v>2713</v>
      </c>
      <c r="B2714" s="10" t="s">
        <v>5306</v>
      </c>
      <c r="C2714" t="s">
        <v>13916</v>
      </c>
    </row>
    <row r="2715" spans="1:3" hidden="1" x14ac:dyDescent="0.25">
      <c r="A2715">
        <v>2714</v>
      </c>
      <c r="B2715" s="10" t="s">
        <v>5307</v>
      </c>
      <c r="C2715" t="s">
        <v>13917</v>
      </c>
    </row>
    <row r="2716" spans="1:3" hidden="1" x14ac:dyDescent="0.25">
      <c r="A2716">
        <v>2715</v>
      </c>
      <c r="B2716" s="10" t="s">
        <v>5308</v>
      </c>
      <c r="C2716" t="s">
        <v>13918</v>
      </c>
    </row>
    <row r="2717" spans="1:3" hidden="1" x14ac:dyDescent="0.25">
      <c r="A2717">
        <v>2716</v>
      </c>
      <c r="B2717" s="10" t="s">
        <v>5309</v>
      </c>
      <c r="C2717" t="s">
        <v>13919</v>
      </c>
    </row>
    <row r="2718" spans="1:3" hidden="1" x14ac:dyDescent="0.25">
      <c r="A2718">
        <v>2717</v>
      </c>
      <c r="B2718" s="10" t="s">
        <v>5310</v>
      </c>
      <c r="C2718" t="s">
        <v>13920</v>
      </c>
    </row>
    <row r="2719" spans="1:3" hidden="1" x14ac:dyDescent="0.25">
      <c r="A2719">
        <v>2718</v>
      </c>
      <c r="B2719" s="10" t="s">
        <v>5311</v>
      </c>
      <c r="C2719" t="s">
        <v>867</v>
      </c>
    </row>
    <row r="2720" spans="1:3" hidden="1" x14ac:dyDescent="0.25">
      <c r="A2720">
        <v>2719</v>
      </c>
      <c r="B2720" s="10" t="s">
        <v>5312</v>
      </c>
      <c r="C2720" t="s">
        <v>868</v>
      </c>
    </row>
    <row r="2721" spans="1:3" hidden="1" x14ac:dyDescent="0.25">
      <c r="A2721">
        <v>2720</v>
      </c>
      <c r="B2721" s="10" t="s">
        <v>5313</v>
      </c>
      <c r="C2721" t="s">
        <v>869</v>
      </c>
    </row>
    <row r="2722" spans="1:3" hidden="1" x14ac:dyDescent="0.25">
      <c r="A2722">
        <v>2721</v>
      </c>
      <c r="B2722" s="10" t="s">
        <v>5314</v>
      </c>
      <c r="C2722" t="s">
        <v>870</v>
      </c>
    </row>
    <row r="2723" spans="1:3" hidden="1" x14ac:dyDescent="0.25">
      <c r="A2723">
        <v>2722</v>
      </c>
      <c r="B2723" s="10" t="s">
        <v>5315</v>
      </c>
      <c r="C2723" t="s">
        <v>13921</v>
      </c>
    </row>
    <row r="2724" spans="1:3" hidden="1" x14ac:dyDescent="0.25">
      <c r="A2724">
        <v>2723</v>
      </c>
      <c r="B2724" s="10" t="s">
        <v>5316</v>
      </c>
      <c r="C2724" t="s">
        <v>13922</v>
      </c>
    </row>
    <row r="2725" spans="1:3" hidden="1" x14ac:dyDescent="0.25">
      <c r="A2725">
        <v>2724</v>
      </c>
      <c r="B2725" s="10" t="s">
        <v>5317</v>
      </c>
      <c r="C2725" t="s">
        <v>13923</v>
      </c>
    </row>
    <row r="2726" spans="1:3" hidden="1" x14ac:dyDescent="0.25">
      <c r="A2726">
        <v>2725</v>
      </c>
      <c r="B2726" s="10" t="s">
        <v>5318</v>
      </c>
      <c r="C2726" t="s">
        <v>13924</v>
      </c>
    </row>
    <row r="2727" spans="1:3" hidden="1" x14ac:dyDescent="0.25">
      <c r="A2727">
        <v>2726</v>
      </c>
      <c r="B2727" s="10" t="s">
        <v>5319</v>
      </c>
      <c r="C2727" t="s">
        <v>13925</v>
      </c>
    </row>
    <row r="2728" spans="1:3" hidden="1" x14ac:dyDescent="0.25">
      <c r="A2728">
        <v>2727</v>
      </c>
      <c r="B2728" s="10" t="s">
        <v>5320</v>
      </c>
      <c r="C2728" t="s">
        <v>13926</v>
      </c>
    </row>
    <row r="2729" spans="1:3" hidden="1" x14ac:dyDescent="0.25">
      <c r="A2729">
        <v>2728</v>
      </c>
      <c r="B2729" s="10" t="s">
        <v>5321</v>
      </c>
      <c r="C2729" t="s">
        <v>871</v>
      </c>
    </row>
    <row r="2730" spans="1:3" hidden="1" x14ac:dyDescent="0.25">
      <c r="A2730">
        <v>2729</v>
      </c>
      <c r="B2730" s="10" t="s">
        <v>5322</v>
      </c>
      <c r="C2730" t="s">
        <v>13927</v>
      </c>
    </row>
    <row r="2731" spans="1:3" hidden="1" x14ac:dyDescent="0.25">
      <c r="A2731">
        <v>2730</v>
      </c>
      <c r="B2731" s="10" t="s">
        <v>5323</v>
      </c>
      <c r="C2731" t="s">
        <v>13928</v>
      </c>
    </row>
    <row r="2732" spans="1:3" hidden="1" x14ac:dyDescent="0.25">
      <c r="A2732">
        <v>2731</v>
      </c>
      <c r="B2732" s="10" t="s">
        <v>5324</v>
      </c>
      <c r="C2732" t="s">
        <v>13929</v>
      </c>
    </row>
    <row r="2733" spans="1:3" hidden="1" x14ac:dyDescent="0.25">
      <c r="A2733">
        <v>2732</v>
      </c>
      <c r="B2733" s="10" t="s">
        <v>5325</v>
      </c>
      <c r="C2733" t="s">
        <v>13930</v>
      </c>
    </row>
    <row r="2734" spans="1:3" hidden="1" x14ac:dyDescent="0.25">
      <c r="A2734">
        <v>2733</v>
      </c>
      <c r="B2734" s="10" t="s">
        <v>5326</v>
      </c>
      <c r="C2734" t="s">
        <v>872</v>
      </c>
    </row>
    <row r="2735" spans="1:3" hidden="1" x14ac:dyDescent="0.25">
      <c r="A2735">
        <v>2734</v>
      </c>
      <c r="B2735" s="10" t="s">
        <v>5327</v>
      </c>
      <c r="C2735" t="s">
        <v>13931</v>
      </c>
    </row>
    <row r="2736" spans="1:3" hidden="1" x14ac:dyDescent="0.25">
      <c r="A2736">
        <v>2735</v>
      </c>
      <c r="B2736" s="10" t="s">
        <v>5328</v>
      </c>
      <c r="C2736" t="s">
        <v>13932</v>
      </c>
    </row>
    <row r="2737" spans="1:3" hidden="1" x14ac:dyDescent="0.25">
      <c r="A2737">
        <v>2736</v>
      </c>
      <c r="B2737" s="10" t="s">
        <v>5329</v>
      </c>
      <c r="C2737" t="s">
        <v>13933</v>
      </c>
    </row>
    <row r="2738" spans="1:3" hidden="1" x14ac:dyDescent="0.25">
      <c r="A2738">
        <v>2737</v>
      </c>
      <c r="B2738" s="10" t="s">
        <v>5330</v>
      </c>
      <c r="C2738" t="s">
        <v>13934</v>
      </c>
    </row>
    <row r="2739" spans="1:3" hidden="1" x14ac:dyDescent="0.25">
      <c r="A2739">
        <v>2738</v>
      </c>
      <c r="B2739" s="10" t="s">
        <v>5331</v>
      </c>
      <c r="C2739" t="s">
        <v>13935</v>
      </c>
    </row>
    <row r="2740" spans="1:3" hidden="1" x14ac:dyDescent="0.25">
      <c r="A2740">
        <v>2739</v>
      </c>
      <c r="B2740" s="10" t="s">
        <v>5332</v>
      </c>
      <c r="C2740" t="s">
        <v>13936</v>
      </c>
    </row>
    <row r="2741" spans="1:3" hidden="1" x14ac:dyDescent="0.25">
      <c r="A2741">
        <v>2740</v>
      </c>
      <c r="B2741" s="10" t="s">
        <v>5333</v>
      </c>
      <c r="C2741" t="s">
        <v>873</v>
      </c>
    </row>
    <row r="2742" spans="1:3" hidden="1" x14ac:dyDescent="0.25">
      <c r="A2742">
        <v>2741</v>
      </c>
      <c r="B2742" s="10" t="s">
        <v>5334</v>
      </c>
      <c r="C2742" t="s">
        <v>13937</v>
      </c>
    </row>
    <row r="2743" spans="1:3" hidden="1" x14ac:dyDescent="0.25">
      <c r="A2743">
        <v>2742</v>
      </c>
      <c r="B2743" s="10" t="s">
        <v>5335</v>
      </c>
      <c r="C2743" t="s">
        <v>13938</v>
      </c>
    </row>
    <row r="2744" spans="1:3" hidden="1" x14ac:dyDescent="0.25">
      <c r="A2744">
        <v>2743</v>
      </c>
      <c r="B2744" s="10" t="s">
        <v>5336</v>
      </c>
      <c r="C2744" t="s">
        <v>13939</v>
      </c>
    </row>
    <row r="2745" spans="1:3" hidden="1" x14ac:dyDescent="0.25">
      <c r="A2745">
        <v>2744</v>
      </c>
      <c r="B2745" s="10" t="s">
        <v>5337</v>
      </c>
      <c r="C2745" t="s">
        <v>13940</v>
      </c>
    </row>
    <row r="2746" spans="1:3" hidden="1" x14ac:dyDescent="0.25">
      <c r="A2746">
        <v>2745</v>
      </c>
      <c r="B2746" s="10" t="s">
        <v>5338</v>
      </c>
      <c r="C2746" t="s">
        <v>874</v>
      </c>
    </row>
    <row r="2747" spans="1:3" hidden="1" x14ac:dyDescent="0.25">
      <c r="A2747">
        <v>2746</v>
      </c>
      <c r="B2747" s="10" t="s">
        <v>5339</v>
      </c>
      <c r="C2747" t="s">
        <v>13941</v>
      </c>
    </row>
    <row r="2748" spans="1:3" hidden="1" x14ac:dyDescent="0.25">
      <c r="A2748">
        <v>2747</v>
      </c>
      <c r="B2748" s="10" t="s">
        <v>5340</v>
      </c>
      <c r="C2748" t="s">
        <v>13942</v>
      </c>
    </row>
    <row r="2749" spans="1:3" hidden="1" x14ac:dyDescent="0.25">
      <c r="A2749">
        <v>2748</v>
      </c>
      <c r="B2749" s="10" t="s">
        <v>5341</v>
      </c>
      <c r="C2749" t="s">
        <v>13943</v>
      </c>
    </row>
    <row r="2750" spans="1:3" hidden="1" x14ac:dyDescent="0.25">
      <c r="A2750">
        <v>2749</v>
      </c>
      <c r="B2750" s="10" t="s">
        <v>5342</v>
      </c>
      <c r="C2750" t="s">
        <v>13944</v>
      </c>
    </row>
    <row r="2751" spans="1:3" hidden="1" x14ac:dyDescent="0.25">
      <c r="A2751">
        <v>2750</v>
      </c>
      <c r="B2751" s="10" t="s">
        <v>5343</v>
      </c>
      <c r="C2751" t="s">
        <v>875</v>
      </c>
    </row>
    <row r="2752" spans="1:3" hidden="1" x14ac:dyDescent="0.25">
      <c r="A2752">
        <v>2751</v>
      </c>
      <c r="B2752" s="10" t="s">
        <v>5344</v>
      </c>
      <c r="C2752" t="s">
        <v>876</v>
      </c>
    </row>
    <row r="2753" spans="1:3" hidden="1" x14ac:dyDescent="0.25">
      <c r="A2753">
        <v>2752</v>
      </c>
      <c r="B2753" s="10" t="s">
        <v>5345</v>
      </c>
      <c r="C2753" t="s">
        <v>13945</v>
      </c>
    </row>
    <row r="2754" spans="1:3" hidden="1" x14ac:dyDescent="0.25">
      <c r="A2754">
        <v>2753</v>
      </c>
      <c r="B2754" s="10" t="s">
        <v>5346</v>
      </c>
      <c r="C2754" t="s">
        <v>13946</v>
      </c>
    </row>
    <row r="2755" spans="1:3" hidden="1" x14ac:dyDescent="0.25">
      <c r="A2755">
        <v>2754</v>
      </c>
      <c r="B2755" s="10" t="s">
        <v>5347</v>
      </c>
      <c r="C2755" t="s">
        <v>13947</v>
      </c>
    </row>
    <row r="2756" spans="1:3" hidden="1" x14ac:dyDescent="0.25">
      <c r="A2756">
        <v>2755</v>
      </c>
      <c r="B2756" s="10" t="s">
        <v>5348</v>
      </c>
      <c r="C2756" t="s">
        <v>13948</v>
      </c>
    </row>
    <row r="2757" spans="1:3" hidden="1" x14ac:dyDescent="0.25">
      <c r="A2757">
        <v>2756</v>
      </c>
      <c r="B2757" s="10" t="s">
        <v>5349</v>
      </c>
      <c r="C2757" t="s">
        <v>877</v>
      </c>
    </row>
    <row r="2758" spans="1:3" hidden="1" x14ac:dyDescent="0.25">
      <c r="A2758">
        <v>2757</v>
      </c>
      <c r="B2758" s="10" t="s">
        <v>5350</v>
      </c>
      <c r="C2758" t="s">
        <v>13949</v>
      </c>
    </row>
    <row r="2759" spans="1:3" hidden="1" x14ac:dyDescent="0.25">
      <c r="A2759">
        <v>2758</v>
      </c>
      <c r="B2759" s="10" t="s">
        <v>5351</v>
      </c>
      <c r="C2759" t="s">
        <v>13950</v>
      </c>
    </row>
    <row r="2760" spans="1:3" hidden="1" x14ac:dyDescent="0.25">
      <c r="A2760">
        <v>2759</v>
      </c>
      <c r="B2760" s="10" t="s">
        <v>5352</v>
      </c>
      <c r="C2760" t="s">
        <v>13951</v>
      </c>
    </row>
    <row r="2761" spans="1:3" hidden="1" x14ac:dyDescent="0.25">
      <c r="A2761">
        <v>2760</v>
      </c>
      <c r="B2761" s="10" t="s">
        <v>5353</v>
      </c>
      <c r="C2761" t="s">
        <v>13952</v>
      </c>
    </row>
    <row r="2762" spans="1:3" hidden="1" x14ac:dyDescent="0.25">
      <c r="A2762">
        <v>2761</v>
      </c>
      <c r="B2762" s="10" t="s">
        <v>5354</v>
      </c>
      <c r="C2762" t="s">
        <v>13953</v>
      </c>
    </row>
    <row r="2763" spans="1:3" hidden="1" x14ac:dyDescent="0.25">
      <c r="A2763">
        <v>2762</v>
      </c>
      <c r="B2763" s="10" t="s">
        <v>5355</v>
      </c>
      <c r="C2763" t="s">
        <v>13954</v>
      </c>
    </row>
    <row r="2764" spans="1:3" hidden="1" x14ac:dyDescent="0.25">
      <c r="A2764">
        <v>2763</v>
      </c>
      <c r="B2764" s="10" t="s">
        <v>5356</v>
      </c>
      <c r="C2764" t="s">
        <v>13955</v>
      </c>
    </row>
    <row r="2765" spans="1:3" hidden="1" x14ac:dyDescent="0.25">
      <c r="A2765">
        <v>2764</v>
      </c>
      <c r="B2765" s="10" t="s">
        <v>5357</v>
      </c>
      <c r="C2765" t="s">
        <v>878</v>
      </c>
    </row>
    <row r="2766" spans="1:3" hidden="1" x14ac:dyDescent="0.25">
      <c r="A2766">
        <v>2765</v>
      </c>
      <c r="B2766" s="10" t="s">
        <v>5358</v>
      </c>
      <c r="C2766" t="s">
        <v>13956</v>
      </c>
    </row>
    <row r="2767" spans="1:3" hidden="1" x14ac:dyDescent="0.25">
      <c r="A2767">
        <v>2766</v>
      </c>
      <c r="B2767" s="10" t="s">
        <v>5359</v>
      </c>
      <c r="C2767" t="s">
        <v>879</v>
      </c>
    </row>
    <row r="2768" spans="1:3" hidden="1" x14ac:dyDescent="0.25">
      <c r="A2768">
        <v>2767</v>
      </c>
      <c r="B2768" s="10" t="s">
        <v>5360</v>
      </c>
      <c r="C2768" t="s">
        <v>13957</v>
      </c>
    </row>
    <row r="2769" spans="1:3" hidden="1" x14ac:dyDescent="0.25">
      <c r="A2769">
        <v>2768</v>
      </c>
      <c r="B2769" s="10" t="s">
        <v>5361</v>
      </c>
      <c r="C2769" t="s">
        <v>880</v>
      </c>
    </row>
    <row r="2770" spans="1:3" hidden="1" x14ac:dyDescent="0.25">
      <c r="A2770">
        <v>2769</v>
      </c>
      <c r="B2770" s="10" t="s">
        <v>5362</v>
      </c>
      <c r="C2770" t="s">
        <v>13958</v>
      </c>
    </row>
    <row r="2771" spans="1:3" hidden="1" x14ac:dyDescent="0.25">
      <c r="A2771">
        <v>2770</v>
      </c>
      <c r="B2771" s="10" t="s">
        <v>5363</v>
      </c>
      <c r="C2771" t="s">
        <v>881</v>
      </c>
    </row>
    <row r="2772" spans="1:3" hidden="1" x14ac:dyDescent="0.25">
      <c r="A2772">
        <v>2771</v>
      </c>
      <c r="B2772" s="10" t="s">
        <v>5364</v>
      </c>
      <c r="C2772" t="s">
        <v>882</v>
      </c>
    </row>
    <row r="2773" spans="1:3" hidden="1" x14ac:dyDescent="0.25">
      <c r="A2773">
        <v>2772</v>
      </c>
      <c r="B2773" s="10" t="s">
        <v>5365</v>
      </c>
      <c r="C2773" t="s">
        <v>13959</v>
      </c>
    </row>
    <row r="2774" spans="1:3" hidden="1" x14ac:dyDescent="0.25">
      <c r="A2774">
        <v>2773</v>
      </c>
      <c r="B2774" s="10" t="s">
        <v>5366</v>
      </c>
      <c r="C2774" t="s">
        <v>883</v>
      </c>
    </row>
    <row r="2775" spans="1:3" hidden="1" x14ac:dyDescent="0.25">
      <c r="A2775">
        <v>2774</v>
      </c>
      <c r="B2775" s="10" t="s">
        <v>5367</v>
      </c>
      <c r="C2775" t="s">
        <v>884</v>
      </c>
    </row>
    <row r="2776" spans="1:3" hidden="1" x14ac:dyDescent="0.25">
      <c r="A2776">
        <v>2775</v>
      </c>
      <c r="B2776" s="10" t="s">
        <v>5368</v>
      </c>
      <c r="C2776" t="s">
        <v>13960</v>
      </c>
    </row>
    <row r="2777" spans="1:3" hidden="1" x14ac:dyDescent="0.25">
      <c r="A2777">
        <v>2776</v>
      </c>
      <c r="B2777" s="10" t="s">
        <v>5369</v>
      </c>
      <c r="C2777" t="s">
        <v>13961</v>
      </c>
    </row>
    <row r="2778" spans="1:3" hidden="1" x14ac:dyDescent="0.25">
      <c r="A2778">
        <v>2777</v>
      </c>
      <c r="B2778" s="10" t="s">
        <v>5370</v>
      </c>
      <c r="C2778" t="s">
        <v>13962</v>
      </c>
    </row>
    <row r="2779" spans="1:3" hidden="1" x14ac:dyDescent="0.25">
      <c r="A2779">
        <v>2778</v>
      </c>
      <c r="B2779" s="10" t="s">
        <v>5371</v>
      </c>
      <c r="C2779" t="s">
        <v>13963</v>
      </c>
    </row>
    <row r="2780" spans="1:3" hidden="1" x14ac:dyDescent="0.25">
      <c r="A2780">
        <v>2779</v>
      </c>
      <c r="B2780" s="10" t="s">
        <v>5372</v>
      </c>
      <c r="C2780" t="s">
        <v>885</v>
      </c>
    </row>
    <row r="2781" spans="1:3" hidden="1" x14ac:dyDescent="0.25">
      <c r="A2781">
        <v>2780</v>
      </c>
      <c r="B2781" s="10" t="s">
        <v>5373</v>
      </c>
      <c r="C2781" t="s">
        <v>13964</v>
      </c>
    </row>
    <row r="2782" spans="1:3" hidden="1" x14ac:dyDescent="0.25">
      <c r="A2782">
        <v>2781</v>
      </c>
      <c r="B2782" s="10" t="s">
        <v>5374</v>
      </c>
      <c r="C2782" t="s">
        <v>13965</v>
      </c>
    </row>
    <row r="2783" spans="1:3" hidden="1" x14ac:dyDescent="0.25">
      <c r="A2783">
        <v>2782</v>
      </c>
      <c r="B2783" s="10" t="s">
        <v>5375</v>
      </c>
      <c r="C2783" t="s">
        <v>13966</v>
      </c>
    </row>
    <row r="2784" spans="1:3" hidden="1" x14ac:dyDescent="0.25">
      <c r="A2784">
        <v>2783</v>
      </c>
      <c r="B2784" s="10" t="s">
        <v>5376</v>
      </c>
      <c r="C2784" t="s">
        <v>886</v>
      </c>
    </row>
    <row r="2785" spans="1:3" hidden="1" x14ac:dyDescent="0.25">
      <c r="A2785">
        <v>2784</v>
      </c>
      <c r="B2785" s="10" t="s">
        <v>5377</v>
      </c>
      <c r="C2785" t="s">
        <v>13967</v>
      </c>
    </row>
    <row r="2786" spans="1:3" hidden="1" x14ac:dyDescent="0.25">
      <c r="A2786">
        <v>2785</v>
      </c>
      <c r="B2786" s="10" t="s">
        <v>5378</v>
      </c>
      <c r="C2786" t="s">
        <v>13968</v>
      </c>
    </row>
    <row r="2787" spans="1:3" hidden="1" x14ac:dyDescent="0.25">
      <c r="A2787">
        <v>2786</v>
      </c>
      <c r="B2787" s="10" t="s">
        <v>5379</v>
      </c>
      <c r="C2787" t="s">
        <v>13969</v>
      </c>
    </row>
    <row r="2788" spans="1:3" hidden="1" x14ac:dyDescent="0.25">
      <c r="A2788">
        <v>2787</v>
      </c>
      <c r="B2788" s="10" t="s">
        <v>5380</v>
      </c>
      <c r="C2788" t="s">
        <v>13970</v>
      </c>
    </row>
    <row r="2789" spans="1:3" hidden="1" x14ac:dyDescent="0.25">
      <c r="A2789">
        <v>2788</v>
      </c>
      <c r="B2789" s="10" t="s">
        <v>5381</v>
      </c>
      <c r="C2789" t="s">
        <v>13971</v>
      </c>
    </row>
    <row r="2790" spans="1:3" hidden="1" x14ac:dyDescent="0.25">
      <c r="A2790">
        <v>2789</v>
      </c>
      <c r="B2790" s="10" t="s">
        <v>5382</v>
      </c>
      <c r="C2790" t="s">
        <v>888</v>
      </c>
    </row>
    <row r="2791" spans="1:3" hidden="1" x14ac:dyDescent="0.25">
      <c r="A2791">
        <v>2790</v>
      </c>
      <c r="B2791" s="10" t="s">
        <v>5383</v>
      </c>
      <c r="C2791" t="s">
        <v>889</v>
      </c>
    </row>
    <row r="2792" spans="1:3" hidden="1" x14ac:dyDescent="0.25">
      <c r="A2792">
        <v>2791</v>
      </c>
      <c r="B2792" s="10" t="s">
        <v>5384</v>
      </c>
      <c r="C2792" t="s">
        <v>890</v>
      </c>
    </row>
    <row r="2793" spans="1:3" hidden="1" x14ac:dyDescent="0.25">
      <c r="A2793">
        <v>2792</v>
      </c>
      <c r="B2793" s="10" t="s">
        <v>5385</v>
      </c>
      <c r="C2793" t="s">
        <v>13972</v>
      </c>
    </row>
    <row r="2794" spans="1:3" hidden="1" x14ac:dyDescent="0.25">
      <c r="A2794">
        <v>2793</v>
      </c>
      <c r="B2794" s="10" t="s">
        <v>5386</v>
      </c>
      <c r="C2794" t="s">
        <v>891</v>
      </c>
    </row>
    <row r="2795" spans="1:3" hidden="1" x14ac:dyDescent="0.25">
      <c r="A2795">
        <v>2794</v>
      </c>
      <c r="B2795" s="10" t="s">
        <v>5387</v>
      </c>
      <c r="C2795" t="s">
        <v>13973</v>
      </c>
    </row>
    <row r="2796" spans="1:3" hidden="1" x14ac:dyDescent="0.25">
      <c r="A2796">
        <v>2795</v>
      </c>
      <c r="B2796" s="10" t="s">
        <v>5388</v>
      </c>
      <c r="C2796" t="s">
        <v>892</v>
      </c>
    </row>
    <row r="2797" spans="1:3" hidden="1" x14ac:dyDescent="0.25">
      <c r="A2797">
        <v>2796</v>
      </c>
      <c r="B2797" s="10" t="s">
        <v>5389</v>
      </c>
      <c r="C2797" t="s">
        <v>13974</v>
      </c>
    </row>
    <row r="2798" spans="1:3" hidden="1" x14ac:dyDescent="0.25">
      <c r="A2798">
        <v>2797</v>
      </c>
      <c r="B2798" s="10" t="s">
        <v>5390</v>
      </c>
      <c r="C2798" t="s">
        <v>13975</v>
      </c>
    </row>
    <row r="2799" spans="1:3" hidden="1" x14ac:dyDescent="0.25">
      <c r="A2799">
        <v>2798</v>
      </c>
      <c r="B2799" s="10" t="s">
        <v>5391</v>
      </c>
      <c r="C2799" t="s">
        <v>13976</v>
      </c>
    </row>
    <row r="2800" spans="1:3" hidden="1" x14ac:dyDescent="0.25">
      <c r="A2800">
        <v>2799</v>
      </c>
      <c r="B2800" s="10" t="s">
        <v>5392</v>
      </c>
      <c r="C2800" t="s">
        <v>13977</v>
      </c>
    </row>
    <row r="2801" spans="1:3" hidden="1" x14ac:dyDescent="0.25">
      <c r="A2801">
        <v>2800</v>
      </c>
      <c r="B2801" s="10" t="s">
        <v>5393</v>
      </c>
      <c r="C2801" t="s">
        <v>13978</v>
      </c>
    </row>
    <row r="2802" spans="1:3" hidden="1" x14ac:dyDescent="0.25">
      <c r="A2802">
        <v>2801</v>
      </c>
      <c r="B2802" s="10" t="s">
        <v>5394</v>
      </c>
      <c r="C2802" t="s">
        <v>13979</v>
      </c>
    </row>
    <row r="2803" spans="1:3" hidden="1" x14ac:dyDescent="0.25">
      <c r="A2803">
        <v>2802</v>
      </c>
      <c r="B2803" s="10" t="s">
        <v>5395</v>
      </c>
      <c r="C2803" t="s">
        <v>893</v>
      </c>
    </row>
    <row r="2804" spans="1:3" hidden="1" x14ac:dyDescent="0.25">
      <c r="A2804">
        <v>2803</v>
      </c>
      <c r="B2804" s="10" t="s">
        <v>5396</v>
      </c>
      <c r="C2804" t="s">
        <v>894</v>
      </c>
    </row>
    <row r="2805" spans="1:3" hidden="1" x14ac:dyDescent="0.25">
      <c r="A2805">
        <v>2804</v>
      </c>
      <c r="B2805" s="10" t="s">
        <v>5397</v>
      </c>
      <c r="C2805" t="s">
        <v>13980</v>
      </c>
    </row>
    <row r="2806" spans="1:3" hidden="1" x14ac:dyDescent="0.25">
      <c r="A2806">
        <v>2805</v>
      </c>
      <c r="B2806" s="10" t="s">
        <v>5398</v>
      </c>
      <c r="C2806" t="s">
        <v>895</v>
      </c>
    </row>
    <row r="2807" spans="1:3" hidden="1" x14ac:dyDescent="0.25">
      <c r="A2807">
        <v>2806</v>
      </c>
      <c r="B2807" s="10" t="s">
        <v>5399</v>
      </c>
      <c r="C2807" t="s">
        <v>13981</v>
      </c>
    </row>
    <row r="2808" spans="1:3" hidden="1" x14ac:dyDescent="0.25">
      <c r="A2808">
        <v>2807</v>
      </c>
      <c r="B2808" s="10" t="s">
        <v>5400</v>
      </c>
      <c r="C2808" t="s">
        <v>896</v>
      </c>
    </row>
    <row r="2809" spans="1:3" hidden="1" x14ac:dyDescent="0.25">
      <c r="A2809">
        <v>2808</v>
      </c>
      <c r="B2809" s="10" t="s">
        <v>5401</v>
      </c>
      <c r="C2809" t="s">
        <v>13982</v>
      </c>
    </row>
    <row r="2810" spans="1:3" hidden="1" x14ac:dyDescent="0.25">
      <c r="A2810">
        <v>2809</v>
      </c>
      <c r="B2810" s="10" t="s">
        <v>5402</v>
      </c>
      <c r="C2810" t="s">
        <v>897</v>
      </c>
    </row>
    <row r="2811" spans="1:3" hidden="1" x14ac:dyDescent="0.25">
      <c r="A2811">
        <v>2810</v>
      </c>
      <c r="B2811" s="10" t="s">
        <v>5403</v>
      </c>
      <c r="C2811" t="s">
        <v>13983</v>
      </c>
    </row>
    <row r="2812" spans="1:3" hidden="1" x14ac:dyDescent="0.25">
      <c r="A2812">
        <v>2811</v>
      </c>
      <c r="B2812" s="10" t="s">
        <v>5404</v>
      </c>
      <c r="C2812" t="s">
        <v>13984</v>
      </c>
    </row>
    <row r="2813" spans="1:3" hidden="1" x14ac:dyDescent="0.25">
      <c r="A2813">
        <v>2812</v>
      </c>
      <c r="B2813" s="10" t="s">
        <v>5405</v>
      </c>
      <c r="C2813" t="s">
        <v>898</v>
      </c>
    </row>
    <row r="2814" spans="1:3" hidden="1" x14ac:dyDescent="0.25">
      <c r="A2814">
        <v>2813</v>
      </c>
      <c r="B2814" s="10" t="s">
        <v>5406</v>
      </c>
      <c r="C2814" t="s">
        <v>899</v>
      </c>
    </row>
    <row r="2815" spans="1:3" hidden="1" x14ac:dyDescent="0.25">
      <c r="A2815">
        <v>2814</v>
      </c>
      <c r="B2815" s="10" t="s">
        <v>5407</v>
      </c>
      <c r="C2815" t="s">
        <v>900</v>
      </c>
    </row>
    <row r="2816" spans="1:3" hidden="1" x14ac:dyDescent="0.25">
      <c r="A2816">
        <v>2815</v>
      </c>
      <c r="B2816" s="10" t="s">
        <v>5408</v>
      </c>
      <c r="C2816" t="s">
        <v>901</v>
      </c>
    </row>
    <row r="2817" spans="1:3" hidden="1" x14ac:dyDescent="0.25">
      <c r="A2817">
        <v>2816</v>
      </c>
      <c r="B2817" s="10" t="s">
        <v>5409</v>
      </c>
      <c r="C2817" t="s">
        <v>902</v>
      </c>
    </row>
    <row r="2818" spans="1:3" hidden="1" x14ac:dyDescent="0.25">
      <c r="A2818">
        <v>2817</v>
      </c>
      <c r="B2818" s="10" t="s">
        <v>5410</v>
      </c>
      <c r="C2818" t="s">
        <v>903</v>
      </c>
    </row>
    <row r="2819" spans="1:3" hidden="1" x14ac:dyDescent="0.25">
      <c r="A2819">
        <v>2818</v>
      </c>
      <c r="B2819" s="10" t="s">
        <v>5411</v>
      </c>
      <c r="C2819" t="s">
        <v>904</v>
      </c>
    </row>
    <row r="2820" spans="1:3" hidden="1" x14ac:dyDescent="0.25">
      <c r="A2820">
        <v>2819</v>
      </c>
      <c r="B2820" s="10" t="s">
        <v>5412</v>
      </c>
      <c r="C2820" t="s">
        <v>13985</v>
      </c>
    </row>
    <row r="2821" spans="1:3" hidden="1" x14ac:dyDescent="0.25">
      <c r="A2821">
        <v>2820</v>
      </c>
      <c r="B2821" s="10" t="s">
        <v>5413</v>
      </c>
      <c r="C2821" t="s">
        <v>905</v>
      </c>
    </row>
    <row r="2822" spans="1:3" hidden="1" x14ac:dyDescent="0.25">
      <c r="A2822">
        <v>2821</v>
      </c>
      <c r="B2822" s="10" t="s">
        <v>5414</v>
      </c>
      <c r="C2822" t="s">
        <v>906</v>
      </c>
    </row>
    <row r="2823" spans="1:3" hidden="1" x14ac:dyDescent="0.25">
      <c r="A2823">
        <v>2822</v>
      </c>
      <c r="B2823" s="10" t="s">
        <v>5415</v>
      </c>
      <c r="C2823" t="s">
        <v>13986</v>
      </c>
    </row>
    <row r="2824" spans="1:3" hidden="1" x14ac:dyDescent="0.25">
      <c r="A2824">
        <v>2823</v>
      </c>
      <c r="B2824" s="10" t="s">
        <v>5416</v>
      </c>
      <c r="C2824" t="s">
        <v>13987</v>
      </c>
    </row>
    <row r="2825" spans="1:3" hidden="1" x14ac:dyDescent="0.25">
      <c r="A2825">
        <v>2824</v>
      </c>
      <c r="B2825" s="10" t="s">
        <v>5417</v>
      </c>
      <c r="C2825" t="s">
        <v>13988</v>
      </c>
    </row>
    <row r="2826" spans="1:3" hidden="1" x14ac:dyDescent="0.25">
      <c r="A2826">
        <v>2825</v>
      </c>
      <c r="B2826" s="10" t="s">
        <v>5418</v>
      </c>
      <c r="C2826" t="s">
        <v>13989</v>
      </c>
    </row>
    <row r="2827" spans="1:3" hidden="1" x14ac:dyDescent="0.25">
      <c r="A2827">
        <v>2826</v>
      </c>
      <c r="B2827" s="10" t="s">
        <v>5419</v>
      </c>
      <c r="C2827" t="s">
        <v>907</v>
      </c>
    </row>
    <row r="2828" spans="1:3" hidden="1" x14ac:dyDescent="0.25">
      <c r="A2828">
        <v>2827</v>
      </c>
      <c r="B2828" s="10" t="s">
        <v>5420</v>
      </c>
      <c r="C2828" t="s">
        <v>13990</v>
      </c>
    </row>
    <row r="2829" spans="1:3" hidden="1" x14ac:dyDescent="0.25">
      <c r="A2829">
        <v>2828</v>
      </c>
      <c r="B2829" s="10" t="s">
        <v>5421</v>
      </c>
      <c r="C2829" t="s">
        <v>908</v>
      </c>
    </row>
    <row r="2830" spans="1:3" hidden="1" x14ac:dyDescent="0.25">
      <c r="A2830">
        <v>2829</v>
      </c>
      <c r="B2830" s="10" t="s">
        <v>5422</v>
      </c>
      <c r="C2830" t="s">
        <v>13991</v>
      </c>
    </row>
    <row r="2831" spans="1:3" hidden="1" x14ac:dyDescent="0.25">
      <c r="A2831">
        <v>2830</v>
      </c>
      <c r="B2831" s="10" t="s">
        <v>5423</v>
      </c>
      <c r="C2831" t="s">
        <v>909</v>
      </c>
    </row>
    <row r="2832" spans="1:3" hidden="1" x14ac:dyDescent="0.25">
      <c r="A2832">
        <v>2831</v>
      </c>
      <c r="B2832" s="10" t="s">
        <v>5424</v>
      </c>
      <c r="C2832" t="s">
        <v>910</v>
      </c>
    </row>
    <row r="2833" spans="1:3" hidden="1" x14ac:dyDescent="0.25">
      <c r="A2833">
        <v>2832</v>
      </c>
      <c r="B2833" s="10" t="s">
        <v>5425</v>
      </c>
      <c r="C2833" t="s">
        <v>911</v>
      </c>
    </row>
    <row r="2834" spans="1:3" hidden="1" x14ac:dyDescent="0.25">
      <c r="A2834">
        <v>2833</v>
      </c>
      <c r="B2834" s="10" t="s">
        <v>5426</v>
      </c>
      <c r="C2834" t="s">
        <v>912</v>
      </c>
    </row>
    <row r="2835" spans="1:3" hidden="1" x14ac:dyDescent="0.25">
      <c r="A2835">
        <v>2834</v>
      </c>
      <c r="B2835" s="10" t="s">
        <v>5427</v>
      </c>
      <c r="C2835" t="s">
        <v>913</v>
      </c>
    </row>
    <row r="2836" spans="1:3" hidden="1" x14ac:dyDescent="0.25">
      <c r="A2836">
        <v>2835</v>
      </c>
      <c r="B2836" s="10" t="s">
        <v>5428</v>
      </c>
      <c r="C2836" t="s">
        <v>13992</v>
      </c>
    </row>
    <row r="2837" spans="1:3" hidden="1" x14ac:dyDescent="0.25">
      <c r="A2837">
        <v>2836</v>
      </c>
      <c r="B2837" s="10" t="s">
        <v>5429</v>
      </c>
      <c r="C2837" t="s">
        <v>13993</v>
      </c>
    </row>
    <row r="2838" spans="1:3" hidden="1" x14ac:dyDescent="0.25">
      <c r="A2838">
        <v>2837</v>
      </c>
      <c r="B2838" s="10" t="s">
        <v>5430</v>
      </c>
      <c r="C2838" t="s">
        <v>13994</v>
      </c>
    </row>
    <row r="2839" spans="1:3" hidden="1" x14ac:dyDescent="0.25">
      <c r="A2839">
        <v>2838</v>
      </c>
      <c r="B2839" s="10" t="s">
        <v>5431</v>
      </c>
      <c r="C2839" t="s">
        <v>13995</v>
      </c>
    </row>
    <row r="2840" spans="1:3" hidden="1" x14ac:dyDescent="0.25">
      <c r="A2840">
        <v>2839</v>
      </c>
      <c r="B2840" s="10" t="s">
        <v>5432</v>
      </c>
      <c r="C2840" t="s">
        <v>13996</v>
      </c>
    </row>
    <row r="2841" spans="1:3" hidden="1" x14ac:dyDescent="0.25">
      <c r="A2841">
        <v>2840</v>
      </c>
      <c r="B2841" s="10" t="s">
        <v>5433</v>
      </c>
      <c r="C2841" t="s">
        <v>914</v>
      </c>
    </row>
    <row r="2842" spans="1:3" hidden="1" x14ac:dyDescent="0.25">
      <c r="A2842">
        <v>2841</v>
      </c>
      <c r="B2842" s="10" t="s">
        <v>5434</v>
      </c>
      <c r="C2842" t="s">
        <v>13997</v>
      </c>
    </row>
    <row r="2843" spans="1:3" hidden="1" x14ac:dyDescent="0.25">
      <c r="A2843">
        <v>2842</v>
      </c>
      <c r="B2843" s="10" t="s">
        <v>5435</v>
      </c>
      <c r="C2843" t="s">
        <v>13998</v>
      </c>
    </row>
    <row r="2844" spans="1:3" hidden="1" x14ac:dyDescent="0.25">
      <c r="A2844">
        <v>2843</v>
      </c>
      <c r="B2844" s="10" t="s">
        <v>5436</v>
      </c>
      <c r="C2844" t="s">
        <v>13999</v>
      </c>
    </row>
    <row r="2845" spans="1:3" hidden="1" x14ac:dyDescent="0.25">
      <c r="A2845">
        <v>2844</v>
      </c>
      <c r="B2845" s="10" t="s">
        <v>5437</v>
      </c>
      <c r="C2845" t="s">
        <v>14000</v>
      </c>
    </row>
    <row r="2846" spans="1:3" hidden="1" x14ac:dyDescent="0.25">
      <c r="A2846">
        <v>2845</v>
      </c>
      <c r="B2846" s="10" t="s">
        <v>5438</v>
      </c>
      <c r="C2846" t="s">
        <v>14001</v>
      </c>
    </row>
    <row r="2847" spans="1:3" hidden="1" x14ac:dyDescent="0.25">
      <c r="A2847">
        <v>2846</v>
      </c>
      <c r="B2847" s="10" t="s">
        <v>5439</v>
      </c>
      <c r="C2847" t="s">
        <v>14002</v>
      </c>
    </row>
    <row r="2848" spans="1:3" hidden="1" x14ac:dyDescent="0.25">
      <c r="A2848">
        <v>2847</v>
      </c>
      <c r="B2848" s="10" t="s">
        <v>5440</v>
      </c>
      <c r="C2848" t="s">
        <v>14003</v>
      </c>
    </row>
    <row r="2849" spans="1:3" hidden="1" x14ac:dyDescent="0.25">
      <c r="A2849">
        <v>2848</v>
      </c>
      <c r="B2849" s="10" t="s">
        <v>5441</v>
      </c>
      <c r="C2849" t="s">
        <v>14004</v>
      </c>
    </row>
    <row r="2850" spans="1:3" hidden="1" x14ac:dyDescent="0.25">
      <c r="A2850">
        <v>2849</v>
      </c>
      <c r="B2850" s="10" t="s">
        <v>5442</v>
      </c>
      <c r="C2850" t="s">
        <v>915</v>
      </c>
    </row>
    <row r="2851" spans="1:3" hidden="1" x14ac:dyDescent="0.25">
      <c r="A2851">
        <v>2850</v>
      </c>
      <c r="B2851" s="10" t="s">
        <v>5443</v>
      </c>
      <c r="C2851" t="s">
        <v>916</v>
      </c>
    </row>
    <row r="2852" spans="1:3" hidden="1" x14ac:dyDescent="0.25">
      <c r="A2852">
        <v>2851</v>
      </c>
      <c r="B2852" s="10" t="s">
        <v>5444</v>
      </c>
      <c r="C2852" t="s">
        <v>14005</v>
      </c>
    </row>
    <row r="2853" spans="1:3" hidden="1" x14ac:dyDescent="0.25">
      <c r="A2853">
        <v>2852</v>
      </c>
      <c r="B2853" s="10" t="s">
        <v>5445</v>
      </c>
      <c r="C2853" t="s">
        <v>917</v>
      </c>
    </row>
    <row r="2854" spans="1:3" hidden="1" x14ac:dyDescent="0.25">
      <c r="A2854">
        <v>2853</v>
      </c>
      <c r="B2854" s="10" t="s">
        <v>5446</v>
      </c>
      <c r="C2854" t="s">
        <v>918</v>
      </c>
    </row>
    <row r="2855" spans="1:3" hidden="1" x14ac:dyDescent="0.25">
      <c r="A2855">
        <v>2854</v>
      </c>
      <c r="B2855" s="10" t="s">
        <v>5447</v>
      </c>
      <c r="C2855" t="s">
        <v>14006</v>
      </c>
    </row>
    <row r="2856" spans="1:3" hidden="1" x14ac:dyDescent="0.25">
      <c r="A2856">
        <v>2855</v>
      </c>
      <c r="B2856" s="10" t="s">
        <v>5448</v>
      </c>
      <c r="C2856" t="s">
        <v>919</v>
      </c>
    </row>
    <row r="2857" spans="1:3" hidden="1" x14ac:dyDescent="0.25">
      <c r="A2857">
        <v>2856</v>
      </c>
      <c r="B2857" s="10" t="s">
        <v>5449</v>
      </c>
      <c r="C2857" t="s">
        <v>14007</v>
      </c>
    </row>
    <row r="2858" spans="1:3" hidden="1" x14ac:dyDescent="0.25">
      <c r="A2858">
        <v>2857</v>
      </c>
      <c r="B2858" s="10" t="s">
        <v>5450</v>
      </c>
      <c r="C2858" t="s">
        <v>14008</v>
      </c>
    </row>
    <row r="2859" spans="1:3" hidden="1" x14ac:dyDescent="0.25">
      <c r="A2859">
        <v>2858</v>
      </c>
      <c r="B2859" s="10" t="s">
        <v>5451</v>
      </c>
      <c r="C2859" t="s">
        <v>14009</v>
      </c>
    </row>
    <row r="2860" spans="1:3" hidden="1" x14ac:dyDescent="0.25">
      <c r="A2860">
        <v>2859</v>
      </c>
      <c r="B2860" s="10" t="s">
        <v>5452</v>
      </c>
      <c r="C2860" t="s">
        <v>14010</v>
      </c>
    </row>
    <row r="2861" spans="1:3" hidden="1" x14ac:dyDescent="0.25">
      <c r="A2861">
        <v>2860</v>
      </c>
      <c r="B2861" s="10" t="s">
        <v>5453</v>
      </c>
      <c r="C2861" t="s">
        <v>14011</v>
      </c>
    </row>
    <row r="2862" spans="1:3" hidden="1" x14ac:dyDescent="0.25">
      <c r="A2862">
        <v>2861</v>
      </c>
      <c r="B2862" s="10" t="s">
        <v>5454</v>
      </c>
      <c r="C2862" t="s">
        <v>920</v>
      </c>
    </row>
    <row r="2863" spans="1:3" hidden="1" x14ac:dyDescent="0.25">
      <c r="A2863">
        <v>2862</v>
      </c>
      <c r="B2863" s="10" t="s">
        <v>5455</v>
      </c>
      <c r="C2863" t="s">
        <v>14012</v>
      </c>
    </row>
    <row r="2864" spans="1:3" hidden="1" x14ac:dyDescent="0.25">
      <c r="A2864">
        <v>2863</v>
      </c>
      <c r="B2864" s="10" t="s">
        <v>5456</v>
      </c>
      <c r="C2864" t="s">
        <v>921</v>
      </c>
    </row>
    <row r="2865" spans="1:3" hidden="1" x14ac:dyDescent="0.25">
      <c r="A2865">
        <v>2864</v>
      </c>
      <c r="B2865" s="10" t="s">
        <v>5457</v>
      </c>
      <c r="C2865" t="s">
        <v>14013</v>
      </c>
    </row>
    <row r="2866" spans="1:3" hidden="1" x14ac:dyDescent="0.25">
      <c r="A2866">
        <v>2865</v>
      </c>
      <c r="B2866" s="10" t="s">
        <v>5458</v>
      </c>
      <c r="C2866" t="s">
        <v>14014</v>
      </c>
    </row>
    <row r="2867" spans="1:3" hidden="1" x14ac:dyDescent="0.25">
      <c r="A2867">
        <v>2866</v>
      </c>
      <c r="B2867" s="10" t="s">
        <v>5459</v>
      </c>
      <c r="C2867" t="s">
        <v>922</v>
      </c>
    </row>
    <row r="2868" spans="1:3" hidden="1" x14ac:dyDescent="0.25">
      <c r="A2868">
        <v>2867</v>
      </c>
      <c r="B2868" s="10" t="s">
        <v>5460</v>
      </c>
      <c r="C2868" t="s">
        <v>923</v>
      </c>
    </row>
    <row r="2869" spans="1:3" hidden="1" x14ac:dyDescent="0.25">
      <c r="A2869">
        <v>2868</v>
      </c>
      <c r="B2869" s="10" t="s">
        <v>5461</v>
      </c>
      <c r="C2869" t="s">
        <v>924</v>
      </c>
    </row>
    <row r="2870" spans="1:3" hidden="1" x14ac:dyDescent="0.25">
      <c r="A2870">
        <v>2869</v>
      </c>
      <c r="B2870" s="10" t="s">
        <v>5462</v>
      </c>
      <c r="C2870" t="s">
        <v>14015</v>
      </c>
    </row>
    <row r="2871" spans="1:3" hidden="1" x14ac:dyDescent="0.25">
      <c r="A2871">
        <v>2870</v>
      </c>
      <c r="B2871" s="10" t="s">
        <v>5463</v>
      </c>
      <c r="C2871" t="s">
        <v>14016</v>
      </c>
    </row>
    <row r="2872" spans="1:3" hidden="1" x14ac:dyDescent="0.25">
      <c r="A2872">
        <v>2871</v>
      </c>
      <c r="B2872" s="10" t="s">
        <v>5464</v>
      </c>
      <c r="C2872" t="s">
        <v>925</v>
      </c>
    </row>
    <row r="2873" spans="1:3" hidden="1" x14ac:dyDescent="0.25">
      <c r="A2873">
        <v>2872</v>
      </c>
      <c r="B2873" s="10" t="s">
        <v>5465</v>
      </c>
      <c r="C2873" t="s">
        <v>14017</v>
      </c>
    </row>
    <row r="2874" spans="1:3" hidden="1" x14ac:dyDescent="0.25">
      <c r="A2874">
        <v>2873</v>
      </c>
      <c r="B2874" s="10" t="s">
        <v>5466</v>
      </c>
      <c r="C2874" t="s">
        <v>14018</v>
      </c>
    </row>
    <row r="2875" spans="1:3" hidden="1" x14ac:dyDescent="0.25">
      <c r="A2875">
        <v>2874</v>
      </c>
      <c r="B2875" s="10" t="s">
        <v>5467</v>
      </c>
      <c r="C2875" t="s">
        <v>926</v>
      </c>
    </row>
    <row r="2876" spans="1:3" hidden="1" x14ac:dyDescent="0.25">
      <c r="A2876">
        <v>2875</v>
      </c>
      <c r="B2876" s="10" t="s">
        <v>5468</v>
      </c>
      <c r="C2876" t="s">
        <v>927</v>
      </c>
    </row>
    <row r="2877" spans="1:3" hidden="1" x14ac:dyDescent="0.25">
      <c r="A2877">
        <v>2876</v>
      </c>
      <c r="B2877" s="10" t="s">
        <v>5469</v>
      </c>
      <c r="C2877" t="s">
        <v>928</v>
      </c>
    </row>
    <row r="2878" spans="1:3" hidden="1" x14ac:dyDescent="0.25">
      <c r="A2878">
        <v>2877</v>
      </c>
      <c r="B2878" s="10" t="s">
        <v>5470</v>
      </c>
      <c r="C2878" t="s">
        <v>929</v>
      </c>
    </row>
    <row r="2879" spans="1:3" hidden="1" x14ac:dyDescent="0.25">
      <c r="A2879">
        <v>2878</v>
      </c>
      <c r="B2879" s="10" t="s">
        <v>5471</v>
      </c>
      <c r="C2879" t="s">
        <v>930</v>
      </c>
    </row>
    <row r="2880" spans="1:3" hidden="1" x14ac:dyDescent="0.25">
      <c r="A2880">
        <v>2879</v>
      </c>
      <c r="B2880" s="10" t="s">
        <v>5472</v>
      </c>
      <c r="C2880" t="s">
        <v>14019</v>
      </c>
    </row>
    <row r="2881" spans="1:3" hidden="1" x14ac:dyDescent="0.25">
      <c r="A2881">
        <v>2880</v>
      </c>
      <c r="B2881" s="10" t="s">
        <v>5473</v>
      </c>
      <c r="C2881" t="s">
        <v>14020</v>
      </c>
    </row>
    <row r="2882" spans="1:3" hidden="1" x14ac:dyDescent="0.25">
      <c r="A2882">
        <v>2881</v>
      </c>
      <c r="B2882" s="10" t="s">
        <v>5474</v>
      </c>
      <c r="C2882" t="s">
        <v>14021</v>
      </c>
    </row>
    <row r="2883" spans="1:3" hidden="1" x14ac:dyDescent="0.25">
      <c r="A2883">
        <v>2882</v>
      </c>
      <c r="B2883" s="10" t="s">
        <v>5475</v>
      </c>
      <c r="C2883" t="s">
        <v>14022</v>
      </c>
    </row>
    <row r="2884" spans="1:3" hidden="1" x14ac:dyDescent="0.25">
      <c r="A2884">
        <v>2883</v>
      </c>
      <c r="B2884" s="10" t="s">
        <v>5476</v>
      </c>
      <c r="C2884" t="s">
        <v>14023</v>
      </c>
    </row>
    <row r="2885" spans="1:3" hidden="1" x14ac:dyDescent="0.25">
      <c r="A2885">
        <v>2884</v>
      </c>
      <c r="B2885" s="10" t="s">
        <v>5477</v>
      </c>
      <c r="C2885" t="s">
        <v>14024</v>
      </c>
    </row>
    <row r="2886" spans="1:3" hidden="1" x14ac:dyDescent="0.25">
      <c r="A2886">
        <v>2885</v>
      </c>
      <c r="B2886" s="10" t="s">
        <v>5478</v>
      </c>
      <c r="C2886" t="s">
        <v>931</v>
      </c>
    </row>
    <row r="2887" spans="1:3" hidden="1" x14ac:dyDescent="0.25">
      <c r="A2887">
        <v>2886</v>
      </c>
      <c r="B2887" s="10" t="s">
        <v>5479</v>
      </c>
      <c r="C2887" t="s">
        <v>14025</v>
      </c>
    </row>
    <row r="2888" spans="1:3" hidden="1" x14ac:dyDescent="0.25">
      <c r="A2888">
        <v>2887</v>
      </c>
      <c r="B2888" s="10" t="s">
        <v>5480</v>
      </c>
      <c r="C2888" t="s">
        <v>14026</v>
      </c>
    </row>
    <row r="2889" spans="1:3" hidden="1" x14ac:dyDescent="0.25">
      <c r="A2889">
        <v>2888</v>
      </c>
      <c r="B2889" s="10" t="s">
        <v>5481</v>
      </c>
      <c r="C2889" t="s">
        <v>14027</v>
      </c>
    </row>
    <row r="2890" spans="1:3" hidden="1" x14ac:dyDescent="0.25">
      <c r="A2890">
        <v>2889</v>
      </c>
      <c r="B2890" s="10" t="s">
        <v>5482</v>
      </c>
      <c r="C2890" t="s">
        <v>14028</v>
      </c>
    </row>
    <row r="2891" spans="1:3" hidden="1" x14ac:dyDescent="0.25">
      <c r="A2891">
        <v>2890</v>
      </c>
      <c r="B2891" s="10" t="s">
        <v>5483</v>
      </c>
      <c r="C2891" t="s">
        <v>932</v>
      </c>
    </row>
    <row r="2892" spans="1:3" hidden="1" x14ac:dyDescent="0.25">
      <c r="A2892">
        <v>2891</v>
      </c>
      <c r="B2892" s="10" t="s">
        <v>5484</v>
      </c>
      <c r="C2892" t="s">
        <v>933</v>
      </c>
    </row>
    <row r="2893" spans="1:3" hidden="1" x14ac:dyDescent="0.25">
      <c r="A2893">
        <v>2892</v>
      </c>
      <c r="B2893" s="10" t="s">
        <v>5485</v>
      </c>
      <c r="C2893" t="s">
        <v>14029</v>
      </c>
    </row>
    <row r="2894" spans="1:3" hidden="1" x14ac:dyDescent="0.25">
      <c r="A2894">
        <v>2893</v>
      </c>
      <c r="B2894" s="10" t="s">
        <v>5486</v>
      </c>
      <c r="C2894" t="s">
        <v>14030</v>
      </c>
    </row>
    <row r="2895" spans="1:3" hidden="1" x14ac:dyDescent="0.25">
      <c r="A2895">
        <v>2894</v>
      </c>
      <c r="B2895" s="10" t="s">
        <v>5487</v>
      </c>
      <c r="C2895" t="s">
        <v>934</v>
      </c>
    </row>
    <row r="2896" spans="1:3" hidden="1" x14ac:dyDescent="0.25">
      <c r="A2896">
        <v>2895</v>
      </c>
      <c r="B2896" s="10" t="s">
        <v>5488</v>
      </c>
      <c r="C2896" t="s">
        <v>14031</v>
      </c>
    </row>
    <row r="2897" spans="1:3" hidden="1" x14ac:dyDescent="0.25">
      <c r="A2897">
        <v>2896</v>
      </c>
      <c r="B2897" s="10" t="s">
        <v>5489</v>
      </c>
      <c r="C2897" t="s">
        <v>14032</v>
      </c>
    </row>
    <row r="2898" spans="1:3" hidden="1" x14ac:dyDescent="0.25">
      <c r="A2898">
        <v>2897</v>
      </c>
      <c r="B2898" s="10" t="s">
        <v>5490</v>
      </c>
      <c r="C2898" t="s">
        <v>14033</v>
      </c>
    </row>
    <row r="2899" spans="1:3" hidden="1" x14ac:dyDescent="0.25">
      <c r="A2899">
        <v>2898</v>
      </c>
      <c r="B2899" s="10" t="s">
        <v>5491</v>
      </c>
      <c r="C2899" t="s">
        <v>14034</v>
      </c>
    </row>
    <row r="2900" spans="1:3" hidden="1" x14ac:dyDescent="0.25">
      <c r="A2900">
        <v>2899</v>
      </c>
      <c r="B2900" s="10" t="s">
        <v>5492</v>
      </c>
      <c r="C2900" t="s">
        <v>14035</v>
      </c>
    </row>
    <row r="2901" spans="1:3" hidden="1" x14ac:dyDescent="0.25">
      <c r="A2901">
        <v>2900</v>
      </c>
      <c r="B2901" s="10" t="s">
        <v>5493</v>
      </c>
      <c r="C2901" t="s">
        <v>14036</v>
      </c>
    </row>
    <row r="2902" spans="1:3" hidden="1" x14ac:dyDescent="0.25">
      <c r="A2902">
        <v>2901</v>
      </c>
      <c r="B2902" s="10" t="s">
        <v>5494</v>
      </c>
      <c r="C2902" t="s">
        <v>14037</v>
      </c>
    </row>
    <row r="2903" spans="1:3" hidden="1" x14ac:dyDescent="0.25">
      <c r="A2903">
        <v>2902</v>
      </c>
      <c r="B2903" s="10" t="s">
        <v>5495</v>
      </c>
      <c r="C2903" t="s">
        <v>14038</v>
      </c>
    </row>
    <row r="2904" spans="1:3" hidden="1" x14ac:dyDescent="0.25">
      <c r="A2904">
        <v>2903</v>
      </c>
      <c r="B2904" s="10" t="s">
        <v>5496</v>
      </c>
      <c r="C2904" t="s">
        <v>14039</v>
      </c>
    </row>
    <row r="2905" spans="1:3" hidden="1" x14ac:dyDescent="0.25">
      <c r="A2905">
        <v>2904</v>
      </c>
      <c r="B2905" s="10" t="s">
        <v>5497</v>
      </c>
      <c r="C2905" t="s">
        <v>935</v>
      </c>
    </row>
    <row r="2906" spans="1:3" hidden="1" x14ac:dyDescent="0.25">
      <c r="A2906">
        <v>2905</v>
      </c>
      <c r="B2906" s="10" t="s">
        <v>5498</v>
      </c>
      <c r="C2906" t="s">
        <v>14040</v>
      </c>
    </row>
    <row r="2907" spans="1:3" hidden="1" x14ac:dyDescent="0.25">
      <c r="A2907">
        <v>2906</v>
      </c>
      <c r="B2907" s="10" t="s">
        <v>5499</v>
      </c>
      <c r="C2907" t="s">
        <v>14041</v>
      </c>
    </row>
    <row r="2908" spans="1:3" hidden="1" x14ac:dyDescent="0.25">
      <c r="A2908">
        <v>2907</v>
      </c>
      <c r="B2908" s="10" t="s">
        <v>5500</v>
      </c>
      <c r="C2908" t="s">
        <v>14042</v>
      </c>
    </row>
    <row r="2909" spans="1:3" hidden="1" x14ac:dyDescent="0.25">
      <c r="A2909">
        <v>2908</v>
      </c>
      <c r="B2909" s="10" t="s">
        <v>5501</v>
      </c>
      <c r="C2909" t="s">
        <v>14043</v>
      </c>
    </row>
    <row r="2910" spans="1:3" hidden="1" x14ac:dyDescent="0.25">
      <c r="A2910">
        <v>2909</v>
      </c>
      <c r="B2910" s="10" t="s">
        <v>5502</v>
      </c>
      <c r="C2910" t="s">
        <v>936</v>
      </c>
    </row>
    <row r="2911" spans="1:3" hidden="1" x14ac:dyDescent="0.25">
      <c r="A2911">
        <v>2910</v>
      </c>
      <c r="B2911" s="10" t="s">
        <v>5503</v>
      </c>
      <c r="C2911" t="s">
        <v>14044</v>
      </c>
    </row>
    <row r="2912" spans="1:3" hidden="1" x14ac:dyDescent="0.25">
      <c r="A2912">
        <v>2911</v>
      </c>
      <c r="B2912" s="10" t="s">
        <v>5504</v>
      </c>
      <c r="C2912" t="s">
        <v>14045</v>
      </c>
    </row>
    <row r="2913" spans="1:3" hidden="1" x14ac:dyDescent="0.25">
      <c r="A2913">
        <v>2912</v>
      </c>
      <c r="B2913" s="10" t="s">
        <v>5505</v>
      </c>
      <c r="C2913" t="s">
        <v>14046</v>
      </c>
    </row>
    <row r="2914" spans="1:3" hidden="1" x14ac:dyDescent="0.25">
      <c r="A2914">
        <v>2913</v>
      </c>
      <c r="B2914" s="10" t="s">
        <v>5506</v>
      </c>
      <c r="C2914" t="s">
        <v>14047</v>
      </c>
    </row>
    <row r="2915" spans="1:3" hidden="1" x14ac:dyDescent="0.25">
      <c r="A2915">
        <v>2914</v>
      </c>
      <c r="B2915" s="10" t="s">
        <v>5507</v>
      </c>
      <c r="C2915" t="s">
        <v>14048</v>
      </c>
    </row>
    <row r="2916" spans="1:3" hidden="1" x14ac:dyDescent="0.25">
      <c r="A2916">
        <v>2915</v>
      </c>
      <c r="B2916" s="10" t="s">
        <v>5508</v>
      </c>
      <c r="C2916" t="s">
        <v>14049</v>
      </c>
    </row>
    <row r="2917" spans="1:3" hidden="1" x14ac:dyDescent="0.25">
      <c r="A2917">
        <v>2916</v>
      </c>
      <c r="B2917" s="10" t="s">
        <v>5509</v>
      </c>
      <c r="C2917" t="s">
        <v>937</v>
      </c>
    </row>
    <row r="2918" spans="1:3" hidden="1" x14ac:dyDescent="0.25">
      <c r="A2918">
        <v>2917</v>
      </c>
      <c r="B2918" s="10" t="s">
        <v>5510</v>
      </c>
      <c r="C2918" t="s">
        <v>938</v>
      </c>
    </row>
    <row r="2919" spans="1:3" hidden="1" x14ac:dyDescent="0.25">
      <c r="A2919">
        <v>2918</v>
      </c>
      <c r="B2919" s="10" t="s">
        <v>5511</v>
      </c>
      <c r="C2919" t="s">
        <v>939</v>
      </c>
    </row>
    <row r="2920" spans="1:3" hidden="1" x14ac:dyDescent="0.25">
      <c r="A2920">
        <v>2919</v>
      </c>
      <c r="B2920" s="10" t="s">
        <v>5512</v>
      </c>
      <c r="C2920" t="s">
        <v>940</v>
      </c>
    </row>
    <row r="2921" spans="1:3" hidden="1" x14ac:dyDescent="0.25">
      <c r="A2921">
        <v>2920</v>
      </c>
      <c r="B2921" s="10" t="s">
        <v>5513</v>
      </c>
      <c r="C2921" t="s">
        <v>941</v>
      </c>
    </row>
    <row r="2922" spans="1:3" hidden="1" x14ac:dyDescent="0.25">
      <c r="A2922">
        <v>2921</v>
      </c>
      <c r="B2922" s="10" t="s">
        <v>5514</v>
      </c>
      <c r="C2922" t="s">
        <v>942</v>
      </c>
    </row>
    <row r="2923" spans="1:3" hidden="1" x14ac:dyDescent="0.25">
      <c r="A2923">
        <v>2922</v>
      </c>
      <c r="B2923" s="10" t="s">
        <v>5515</v>
      </c>
      <c r="C2923" t="s">
        <v>14050</v>
      </c>
    </row>
    <row r="2924" spans="1:3" hidden="1" x14ac:dyDescent="0.25">
      <c r="A2924">
        <v>2923</v>
      </c>
      <c r="B2924" s="10" t="s">
        <v>5516</v>
      </c>
      <c r="C2924" t="s">
        <v>14051</v>
      </c>
    </row>
    <row r="2925" spans="1:3" hidden="1" x14ac:dyDescent="0.25">
      <c r="A2925">
        <v>2924</v>
      </c>
      <c r="B2925" s="10" t="s">
        <v>5517</v>
      </c>
      <c r="C2925" t="s">
        <v>14052</v>
      </c>
    </row>
    <row r="2926" spans="1:3" hidden="1" x14ac:dyDescent="0.25">
      <c r="A2926">
        <v>2925</v>
      </c>
      <c r="B2926" s="10" t="s">
        <v>5518</v>
      </c>
      <c r="C2926" t="s">
        <v>14053</v>
      </c>
    </row>
    <row r="2927" spans="1:3" hidden="1" x14ac:dyDescent="0.25">
      <c r="A2927">
        <v>2926</v>
      </c>
      <c r="B2927" s="10" t="s">
        <v>5519</v>
      </c>
      <c r="C2927" t="s">
        <v>14054</v>
      </c>
    </row>
    <row r="2928" spans="1:3" hidden="1" x14ac:dyDescent="0.25">
      <c r="A2928">
        <v>2927</v>
      </c>
      <c r="B2928" s="10" t="s">
        <v>5520</v>
      </c>
      <c r="C2928" t="s">
        <v>14055</v>
      </c>
    </row>
    <row r="2929" spans="1:3" hidden="1" x14ac:dyDescent="0.25">
      <c r="A2929">
        <v>2928</v>
      </c>
      <c r="B2929" s="10" t="s">
        <v>5521</v>
      </c>
      <c r="C2929" t="s">
        <v>14056</v>
      </c>
    </row>
    <row r="2930" spans="1:3" hidden="1" x14ac:dyDescent="0.25">
      <c r="A2930">
        <v>2929</v>
      </c>
      <c r="B2930" s="10" t="s">
        <v>5522</v>
      </c>
      <c r="C2930" t="s">
        <v>14057</v>
      </c>
    </row>
    <row r="2931" spans="1:3" hidden="1" x14ac:dyDescent="0.25">
      <c r="A2931">
        <v>2930</v>
      </c>
      <c r="B2931" s="10" t="s">
        <v>5523</v>
      </c>
      <c r="C2931" t="s">
        <v>943</v>
      </c>
    </row>
    <row r="2932" spans="1:3" hidden="1" x14ac:dyDescent="0.25">
      <c r="A2932">
        <v>2931</v>
      </c>
      <c r="B2932" s="10" t="s">
        <v>5524</v>
      </c>
      <c r="C2932" t="s">
        <v>14058</v>
      </c>
    </row>
    <row r="2933" spans="1:3" hidden="1" x14ac:dyDescent="0.25">
      <c r="A2933">
        <v>2932</v>
      </c>
      <c r="B2933" s="10" t="s">
        <v>5525</v>
      </c>
      <c r="C2933" t="s">
        <v>14059</v>
      </c>
    </row>
    <row r="2934" spans="1:3" hidden="1" x14ac:dyDescent="0.25">
      <c r="A2934">
        <v>2933</v>
      </c>
      <c r="B2934" s="10" t="s">
        <v>5526</v>
      </c>
      <c r="C2934" t="s">
        <v>14060</v>
      </c>
    </row>
    <row r="2935" spans="1:3" hidden="1" x14ac:dyDescent="0.25">
      <c r="A2935">
        <v>2934</v>
      </c>
      <c r="B2935" s="10" t="s">
        <v>5527</v>
      </c>
      <c r="C2935" t="s">
        <v>944</v>
      </c>
    </row>
    <row r="2936" spans="1:3" hidden="1" x14ac:dyDescent="0.25">
      <c r="A2936">
        <v>2935</v>
      </c>
      <c r="B2936" s="10" t="s">
        <v>5528</v>
      </c>
      <c r="C2936" t="s">
        <v>14061</v>
      </c>
    </row>
    <row r="2937" spans="1:3" hidden="1" x14ac:dyDescent="0.25">
      <c r="A2937">
        <v>2936</v>
      </c>
      <c r="B2937" s="10" t="s">
        <v>5529</v>
      </c>
      <c r="C2937" t="s">
        <v>945</v>
      </c>
    </row>
    <row r="2938" spans="1:3" hidden="1" x14ac:dyDescent="0.25">
      <c r="A2938">
        <v>2937</v>
      </c>
      <c r="B2938" s="10" t="s">
        <v>5530</v>
      </c>
      <c r="C2938" t="s">
        <v>14062</v>
      </c>
    </row>
    <row r="2939" spans="1:3" hidden="1" x14ac:dyDescent="0.25">
      <c r="A2939">
        <v>2938</v>
      </c>
      <c r="B2939" s="10" t="s">
        <v>5531</v>
      </c>
      <c r="C2939" t="s">
        <v>14063</v>
      </c>
    </row>
    <row r="2940" spans="1:3" hidden="1" x14ac:dyDescent="0.25">
      <c r="A2940">
        <v>2939</v>
      </c>
      <c r="B2940" s="10" t="s">
        <v>5532</v>
      </c>
      <c r="C2940" t="s">
        <v>14064</v>
      </c>
    </row>
    <row r="2941" spans="1:3" hidden="1" x14ac:dyDescent="0.25">
      <c r="A2941">
        <v>2940</v>
      </c>
      <c r="B2941" s="10" t="s">
        <v>5533</v>
      </c>
      <c r="C2941" t="s">
        <v>14065</v>
      </c>
    </row>
    <row r="2942" spans="1:3" hidden="1" x14ac:dyDescent="0.25">
      <c r="A2942">
        <v>2941</v>
      </c>
      <c r="B2942" s="10" t="s">
        <v>5534</v>
      </c>
      <c r="C2942" t="s">
        <v>14066</v>
      </c>
    </row>
    <row r="2943" spans="1:3" hidden="1" x14ac:dyDescent="0.25">
      <c r="A2943">
        <v>2942</v>
      </c>
      <c r="B2943" s="10" t="s">
        <v>5535</v>
      </c>
      <c r="C2943" t="s">
        <v>14067</v>
      </c>
    </row>
    <row r="2944" spans="1:3" hidden="1" x14ac:dyDescent="0.25">
      <c r="A2944">
        <v>2943</v>
      </c>
      <c r="B2944" s="10" t="s">
        <v>5536</v>
      </c>
      <c r="C2944" t="s">
        <v>14068</v>
      </c>
    </row>
    <row r="2945" spans="1:3" hidden="1" x14ac:dyDescent="0.25">
      <c r="A2945">
        <v>2944</v>
      </c>
      <c r="B2945" s="10" t="s">
        <v>5537</v>
      </c>
      <c r="C2945" t="s">
        <v>14069</v>
      </c>
    </row>
    <row r="2946" spans="1:3" hidden="1" x14ac:dyDescent="0.25">
      <c r="A2946">
        <v>2945</v>
      </c>
      <c r="B2946" s="10" t="s">
        <v>5538</v>
      </c>
      <c r="C2946" t="s">
        <v>946</v>
      </c>
    </row>
    <row r="2947" spans="1:3" hidden="1" x14ac:dyDescent="0.25">
      <c r="A2947">
        <v>2946</v>
      </c>
      <c r="B2947" s="10" t="s">
        <v>5539</v>
      </c>
      <c r="C2947" t="s">
        <v>14070</v>
      </c>
    </row>
    <row r="2948" spans="1:3" hidden="1" x14ac:dyDescent="0.25">
      <c r="A2948">
        <v>2947</v>
      </c>
      <c r="B2948" s="10" t="s">
        <v>5540</v>
      </c>
      <c r="C2948" t="s">
        <v>947</v>
      </c>
    </row>
    <row r="2949" spans="1:3" hidden="1" x14ac:dyDescent="0.25">
      <c r="A2949">
        <v>2948</v>
      </c>
      <c r="B2949" s="10" t="s">
        <v>5541</v>
      </c>
      <c r="C2949" t="s">
        <v>14071</v>
      </c>
    </row>
    <row r="2950" spans="1:3" hidden="1" x14ac:dyDescent="0.25">
      <c r="A2950">
        <v>2949</v>
      </c>
      <c r="B2950" s="10" t="s">
        <v>5542</v>
      </c>
      <c r="C2950" t="s">
        <v>14072</v>
      </c>
    </row>
    <row r="2951" spans="1:3" hidden="1" x14ac:dyDescent="0.25">
      <c r="A2951">
        <v>2950</v>
      </c>
      <c r="B2951" s="10" t="s">
        <v>5543</v>
      </c>
      <c r="C2951" t="s">
        <v>14073</v>
      </c>
    </row>
    <row r="2952" spans="1:3" hidden="1" x14ac:dyDescent="0.25">
      <c r="A2952">
        <v>2951</v>
      </c>
      <c r="B2952" s="10" t="s">
        <v>5544</v>
      </c>
      <c r="C2952" t="s">
        <v>948</v>
      </c>
    </row>
    <row r="2953" spans="1:3" hidden="1" x14ac:dyDescent="0.25">
      <c r="A2953">
        <v>2952</v>
      </c>
      <c r="B2953" s="10" t="s">
        <v>5545</v>
      </c>
      <c r="C2953" t="s">
        <v>14074</v>
      </c>
    </row>
    <row r="2954" spans="1:3" hidden="1" x14ac:dyDescent="0.25">
      <c r="A2954">
        <v>2953</v>
      </c>
      <c r="B2954" s="10" t="s">
        <v>5546</v>
      </c>
      <c r="C2954" t="s">
        <v>949</v>
      </c>
    </row>
    <row r="2955" spans="1:3" hidden="1" x14ac:dyDescent="0.25">
      <c r="A2955">
        <v>2954</v>
      </c>
      <c r="B2955" s="10" t="s">
        <v>5547</v>
      </c>
      <c r="C2955" t="s">
        <v>14075</v>
      </c>
    </row>
    <row r="2956" spans="1:3" hidden="1" x14ac:dyDescent="0.25">
      <c r="A2956">
        <v>2955</v>
      </c>
      <c r="B2956" s="10" t="s">
        <v>5548</v>
      </c>
      <c r="C2956" t="s">
        <v>14076</v>
      </c>
    </row>
    <row r="2957" spans="1:3" hidden="1" x14ac:dyDescent="0.25">
      <c r="A2957">
        <v>2956</v>
      </c>
      <c r="B2957" s="10" t="s">
        <v>5549</v>
      </c>
      <c r="C2957" t="s">
        <v>950</v>
      </c>
    </row>
    <row r="2958" spans="1:3" hidden="1" x14ac:dyDescent="0.25">
      <c r="A2958">
        <v>2957</v>
      </c>
      <c r="B2958" s="10" t="s">
        <v>5550</v>
      </c>
      <c r="C2958" t="s">
        <v>14077</v>
      </c>
    </row>
    <row r="2959" spans="1:3" hidden="1" x14ac:dyDescent="0.25">
      <c r="A2959">
        <v>2958</v>
      </c>
      <c r="B2959" s="10" t="s">
        <v>5551</v>
      </c>
      <c r="C2959" t="s">
        <v>14078</v>
      </c>
    </row>
    <row r="2960" spans="1:3" hidden="1" x14ac:dyDescent="0.25">
      <c r="A2960">
        <v>2959</v>
      </c>
      <c r="B2960" s="10" t="s">
        <v>5552</v>
      </c>
      <c r="C2960" t="s">
        <v>14079</v>
      </c>
    </row>
    <row r="2961" spans="1:3" hidden="1" x14ac:dyDescent="0.25">
      <c r="A2961">
        <v>2960</v>
      </c>
      <c r="B2961" s="10" t="s">
        <v>5553</v>
      </c>
      <c r="C2961" t="s">
        <v>14080</v>
      </c>
    </row>
    <row r="2962" spans="1:3" hidden="1" x14ac:dyDescent="0.25">
      <c r="A2962">
        <v>2961</v>
      </c>
      <c r="B2962" s="10" t="s">
        <v>5554</v>
      </c>
      <c r="C2962" t="s">
        <v>951</v>
      </c>
    </row>
    <row r="2963" spans="1:3" hidden="1" x14ac:dyDescent="0.25">
      <c r="A2963">
        <v>2962</v>
      </c>
      <c r="B2963" s="10" t="s">
        <v>5555</v>
      </c>
      <c r="C2963" t="s">
        <v>14081</v>
      </c>
    </row>
    <row r="2964" spans="1:3" hidden="1" x14ac:dyDescent="0.25">
      <c r="A2964">
        <v>2963</v>
      </c>
      <c r="B2964" s="10" t="s">
        <v>5556</v>
      </c>
      <c r="C2964" t="s">
        <v>14082</v>
      </c>
    </row>
    <row r="2965" spans="1:3" hidden="1" x14ac:dyDescent="0.25">
      <c r="A2965">
        <v>2964</v>
      </c>
      <c r="B2965" s="10" t="s">
        <v>5557</v>
      </c>
      <c r="C2965" t="s">
        <v>14083</v>
      </c>
    </row>
    <row r="2966" spans="1:3" hidden="1" x14ac:dyDescent="0.25">
      <c r="A2966">
        <v>2965</v>
      </c>
      <c r="B2966" s="10" t="s">
        <v>5558</v>
      </c>
      <c r="C2966" t="s">
        <v>14084</v>
      </c>
    </row>
    <row r="2967" spans="1:3" hidden="1" x14ac:dyDescent="0.25">
      <c r="A2967">
        <v>2966</v>
      </c>
      <c r="B2967" s="10" t="s">
        <v>5559</v>
      </c>
      <c r="C2967" t="s">
        <v>14085</v>
      </c>
    </row>
    <row r="2968" spans="1:3" hidden="1" x14ac:dyDescent="0.25">
      <c r="A2968">
        <v>2967</v>
      </c>
      <c r="B2968" s="10" t="s">
        <v>5560</v>
      </c>
      <c r="C2968" t="s">
        <v>14086</v>
      </c>
    </row>
    <row r="2969" spans="1:3" hidden="1" x14ac:dyDescent="0.25">
      <c r="A2969">
        <v>2968</v>
      </c>
      <c r="B2969" s="10" t="s">
        <v>5561</v>
      </c>
      <c r="C2969" t="s">
        <v>952</v>
      </c>
    </row>
    <row r="2970" spans="1:3" hidden="1" x14ac:dyDescent="0.25">
      <c r="A2970">
        <v>2969</v>
      </c>
      <c r="B2970" s="10" t="s">
        <v>5562</v>
      </c>
      <c r="C2970" t="s">
        <v>14087</v>
      </c>
    </row>
    <row r="2971" spans="1:3" hidden="1" x14ac:dyDescent="0.25">
      <c r="A2971">
        <v>2970</v>
      </c>
      <c r="B2971" s="10" t="s">
        <v>5563</v>
      </c>
      <c r="C2971" t="s">
        <v>14088</v>
      </c>
    </row>
    <row r="2972" spans="1:3" hidden="1" x14ac:dyDescent="0.25">
      <c r="A2972">
        <v>2971</v>
      </c>
      <c r="B2972" s="10" t="s">
        <v>5564</v>
      </c>
      <c r="C2972" t="s">
        <v>14089</v>
      </c>
    </row>
    <row r="2973" spans="1:3" hidden="1" x14ac:dyDescent="0.25">
      <c r="A2973">
        <v>2972</v>
      </c>
      <c r="B2973" s="10" t="s">
        <v>5565</v>
      </c>
      <c r="C2973" t="s">
        <v>953</v>
      </c>
    </row>
    <row r="2974" spans="1:3" hidden="1" x14ac:dyDescent="0.25">
      <c r="A2974">
        <v>2973</v>
      </c>
      <c r="B2974" s="10" t="s">
        <v>5566</v>
      </c>
      <c r="C2974" t="s">
        <v>954</v>
      </c>
    </row>
    <row r="2975" spans="1:3" hidden="1" x14ac:dyDescent="0.25">
      <c r="A2975">
        <v>2974</v>
      </c>
      <c r="B2975" s="10" t="s">
        <v>5567</v>
      </c>
      <c r="C2975" t="s">
        <v>14090</v>
      </c>
    </row>
    <row r="2976" spans="1:3" hidden="1" x14ac:dyDescent="0.25">
      <c r="A2976">
        <v>2975</v>
      </c>
      <c r="B2976" s="10" t="s">
        <v>5568</v>
      </c>
      <c r="C2976" t="s">
        <v>14091</v>
      </c>
    </row>
    <row r="2977" spans="1:3" hidden="1" x14ac:dyDescent="0.25">
      <c r="A2977">
        <v>2976</v>
      </c>
      <c r="B2977" s="10" t="s">
        <v>5569</v>
      </c>
      <c r="C2977" t="s">
        <v>955</v>
      </c>
    </row>
    <row r="2978" spans="1:3" hidden="1" x14ac:dyDescent="0.25">
      <c r="A2978">
        <v>2977</v>
      </c>
      <c r="B2978" s="10" t="s">
        <v>5570</v>
      </c>
      <c r="C2978" t="s">
        <v>956</v>
      </c>
    </row>
    <row r="2979" spans="1:3" hidden="1" x14ac:dyDescent="0.25">
      <c r="A2979">
        <v>2978</v>
      </c>
      <c r="B2979" s="10" t="s">
        <v>5571</v>
      </c>
      <c r="C2979" t="s">
        <v>957</v>
      </c>
    </row>
    <row r="2980" spans="1:3" hidden="1" x14ac:dyDescent="0.25">
      <c r="A2980">
        <v>2979</v>
      </c>
      <c r="B2980" s="10" t="s">
        <v>5572</v>
      </c>
      <c r="C2980" t="s">
        <v>958</v>
      </c>
    </row>
    <row r="2981" spans="1:3" hidden="1" x14ac:dyDescent="0.25">
      <c r="A2981">
        <v>2980</v>
      </c>
      <c r="B2981" s="10" t="s">
        <v>5573</v>
      </c>
      <c r="C2981" t="s">
        <v>14092</v>
      </c>
    </row>
    <row r="2982" spans="1:3" hidden="1" x14ac:dyDescent="0.25">
      <c r="A2982">
        <v>2981</v>
      </c>
      <c r="B2982" s="10" t="s">
        <v>5574</v>
      </c>
      <c r="C2982" t="s">
        <v>14093</v>
      </c>
    </row>
    <row r="2983" spans="1:3" hidden="1" x14ac:dyDescent="0.25">
      <c r="A2983">
        <v>2982</v>
      </c>
      <c r="B2983" s="10" t="s">
        <v>5575</v>
      </c>
      <c r="C2983" t="s">
        <v>14094</v>
      </c>
    </row>
    <row r="2984" spans="1:3" hidden="1" x14ac:dyDescent="0.25">
      <c r="A2984">
        <v>2983</v>
      </c>
      <c r="B2984" s="10" t="s">
        <v>5576</v>
      </c>
      <c r="C2984" t="s">
        <v>14095</v>
      </c>
    </row>
    <row r="2985" spans="1:3" hidden="1" x14ac:dyDescent="0.25">
      <c r="A2985">
        <v>2984</v>
      </c>
      <c r="B2985" s="10" t="s">
        <v>5577</v>
      </c>
      <c r="C2985" t="s">
        <v>14096</v>
      </c>
    </row>
    <row r="2986" spans="1:3" hidden="1" x14ac:dyDescent="0.25">
      <c r="A2986">
        <v>2985</v>
      </c>
      <c r="B2986" s="10" t="s">
        <v>5578</v>
      </c>
      <c r="C2986" t="s">
        <v>14097</v>
      </c>
    </row>
    <row r="2987" spans="1:3" hidden="1" x14ac:dyDescent="0.25">
      <c r="A2987">
        <v>2986</v>
      </c>
      <c r="B2987" s="10" t="s">
        <v>5579</v>
      </c>
      <c r="C2987" t="s">
        <v>14098</v>
      </c>
    </row>
    <row r="2988" spans="1:3" hidden="1" x14ac:dyDescent="0.25">
      <c r="A2988">
        <v>2987</v>
      </c>
      <c r="B2988" s="10" t="s">
        <v>5580</v>
      </c>
      <c r="C2988" t="s">
        <v>959</v>
      </c>
    </row>
    <row r="2989" spans="1:3" hidden="1" x14ac:dyDescent="0.25">
      <c r="A2989">
        <v>2988</v>
      </c>
      <c r="B2989" s="10" t="s">
        <v>5581</v>
      </c>
      <c r="C2989" t="s">
        <v>14099</v>
      </c>
    </row>
    <row r="2990" spans="1:3" hidden="1" x14ac:dyDescent="0.25">
      <c r="A2990">
        <v>2989</v>
      </c>
      <c r="B2990" s="10" t="s">
        <v>5582</v>
      </c>
      <c r="C2990" t="s">
        <v>960</v>
      </c>
    </row>
    <row r="2991" spans="1:3" hidden="1" x14ac:dyDescent="0.25">
      <c r="A2991">
        <v>2990</v>
      </c>
      <c r="B2991" s="10" t="s">
        <v>5583</v>
      </c>
      <c r="C2991" t="s">
        <v>14100</v>
      </c>
    </row>
    <row r="2992" spans="1:3" hidden="1" x14ac:dyDescent="0.25">
      <c r="A2992">
        <v>2991</v>
      </c>
      <c r="B2992" s="10" t="s">
        <v>5584</v>
      </c>
      <c r="C2992" t="s">
        <v>14101</v>
      </c>
    </row>
    <row r="2993" spans="1:3" hidden="1" x14ac:dyDescent="0.25">
      <c r="A2993">
        <v>2992</v>
      </c>
      <c r="B2993" s="10" t="s">
        <v>5585</v>
      </c>
      <c r="C2993" t="s">
        <v>14102</v>
      </c>
    </row>
    <row r="2994" spans="1:3" hidden="1" x14ac:dyDescent="0.25">
      <c r="A2994">
        <v>2993</v>
      </c>
      <c r="B2994" s="10" t="s">
        <v>5586</v>
      </c>
      <c r="C2994" t="s">
        <v>14103</v>
      </c>
    </row>
    <row r="2995" spans="1:3" hidden="1" x14ac:dyDescent="0.25">
      <c r="A2995">
        <v>2994</v>
      </c>
      <c r="B2995" s="10" t="s">
        <v>5587</v>
      </c>
      <c r="C2995" t="s">
        <v>14104</v>
      </c>
    </row>
    <row r="2996" spans="1:3" hidden="1" x14ac:dyDescent="0.25">
      <c r="A2996">
        <v>2995</v>
      </c>
      <c r="B2996" s="10" t="s">
        <v>5588</v>
      </c>
      <c r="C2996" t="s">
        <v>14105</v>
      </c>
    </row>
    <row r="2997" spans="1:3" hidden="1" x14ac:dyDescent="0.25">
      <c r="A2997">
        <v>2996</v>
      </c>
      <c r="B2997" s="10" t="s">
        <v>5589</v>
      </c>
      <c r="C2997" t="s">
        <v>14106</v>
      </c>
    </row>
    <row r="2998" spans="1:3" hidden="1" x14ac:dyDescent="0.25">
      <c r="A2998">
        <v>2997</v>
      </c>
      <c r="B2998" s="10" t="s">
        <v>5590</v>
      </c>
      <c r="C2998" t="s">
        <v>14107</v>
      </c>
    </row>
    <row r="2999" spans="1:3" hidden="1" x14ac:dyDescent="0.25">
      <c r="A2999">
        <v>2998</v>
      </c>
      <c r="B2999" s="10" t="s">
        <v>5591</v>
      </c>
      <c r="C2999" t="s">
        <v>14108</v>
      </c>
    </row>
    <row r="3000" spans="1:3" hidden="1" x14ac:dyDescent="0.25">
      <c r="A3000">
        <v>2999</v>
      </c>
      <c r="B3000" s="10" t="s">
        <v>5592</v>
      </c>
      <c r="C3000" t="s">
        <v>14109</v>
      </c>
    </row>
    <row r="3001" spans="1:3" hidden="1" x14ac:dyDescent="0.25">
      <c r="A3001">
        <v>3000</v>
      </c>
      <c r="B3001" s="10" t="s">
        <v>5593</v>
      </c>
      <c r="C3001" t="s">
        <v>14110</v>
      </c>
    </row>
    <row r="3002" spans="1:3" hidden="1" x14ac:dyDescent="0.25">
      <c r="A3002">
        <v>3001</v>
      </c>
      <c r="B3002" s="10" t="s">
        <v>5594</v>
      </c>
      <c r="C3002" t="s">
        <v>14111</v>
      </c>
    </row>
    <row r="3003" spans="1:3" hidden="1" x14ac:dyDescent="0.25">
      <c r="A3003">
        <v>3002</v>
      </c>
      <c r="B3003" s="10" t="s">
        <v>5595</v>
      </c>
      <c r="C3003" t="s">
        <v>14112</v>
      </c>
    </row>
    <row r="3004" spans="1:3" hidden="1" x14ac:dyDescent="0.25">
      <c r="A3004">
        <v>3003</v>
      </c>
      <c r="B3004" s="10" t="s">
        <v>5596</v>
      </c>
      <c r="C3004" t="s">
        <v>14113</v>
      </c>
    </row>
    <row r="3005" spans="1:3" hidden="1" x14ac:dyDescent="0.25">
      <c r="A3005">
        <v>3004</v>
      </c>
      <c r="B3005" s="10" t="s">
        <v>5597</v>
      </c>
      <c r="C3005" t="s">
        <v>14114</v>
      </c>
    </row>
    <row r="3006" spans="1:3" hidden="1" x14ac:dyDescent="0.25">
      <c r="A3006">
        <v>3005</v>
      </c>
      <c r="B3006" s="10" t="s">
        <v>5598</v>
      </c>
      <c r="C3006" t="s">
        <v>14115</v>
      </c>
    </row>
    <row r="3007" spans="1:3" hidden="1" x14ac:dyDescent="0.25">
      <c r="A3007">
        <v>3006</v>
      </c>
      <c r="B3007" s="10" t="s">
        <v>5599</v>
      </c>
      <c r="C3007" t="s">
        <v>14116</v>
      </c>
    </row>
    <row r="3008" spans="1:3" hidden="1" x14ac:dyDescent="0.25">
      <c r="A3008">
        <v>3007</v>
      </c>
      <c r="B3008" s="10" t="s">
        <v>5600</v>
      </c>
      <c r="C3008" t="s">
        <v>14117</v>
      </c>
    </row>
    <row r="3009" spans="1:3" hidden="1" x14ac:dyDescent="0.25">
      <c r="A3009">
        <v>3008</v>
      </c>
      <c r="B3009" s="10" t="s">
        <v>5601</v>
      </c>
      <c r="C3009" t="s">
        <v>14118</v>
      </c>
    </row>
    <row r="3010" spans="1:3" hidden="1" x14ac:dyDescent="0.25">
      <c r="A3010">
        <v>3009</v>
      </c>
      <c r="B3010" s="10" t="s">
        <v>5602</v>
      </c>
      <c r="C3010" t="s">
        <v>14119</v>
      </c>
    </row>
    <row r="3011" spans="1:3" hidden="1" x14ac:dyDescent="0.25">
      <c r="A3011">
        <v>3010</v>
      </c>
      <c r="B3011" s="10" t="s">
        <v>5603</v>
      </c>
      <c r="C3011" t="s">
        <v>14120</v>
      </c>
    </row>
    <row r="3012" spans="1:3" hidden="1" x14ac:dyDescent="0.25">
      <c r="A3012">
        <v>3011</v>
      </c>
      <c r="B3012" s="10" t="s">
        <v>5604</v>
      </c>
      <c r="C3012" t="s">
        <v>14121</v>
      </c>
    </row>
    <row r="3013" spans="1:3" hidden="1" x14ac:dyDescent="0.25">
      <c r="A3013">
        <v>3012</v>
      </c>
      <c r="B3013" s="10" t="s">
        <v>5605</v>
      </c>
      <c r="C3013" t="s">
        <v>14122</v>
      </c>
    </row>
    <row r="3014" spans="1:3" hidden="1" x14ac:dyDescent="0.25">
      <c r="A3014">
        <v>3013</v>
      </c>
      <c r="B3014" s="10" t="s">
        <v>5606</v>
      </c>
      <c r="C3014" t="s">
        <v>14123</v>
      </c>
    </row>
    <row r="3015" spans="1:3" hidden="1" x14ac:dyDescent="0.25">
      <c r="A3015">
        <v>3014</v>
      </c>
      <c r="B3015" s="10" t="s">
        <v>5607</v>
      </c>
      <c r="C3015" t="s">
        <v>14124</v>
      </c>
    </row>
    <row r="3016" spans="1:3" hidden="1" x14ac:dyDescent="0.25">
      <c r="A3016">
        <v>3015</v>
      </c>
      <c r="B3016" s="10" t="s">
        <v>5608</v>
      </c>
      <c r="C3016" t="s">
        <v>14125</v>
      </c>
    </row>
    <row r="3017" spans="1:3" hidden="1" x14ac:dyDescent="0.25">
      <c r="A3017">
        <v>3016</v>
      </c>
      <c r="B3017" s="10" t="s">
        <v>5609</v>
      </c>
      <c r="C3017" t="s">
        <v>961</v>
      </c>
    </row>
    <row r="3018" spans="1:3" hidden="1" x14ac:dyDescent="0.25">
      <c r="A3018">
        <v>3017</v>
      </c>
      <c r="B3018" s="10" t="s">
        <v>5610</v>
      </c>
      <c r="C3018" t="s">
        <v>14126</v>
      </c>
    </row>
    <row r="3019" spans="1:3" hidden="1" x14ac:dyDescent="0.25">
      <c r="A3019">
        <v>3018</v>
      </c>
      <c r="B3019" s="10" t="s">
        <v>5611</v>
      </c>
      <c r="C3019" t="s">
        <v>14127</v>
      </c>
    </row>
    <row r="3020" spans="1:3" hidden="1" x14ac:dyDescent="0.25">
      <c r="A3020">
        <v>3019</v>
      </c>
      <c r="B3020" s="10" t="s">
        <v>5612</v>
      </c>
      <c r="C3020" t="s">
        <v>962</v>
      </c>
    </row>
    <row r="3021" spans="1:3" hidden="1" x14ac:dyDescent="0.25">
      <c r="A3021">
        <v>3020</v>
      </c>
      <c r="B3021" s="10" t="s">
        <v>5613</v>
      </c>
      <c r="C3021" t="s">
        <v>14128</v>
      </c>
    </row>
    <row r="3022" spans="1:3" hidden="1" x14ac:dyDescent="0.25">
      <c r="A3022">
        <v>3021</v>
      </c>
      <c r="B3022" s="10" t="s">
        <v>5614</v>
      </c>
      <c r="C3022" t="s">
        <v>14129</v>
      </c>
    </row>
    <row r="3023" spans="1:3" hidden="1" x14ac:dyDescent="0.25">
      <c r="A3023">
        <v>3022</v>
      </c>
      <c r="B3023" s="10" t="s">
        <v>5615</v>
      </c>
      <c r="C3023" t="s">
        <v>14130</v>
      </c>
    </row>
    <row r="3024" spans="1:3" hidden="1" x14ac:dyDescent="0.25">
      <c r="A3024">
        <v>3023</v>
      </c>
      <c r="B3024" s="10" t="s">
        <v>5616</v>
      </c>
      <c r="C3024" t="s">
        <v>14131</v>
      </c>
    </row>
    <row r="3025" spans="1:3" hidden="1" x14ac:dyDescent="0.25">
      <c r="A3025">
        <v>3024</v>
      </c>
      <c r="B3025" s="10" t="s">
        <v>5617</v>
      </c>
      <c r="C3025" t="s">
        <v>14132</v>
      </c>
    </row>
    <row r="3026" spans="1:3" hidden="1" x14ac:dyDescent="0.25">
      <c r="A3026">
        <v>3025</v>
      </c>
      <c r="B3026" s="10" t="s">
        <v>5618</v>
      </c>
      <c r="C3026" t="s">
        <v>14133</v>
      </c>
    </row>
    <row r="3027" spans="1:3" hidden="1" x14ac:dyDescent="0.25">
      <c r="A3027">
        <v>3026</v>
      </c>
      <c r="B3027" s="10" t="s">
        <v>5619</v>
      </c>
      <c r="C3027" t="s">
        <v>14134</v>
      </c>
    </row>
    <row r="3028" spans="1:3" hidden="1" x14ac:dyDescent="0.25">
      <c r="A3028">
        <v>3027</v>
      </c>
      <c r="B3028" s="10" t="s">
        <v>5620</v>
      </c>
      <c r="C3028" t="s">
        <v>963</v>
      </c>
    </row>
    <row r="3029" spans="1:3" hidden="1" x14ac:dyDescent="0.25">
      <c r="A3029">
        <v>3028</v>
      </c>
      <c r="B3029" s="10" t="s">
        <v>5621</v>
      </c>
      <c r="C3029" t="s">
        <v>14135</v>
      </c>
    </row>
    <row r="3030" spans="1:3" hidden="1" x14ac:dyDescent="0.25">
      <c r="A3030">
        <v>3029</v>
      </c>
      <c r="B3030" s="10" t="s">
        <v>5622</v>
      </c>
      <c r="C3030" t="s">
        <v>14136</v>
      </c>
    </row>
    <row r="3031" spans="1:3" hidden="1" x14ac:dyDescent="0.25">
      <c r="A3031">
        <v>3030</v>
      </c>
      <c r="B3031" s="10" t="s">
        <v>5623</v>
      </c>
      <c r="C3031" t="s">
        <v>14137</v>
      </c>
    </row>
    <row r="3032" spans="1:3" hidden="1" x14ac:dyDescent="0.25">
      <c r="A3032">
        <v>3031</v>
      </c>
      <c r="B3032" s="10" t="s">
        <v>5624</v>
      </c>
      <c r="C3032" t="s">
        <v>964</v>
      </c>
    </row>
    <row r="3033" spans="1:3" hidden="1" x14ac:dyDescent="0.25">
      <c r="A3033">
        <v>3032</v>
      </c>
      <c r="B3033" s="10" t="s">
        <v>5625</v>
      </c>
      <c r="C3033" t="s">
        <v>14138</v>
      </c>
    </row>
    <row r="3034" spans="1:3" hidden="1" x14ac:dyDescent="0.25">
      <c r="A3034">
        <v>3033</v>
      </c>
      <c r="B3034" s="10" t="s">
        <v>5626</v>
      </c>
      <c r="C3034" t="s">
        <v>14139</v>
      </c>
    </row>
    <row r="3035" spans="1:3" hidden="1" x14ac:dyDescent="0.25">
      <c r="A3035">
        <v>3034</v>
      </c>
      <c r="B3035" s="10" t="s">
        <v>5627</v>
      </c>
      <c r="C3035" t="s">
        <v>14140</v>
      </c>
    </row>
    <row r="3036" spans="1:3" hidden="1" x14ac:dyDescent="0.25">
      <c r="A3036">
        <v>3035</v>
      </c>
      <c r="B3036" s="10" t="s">
        <v>5628</v>
      </c>
      <c r="C3036" t="s">
        <v>965</v>
      </c>
    </row>
    <row r="3037" spans="1:3" hidden="1" x14ac:dyDescent="0.25">
      <c r="A3037">
        <v>3036</v>
      </c>
      <c r="B3037" s="10" t="s">
        <v>5629</v>
      </c>
      <c r="C3037" t="s">
        <v>966</v>
      </c>
    </row>
    <row r="3038" spans="1:3" hidden="1" x14ac:dyDescent="0.25">
      <c r="A3038">
        <v>3037</v>
      </c>
      <c r="B3038" s="10" t="s">
        <v>5630</v>
      </c>
      <c r="C3038" t="s">
        <v>967</v>
      </c>
    </row>
    <row r="3039" spans="1:3" hidden="1" x14ac:dyDescent="0.25">
      <c r="A3039">
        <v>3038</v>
      </c>
      <c r="B3039" s="10" t="s">
        <v>5631</v>
      </c>
      <c r="C3039" t="s">
        <v>14141</v>
      </c>
    </row>
    <row r="3040" spans="1:3" hidden="1" x14ac:dyDescent="0.25">
      <c r="A3040">
        <v>3039</v>
      </c>
      <c r="B3040" s="10" t="s">
        <v>5632</v>
      </c>
      <c r="C3040" t="s">
        <v>14142</v>
      </c>
    </row>
    <row r="3041" spans="1:3" hidden="1" x14ac:dyDescent="0.25">
      <c r="A3041">
        <v>3040</v>
      </c>
      <c r="B3041" s="10" t="s">
        <v>5633</v>
      </c>
      <c r="C3041" t="s">
        <v>968</v>
      </c>
    </row>
    <row r="3042" spans="1:3" hidden="1" x14ac:dyDescent="0.25">
      <c r="A3042">
        <v>3041</v>
      </c>
      <c r="B3042" s="10" t="s">
        <v>5634</v>
      </c>
      <c r="C3042" t="s">
        <v>969</v>
      </c>
    </row>
    <row r="3043" spans="1:3" hidden="1" x14ac:dyDescent="0.25">
      <c r="A3043">
        <v>3042</v>
      </c>
      <c r="B3043" s="10" t="s">
        <v>5635</v>
      </c>
      <c r="C3043" t="s">
        <v>14143</v>
      </c>
    </row>
    <row r="3044" spans="1:3" hidden="1" x14ac:dyDescent="0.25">
      <c r="A3044">
        <v>3043</v>
      </c>
      <c r="B3044" s="10" t="s">
        <v>5636</v>
      </c>
      <c r="C3044" t="s">
        <v>14144</v>
      </c>
    </row>
    <row r="3045" spans="1:3" hidden="1" x14ac:dyDescent="0.25">
      <c r="A3045">
        <v>3044</v>
      </c>
      <c r="B3045" s="10" t="s">
        <v>5637</v>
      </c>
      <c r="C3045" t="s">
        <v>14145</v>
      </c>
    </row>
    <row r="3046" spans="1:3" hidden="1" x14ac:dyDescent="0.25">
      <c r="A3046">
        <v>3045</v>
      </c>
      <c r="B3046" s="10" t="s">
        <v>5638</v>
      </c>
      <c r="C3046" t="s">
        <v>14146</v>
      </c>
    </row>
    <row r="3047" spans="1:3" hidden="1" x14ac:dyDescent="0.25">
      <c r="A3047">
        <v>3046</v>
      </c>
      <c r="B3047" s="10" t="s">
        <v>5639</v>
      </c>
      <c r="C3047" t="s">
        <v>14147</v>
      </c>
    </row>
    <row r="3048" spans="1:3" hidden="1" x14ac:dyDescent="0.25">
      <c r="A3048">
        <v>3047</v>
      </c>
      <c r="B3048" s="10" t="s">
        <v>5640</v>
      </c>
      <c r="C3048" t="s">
        <v>970</v>
      </c>
    </row>
    <row r="3049" spans="1:3" hidden="1" x14ac:dyDescent="0.25">
      <c r="A3049">
        <v>3048</v>
      </c>
      <c r="B3049" s="10" t="s">
        <v>5641</v>
      </c>
      <c r="C3049" t="s">
        <v>14148</v>
      </c>
    </row>
    <row r="3050" spans="1:3" hidden="1" x14ac:dyDescent="0.25">
      <c r="A3050">
        <v>3049</v>
      </c>
      <c r="B3050" s="10" t="s">
        <v>5642</v>
      </c>
      <c r="C3050" t="s">
        <v>14149</v>
      </c>
    </row>
    <row r="3051" spans="1:3" hidden="1" x14ac:dyDescent="0.25">
      <c r="A3051">
        <v>3050</v>
      </c>
      <c r="B3051" s="10" t="s">
        <v>5643</v>
      </c>
      <c r="C3051" t="s">
        <v>14150</v>
      </c>
    </row>
    <row r="3052" spans="1:3" hidden="1" x14ac:dyDescent="0.25">
      <c r="A3052">
        <v>3051</v>
      </c>
      <c r="B3052" s="10" t="s">
        <v>5644</v>
      </c>
      <c r="C3052" t="s">
        <v>14151</v>
      </c>
    </row>
    <row r="3053" spans="1:3" hidden="1" x14ac:dyDescent="0.25">
      <c r="A3053">
        <v>3052</v>
      </c>
      <c r="B3053" s="10" t="s">
        <v>5645</v>
      </c>
      <c r="C3053" t="s">
        <v>14152</v>
      </c>
    </row>
    <row r="3054" spans="1:3" hidden="1" x14ac:dyDescent="0.25">
      <c r="A3054">
        <v>3053</v>
      </c>
      <c r="B3054" s="10" t="s">
        <v>5646</v>
      </c>
      <c r="C3054" t="s">
        <v>14153</v>
      </c>
    </row>
    <row r="3055" spans="1:3" hidden="1" x14ac:dyDescent="0.25">
      <c r="A3055">
        <v>3054</v>
      </c>
      <c r="B3055" s="10" t="s">
        <v>5647</v>
      </c>
      <c r="C3055" t="s">
        <v>14154</v>
      </c>
    </row>
    <row r="3056" spans="1:3" hidden="1" x14ac:dyDescent="0.25">
      <c r="A3056">
        <v>3055</v>
      </c>
      <c r="B3056" s="10" t="s">
        <v>5648</v>
      </c>
      <c r="C3056" t="s">
        <v>14155</v>
      </c>
    </row>
    <row r="3057" spans="1:3" hidden="1" x14ac:dyDescent="0.25">
      <c r="A3057">
        <v>3056</v>
      </c>
      <c r="B3057" s="10" t="s">
        <v>5649</v>
      </c>
      <c r="C3057" t="s">
        <v>971</v>
      </c>
    </row>
    <row r="3058" spans="1:3" hidden="1" x14ac:dyDescent="0.25">
      <c r="A3058">
        <v>3057</v>
      </c>
      <c r="B3058" s="10" t="s">
        <v>5650</v>
      </c>
      <c r="C3058" t="s">
        <v>14156</v>
      </c>
    </row>
    <row r="3059" spans="1:3" hidden="1" x14ac:dyDescent="0.25">
      <c r="A3059">
        <v>3058</v>
      </c>
      <c r="B3059" s="10" t="s">
        <v>5651</v>
      </c>
      <c r="C3059" t="s">
        <v>14157</v>
      </c>
    </row>
    <row r="3060" spans="1:3" hidden="1" x14ac:dyDescent="0.25">
      <c r="A3060">
        <v>3059</v>
      </c>
      <c r="B3060" s="10" t="s">
        <v>5652</v>
      </c>
      <c r="C3060" t="s">
        <v>14158</v>
      </c>
    </row>
    <row r="3061" spans="1:3" hidden="1" x14ac:dyDescent="0.25">
      <c r="A3061">
        <v>3060</v>
      </c>
      <c r="B3061" s="10" t="s">
        <v>5653</v>
      </c>
      <c r="C3061" t="s">
        <v>14159</v>
      </c>
    </row>
    <row r="3062" spans="1:3" hidden="1" x14ac:dyDescent="0.25">
      <c r="A3062">
        <v>3061</v>
      </c>
      <c r="B3062" s="10" t="s">
        <v>5654</v>
      </c>
      <c r="C3062" t="s">
        <v>14160</v>
      </c>
    </row>
    <row r="3063" spans="1:3" hidden="1" x14ac:dyDescent="0.25">
      <c r="A3063">
        <v>3062</v>
      </c>
      <c r="B3063" s="10" t="s">
        <v>5655</v>
      </c>
      <c r="C3063" t="s">
        <v>14161</v>
      </c>
    </row>
    <row r="3064" spans="1:3" hidden="1" x14ac:dyDescent="0.25">
      <c r="A3064">
        <v>3063</v>
      </c>
      <c r="B3064" s="10" t="s">
        <v>5656</v>
      </c>
      <c r="C3064" t="s">
        <v>14162</v>
      </c>
    </row>
    <row r="3065" spans="1:3" hidden="1" x14ac:dyDescent="0.25">
      <c r="A3065">
        <v>3064</v>
      </c>
      <c r="B3065" s="10" t="s">
        <v>5657</v>
      </c>
      <c r="C3065" t="s">
        <v>14163</v>
      </c>
    </row>
    <row r="3066" spans="1:3" hidden="1" x14ac:dyDescent="0.25">
      <c r="A3066">
        <v>3065</v>
      </c>
      <c r="B3066" s="10" t="s">
        <v>5658</v>
      </c>
      <c r="C3066" t="s">
        <v>14164</v>
      </c>
    </row>
    <row r="3067" spans="1:3" hidden="1" x14ac:dyDescent="0.25">
      <c r="A3067">
        <v>3066</v>
      </c>
      <c r="B3067" s="10" t="s">
        <v>5659</v>
      </c>
      <c r="C3067" t="s">
        <v>14165</v>
      </c>
    </row>
    <row r="3068" spans="1:3" hidden="1" x14ac:dyDescent="0.25">
      <c r="A3068">
        <v>3067</v>
      </c>
      <c r="B3068" s="10" t="s">
        <v>5660</v>
      </c>
      <c r="C3068" t="s">
        <v>14166</v>
      </c>
    </row>
    <row r="3069" spans="1:3" hidden="1" x14ac:dyDescent="0.25">
      <c r="A3069">
        <v>3068</v>
      </c>
      <c r="B3069" s="10" t="s">
        <v>5661</v>
      </c>
      <c r="C3069" t="s">
        <v>14167</v>
      </c>
    </row>
    <row r="3070" spans="1:3" hidden="1" x14ac:dyDescent="0.25">
      <c r="A3070">
        <v>3069</v>
      </c>
      <c r="B3070" s="10" t="s">
        <v>5662</v>
      </c>
      <c r="C3070" t="s">
        <v>14168</v>
      </c>
    </row>
    <row r="3071" spans="1:3" hidden="1" x14ac:dyDescent="0.25">
      <c r="A3071">
        <v>3070</v>
      </c>
      <c r="B3071" s="10" t="s">
        <v>5663</v>
      </c>
      <c r="C3071" t="s">
        <v>14169</v>
      </c>
    </row>
    <row r="3072" spans="1:3" hidden="1" x14ac:dyDescent="0.25">
      <c r="A3072">
        <v>3071</v>
      </c>
      <c r="B3072" s="10" t="s">
        <v>5664</v>
      </c>
      <c r="C3072" t="s">
        <v>14170</v>
      </c>
    </row>
    <row r="3073" spans="1:3" hidden="1" x14ac:dyDescent="0.25">
      <c r="A3073">
        <v>3072</v>
      </c>
      <c r="B3073" s="10" t="s">
        <v>5665</v>
      </c>
      <c r="C3073" t="s">
        <v>14171</v>
      </c>
    </row>
    <row r="3074" spans="1:3" hidden="1" x14ac:dyDescent="0.25">
      <c r="A3074">
        <v>3073</v>
      </c>
      <c r="B3074" s="10" t="s">
        <v>5666</v>
      </c>
      <c r="C3074" t="s">
        <v>14172</v>
      </c>
    </row>
    <row r="3075" spans="1:3" hidden="1" x14ac:dyDescent="0.25">
      <c r="A3075">
        <v>3074</v>
      </c>
      <c r="B3075" s="10" t="s">
        <v>5667</v>
      </c>
      <c r="C3075" t="s">
        <v>14173</v>
      </c>
    </row>
    <row r="3076" spans="1:3" hidden="1" x14ac:dyDescent="0.25">
      <c r="A3076">
        <v>3075</v>
      </c>
      <c r="B3076" s="10" t="s">
        <v>5668</v>
      </c>
      <c r="C3076" t="s">
        <v>14174</v>
      </c>
    </row>
    <row r="3077" spans="1:3" hidden="1" x14ac:dyDescent="0.25">
      <c r="A3077">
        <v>3076</v>
      </c>
      <c r="B3077" s="10" t="s">
        <v>5669</v>
      </c>
      <c r="C3077" t="s">
        <v>972</v>
      </c>
    </row>
    <row r="3078" spans="1:3" hidden="1" x14ac:dyDescent="0.25">
      <c r="A3078">
        <v>3077</v>
      </c>
      <c r="B3078" s="10" t="s">
        <v>5670</v>
      </c>
      <c r="C3078" t="s">
        <v>14175</v>
      </c>
    </row>
    <row r="3079" spans="1:3" hidden="1" x14ac:dyDescent="0.25">
      <c r="A3079">
        <v>3078</v>
      </c>
      <c r="B3079" s="10" t="s">
        <v>5671</v>
      </c>
      <c r="C3079" t="s">
        <v>14176</v>
      </c>
    </row>
    <row r="3080" spans="1:3" hidden="1" x14ac:dyDescent="0.25">
      <c r="A3080">
        <v>3079</v>
      </c>
      <c r="B3080" s="10" t="s">
        <v>5672</v>
      </c>
      <c r="C3080" t="s">
        <v>14177</v>
      </c>
    </row>
    <row r="3081" spans="1:3" hidden="1" x14ac:dyDescent="0.25">
      <c r="A3081">
        <v>3080</v>
      </c>
      <c r="B3081" s="10" t="s">
        <v>5673</v>
      </c>
      <c r="C3081" t="s">
        <v>14178</v>
      </c>
    </row>
    <row r="3082" spans="1:3" hidden="1" x14ac:dyDescent="0.25">
      <c r="A3082">
        <v>3081</v>
      </c>
      <c r="B3082" s="10" t="s">
        <v>5674</v>
      </c>
      <c r="C3082" t="s">
        <v>14179</v>
      </c>
    </row>
    <row r="3083" spans="1:3" hidden="1" x14ac:dyDescent="0.25">
      <c r="A3083">
        <v>3082</v>
      </c>
      <c r="B3083" s="10" t="s">
        <v>5675</v>
      </c>
      <c r="C3083" t="s">
        <v>14180</v>
      </c>
    </row>
    <row r="3084" spans="1:3" hidden="1" x14ac:dyDescent="0.25">
      <c r="A3084">
        <v>3083</v>
      </c>
      <c r="B3084" s="10" t="s">
        <v>5676</v>
      </c>
      <c r="C3084" t="s">
        <v>973</v>
      </c>
    </row>
    <row r="3085" spans="1:3" hidden="1" x14ac:dyDescent="0.25">
      <c r="A3085">
        <v>3084</v>
      </c>
      <c r="B3085" s="10" t="s">
        <v>5677</v>
      </c>
      <c r="C3085" t="s">
        <v>14181</v>
      </c>
    </row>
    <row r="3086" spans="1:3" hidden="1" x14ac:dyDescent="0.25">
      <c r="A3086">
        <v>3085</v>
      </c>
      <c r="B3086" s="10" t="s">
        <v>5678</v>
      </c>
      <c r="C3086" t="s">
        <v>14182</v>
      </c>
    </row>
    <row r="3087" spans="1:3" hidden="1" x14ac:dyDescent="0.25">
      <c r="A3087">
        <v>3086</v>
      </c>
      <c r="B3087" s="10" t="s">
        <v>5679</v>
      </c>
      <c r="C3087" t="s">
        <v>974</v>
      </c>
    </row>
    <row r="3088" spans="1:3" hidden="1" x14ac:dyDescent="0.25">
      <c r="A3088">
        <v>3087</v>
      </c>
      <c r="B3088" s="10" t="s">
        <v>5680</v>
      </c>
      <c r="C3088" t="s">
        <v>14183</v>
      </c>
    </row>
    <row r="3089" spans="1:3" hidden="1" x14ac:dyDescent="0.25">
      <c r="A3089">
        <v>3088</v>
      </c>
      <c r="B3089" s="10" t="s">
        <v>5681</v>
      </c>
      <c r="C3089" t="s">
        <v>14184</v>
      </c>
    </row>
    <row r="3090" spans="1:3" hidden="1" x14ac:dyDescent="0.25">
      <c r="A3090">
        <v>3089</v>
      </c>
      <c r="B3090" s="10" t="s">
        <v>5682</v>
      </c>
      <c r="C3090" t="s">
        <v>14185</v>
      </c>
    </row>
    <row r="3091" spans="1:3" hidden="1" x14ac:dyDescent="0.25">
      <c r="A3091">
        <v>3090</v>
      </c>
      <c r="B3091" s="10" t="s">
        <v>5683</v>
      </c>
      <c r="C3091" t="s">
        <v>14186</v>
      </c>
    </row>
    <row r="3092" spans="1:3" hidden="1" x14ac:dyDescent="0.25">
      <c r="A3092">
        <v>3091</v>
      </c>
      <c r="B3092" s="10" t="s">
        <v>5684</v>
      </c>
      <c r="C3092" t="s">
        <v>14187</v>
      </c>
    </row>
    <row r="3093" spans="1:3" hidden="1" x14ac:dyDescent="0.25">
      <c r="A3093">
        <v>3092</v>
      </c>
      <c r="B3093" s="10" t="s">
        <v>5685</v>
      </c>
      <c r="C3093" t="s">
        <v>14188</v>
      </c>
    </row>
    <row r="3094" spans="1:3" hidden="1" x14ac:dyDescent="0.25">
      <c r="A3094">
        <v>3093</v>
      </c>
      <c r="B3094" s="10" t="s">
        <v>5686</v>
      </c>
      <c r="C3094" t="s">
        <v>14189</v>
      </c>
    </row>
    <row r="3095" spans="1:3" hidden="1" x14ac:dyDescent="0.25">
      <c r="A3095">
        <v>3094</v>
      </c>
      <c r="B3095" s="10" t="s">
        <v>5687</v>
      </c>
      <c r="C3095" t="s">
        <v>14190</v>
      </c>
    </row>
    <row r="3096" spans="1:3" hidden="1" x14ac:dyDescent="0.25">
      <c r="A3096">
        <v>3095</v>
      </c>
      <c r="B3096" s="10" t="s">
        <v>5688</v>
      </c>
      <c r="C3096" t="s">
        <v>14191</v>
      </c>
    </row>
    <row r="3097" spans="1:3" hidden="1" x14ac:dyDescent="0.25">
      <c r="A3097">
        <v>3096</v>
      </c>
      <c r="B3097" s="10" t="s">
        <v>5689</v>
      </c>
      <c r="C3097" t="s">
        <v>14192</v>
      </c>
    </row>
    <row r="3098" spans="1:3" hidden="1" x14ac:dyDescent="0.25">
      <c r="A3098">
        <v>3097</v>
      </c>
      <c r="B3098" s="10" t="s">
        <v>5690</v>
      </c>
      <c r="C3098" t="s">
        <v>14193</v>
      </c>
    </row>
    <row r="3099" spans="1:3" hidden="1" x14ac:dyDescent="0.25">
      <c r="A3099">
        <v>3098</v>
      </c>
      <c r="B3099" s="10" t="s">
        <v>5691</v>
      </c>
      <c r="C3099" t="s">
        <v>14194</v>
      </c>
    </row>
    <row r="3100" spans="1:3" hidden="1" x14ac:dyDescent="0.25">
      <c r="A3100">
        <v>3099</v>
      </c>
      <c r="B3100" s="10" t="s">
        <v>5692</v>
      </c>
      <c r="C3100" t="s">
        <v>14195</v>
      </c>
    </row>
    <row r="3101" spans="1:3" hidden="1" x14ac:dyDescent="0.25">
      <c r="A3101">
        <v>3100</v>
      </c>
      <c r="B3101" s="10" t="s">
        <v>5693</v>
      </c>
      <c r="C3101" t="s">
        <v>14196</v>
      </c>
    </row>
    <row r="3102" spans="1:3" hidden="1" x14ac:dyDescent="0.25">
      <c r="A3102">
        <v>3101</v>
      </c>
      <c r="B3102" s="10" t="s">
        <v>5694</v>
      </c>
      <c r="C3102" t="s">
        <v>14197</v>
      </c>
    </row>
    <row r="3103" spans="1:3" hidden="1" x14ac:dyDescent="0.25">
      <c r="A3103">
        <v>3102</v>
      </c>
      <c r="B3103" s="10" t="s">
        <v>5695</v>
      </c>
      <c r="C3103" t="s">
        <v>14198</v>
      </c>
    </row>
    <row r="3104" spans="1:3" hidden="1" x14ac:dyDescent="0.25">
      <c r="A3104">
        <v>3103</v>
      </c>
      <c r="B3104" s="10" t="s">
        <v>5696</v>
      </c>
      <c r="C3104" t="s">
        <v>14199</v>
      </c>
    </row>
    <row r="3105" spans="1:3" hidden="1" x14ac:dyDescent="0.25">
      <c r="A3105">
        <v>3104</v>
      </c>
      <c r="B3105" s="10" t="s">
        <v>5697</v>
      </c>
      <c r="C3105" t="s">
        <v>975</v>
      </c>
    </row>
    <row r="3106" spans="1:3" hidden="1" x14ac:dyDescent="0.25">
      <c r="A3106">
        <v>3105</v>
      </c>
      <c r="B3106" s="10" t="s">
        <v>5698</v>
      </c>
      <c r="C3106" t="s">
        <v>976</v>
      </c>
    </row>
    <row r="3107" spans="1:3" hidden="1" x14ac:dyDescent="0.25">
      <c r="A3107">
        <v>3106</v>
      </c>
      <c r="B3107" s="10" t="s">
        <v>5699</v>
      </c>
      <c r="C3107" t="s">
        <v>977</v>
      </c>
    </row>
    <row r="3108" spans="1:3" hidden="1" x14ac:dyDescent="0.25">
      <c r="A3108">
        <v>3107</v>
      </c>
      <c r="B3108" s="10" t="s">
        <v>5700</v>
      </c>
      <c r="C3108" t="s">
        <v>14200</v>
      </c>
    </row>
    <row r="3109" spans="1:3" hidden="1" x14ac:dyDescent="0.25">
      <c r="A3109">
        <v>3108</v>
      </c>
      <c r="B3109" s="10" t="s">
        <v>5701</v>
      </c>
      <c r="C3109" t="s">
        <v>978</v>
      </c>
    </row>
    <row r="3110" spans="1:3" hidden="1" x14ac:dyDescent="0.25">
      <c r="A3110">
        <v>3109</v>
      </c>
      <c r="B3110" s="10" t="s">
        <v>5702</v>
      </c>
      <c r="C3110" t="s">
        <v>979</v>
      </c>
    </row>
    <row r="3111" spans="1:3" hidden="1" x14ac:dyDescent="0.25">
      <c r="A3111">
        <v>3110</v>
      </c>
      <c r="B3111" s="10" t="s">
        <v>5703</v>
      </c>
      <c r="C3111" t="s">
        <v>14201</v>
      </c>
    </row>
    <row r="3112" spans="1:3" hidden="1" x14ac:dyDescent="0.25">
      <c r="A3112">
        <v>3111</v>
      </c>
      <c r="B3112" s="10" t="s">
        <v>5704</v>
      </c>
      <c r="C3112" t="s">
        <v>14202</v>
      </c>
    </row>
    <row r="3113" spans="1:3" hidden="1" x14ac:dyDescent="0.25">
      <c r="A3113">
        <v>3112</v>
      </c>
      <c r="B3113" s="10" t="s">
        <v>5705</v>
      </c>
      <c r="C3113" t="s">
        <v>14203</v>
      </c>
    </row>
    <row r="3114" spans="1:3" hidden="1" x14ac:dyDescent="0.25">
      <c r="A3114">
        <v>3113</v>
      </c>
      <c r="B3114" s="10" t="s">
        <v>5706</v>
      </c>
      <c r="C3114" t="s">
        <v>14204</v>
      </c>
    </row>
    <row r="3115" spans="1:3" hidden="1" x14ac:dyDescent="0.25">
      <c r="A3115">
        <v>3114</v>
      </c>
      <c r="B3115" s="10" t="s">
        <v>5707</v>
      </c>
      <c r="C3115" t="s">
        <v>14205</v>
      </c>
    </row>
    <row r="3116" spans="1:3" hidden="1" x14ac:dyDescent="0.25">
      <c r="A3116">
        <v>3115</v>
      </c>
      <c r="B3116" s="10" t="s">
        <v>5708</v>
      </c>
      <c r="C3116" t="s">
        <v>980</v>
      </c>
    </row>
    <row r="3117" spans="1:3" hidden="1" x14ac:dyDescent="0.25">
      <c r="A3117">
        <v>3116</v>
      </c>
      <c r="B3117" s="10" t="s">
        <v>5709</v>
      </c>
      <c r="C3117" t="s">
        <v>14206</v>
      </c>
    </row>
    <row r="3118" spans="1:3" hidden="1" x14ac:dyDescent="0.25">
      <c r="A3118">
        <v>3117</v>
      </c>
      <c r="B3118" s="10" t="s">
        <v>5710</v>
      </c>
      <c r="C3118" t="s">
        <v>963</v>
      </c>
    </row>
    <row r="3119" spans="1:3" hidden="1" x14ac:dyDescent="0.25">
      <c r="A3119">
        <v>3118</v>
      </c>
      <c r="B3119" s="10" t="s">
        <v>5711</v>
      </c>
      <c r="C3119" t="s">
        <v>14207</v>
      </c>
    </row>
    <row r="3120" spans="1:3" hidden="1" x14ac:dyDescent="0.25">
      <c r="A3120">
        <v>3119</v>
      </c>
      <c r="B3120" s="10" t="s">
        <v>5712</v>
      </c>
      <c r="C3120" t="s">
        <v>981</v>
      </c>
    </row>
    <row r="3121" spans="1:3" hidden="1" x14ac:dyDescent="0.25">
      <c r="A3121">
        <v>3120</v>
      </c>
      <c r="B3121" s="10" t="s">
        <v>5713</v>
      </c>
      <c r="C3121" t="s">
        <v>14208</v>
      </c>
    </row>
    <row r="3122" spans="1:3" hidden="1" x14ac:dyDescent="0.25">
      <c r="A3122">
        <v>3121</v>
      </c>
      <c r="B3122" s="10" t="s">
        <v>5714</v>
      </c>
      <c r="C3122" t="s">
        <v>14209</v>
      </c>
    </row>
    <row r="3123" spans="1:3" hidden="1" x14ac:dyDescent="0.25">
      <c r="A3123">
        <v>3122</v>
      </c>
      <c r="B3123" s="10" t="s">
        <v>5715</v>
      </c>
      <c r="C3123" t="s">
        <v>14210</v>
      </c>
    </row>
    <row r="3124" spans="1:3" hidden="1" x14ac:dyDescent="0.25">
      <c r="A3124">
        <v>3123</v>
      </c>
      <c r="B3124" s="10" t="s">
        <v>5716</v>
      </c>
      <c r="C3124" t="s">
        <v>982</v>
      </c>
    </row>
    <row r="3125" spans="1:3" hidden="1" x14ac:dyDescent="0.25">
      <c r="A3125">
        <v>3124</v>
      </c>
      <c r="B3125" s="10" t="s">
        <v>5717</v>
      </c>
      <c r="C3125" t="s">
        <v>983</v>
      </c>
    </row>
    <row r="3126" spans="1:3" hidden="1" x14ac:dyDescent="0.25">
      <c r="A3126">
        <v>3125</v>
      </c>
      <c r="B3126" s="10" t="s">
        <v>5718</v>
      </c>
      <c r="C3126" t="s">
        <v>14211</v>
      </c>
    </row>
    <row r="3127" spans="1:3" hidden="1" x14ac:dyDescent="0.25">
      <c r="A3127">
        <v>3126</v>
      </c>
      <c r="B3127" s="10" t="s">
        <v>5719</v>
      </c>
      <c r="C3127" t="s">
        <v>14212</v>
      </c>
    </row>
    <row r="3128" spans="1:3" hidden="1" x14ac:dyDescent="0.25">
      <c r="A3128">
        <v>3127</v>
      </c>
      <c r="B3128" s="10" t="s">
        <v>5720</v>
      </c>
      <c r="C3128" t="s">
        <v>14213</v>
      </c>
    </row>
    <row r="3129" spans="1:3" hidden="1" x14ac:dyDescent="0.25">
      <c r="A3129">
        <v>3128</v>
      </c>
      <c r="B3129" s="10" t="s">
        <v>5721</v>
      </c>
      <c r="C3129" t="s">
        <v>14214</v>
      </c>
    </row>
    <row r="3130" spans="1:3" hidden="1" x14ac:dyDescent="0.25">
      <c r="A3130">
        <v>3129</v>
      </c>
      <c r="B3130" s="10" t="s">
        <v>5722</v>
      </c>
      <c r="C3130" t="s">
        <v>14215</v>
      </c>
    </row>
    <row r="3131" spans="1:3" hidden="1" x14ac:dyDescent="0.25">
      <c r="A3131">
        <v>3130</v>
      </c>
      <c r="B3131" s="10" t="s">
        <v>5723</v>
      </c>
      <c r="C3131" t="s">
        <v>984</v>
      </c>
    </row>
    <row r="3132" spans="1:3" hidden="1" x14ac:dyDescent="0.25">
      <c r="A3132">
        <v>3131</v>
      </c>
      <c r="B3132" s="10" t="s">
        <v>5724</v>
      </c>
      <c r="C3132" t="s">
        <v>14216</v>
      </c>
    </row>
    <row r="3133" spans="1:3" hidden="1" x14ac:dyDescent="0.25">
      <c r="A3133">
        <v>3132</v>
      </c>
      <c r="B3133" s="10" t="s">
        <v>5725</v>
      </c>
      <c r="C3133" t="s">
        <v>14217</v>
      </c>
    </row>
    <row r="3134" spans="1:3" hidden="1" x14ac:dyDescent="0.25">
      <c r="A3134">
        <v>3133</v>
      </c>
      <c r="B3134" s="10" t="s">
        <v>5726</v>
      </c>
      <c r="C3134" t="s">
        <v>14218</v>
      </c>
    </row>
    <row r="3135" spans="1:3" hidden="1" x14ac:dyDescent="0.25">
      <c r="A3135">
        <v>3134</v>
      </c>
      <c r="B3135" s="10" t="s">
        <v>5727</v>
      </c>
      <c r="C3135" t="s">
        <v>14219</v>
      </c>
    </row>
    <row r="3136" spans="1:3" hidden="1" x14ac:dyDescent="0.25">
      <c r="A3136">
        <v>3135</v>
      </c>
      <c r="B3136" s="10" t="s">
        <v>5728</v>
      </c>
      <c r="C3136" t="s">
        <v>14220</v>
      </c>
    </row>
    <row r="3137" spans="1:3" hidden="1" x14ac:dyDescent="0.25">
      <c r="A3137">
        <v>3136</v>
      </c>
      <c r="B3137" s="10" t="s">
        <v>5729</v>
      </c>
      <c r="C3137" t="s">
        <v>14221</v>
      </c>
    </row>
    <row r="3138" spans="1:3" hidden="1" x14ac:dyDescent="0.25">
      <c r="A3138">
        <v>3137</v>
      </c>
      <c r="B3138" s="10" t="s">
        <v>5730</v>
      </c>
      <c r="C3138" t="s">
        <v>14222</v>
      </c>
    </row>
    <row r="3139" spans="1:3" hidden="1" x14ac:dyDescent="0.25">
      <c r="A3139">
        <v>3138</v>
      </c>
      <c r="B3139" s="10" t="s">
        <v>5731</v>
      </c>
      <c r="C3139" t="s">
        <v>985</v>
      </c>
    </row>
    <row r="3140" spans="1:3" hidden="1" x14ac:dyDescent="0.25">
      <c r="A3140">
        <v>3139</v>
      </c>
      <c r="B3140" s="10" t="s">
        <v>5732</v>
      </c>
      <c r="C3140" t="s">
        <v>14223</v>
      </c>
    </row>
    <row r="3141" spans="1:3" hidden="1" x14ac:dyDescent="0.25">
      <c r="A3141">
        <v>3140</v>
      </c>
      <c r="B3141" s="10" t="s">
        <v>5733</v>
      </c>
      <c r="C3141" t="s">
        <v>14224</v>
      </c>
    </row>
    <row r="3142" spans="1:3" hidden="1" x14ac:dyDescent="0.25">
      <c r="A3142">
        <v>3141</v>
      </c>
      <c r="B3142" s="10" t="s">
        <v>5734</v>
      </c>
      <c r="C3142" t="s">
        <v>14225</v>
      </c>
    </row>
    <row r="3143" spans="1:3" hidden="1" x14ac:dyDescent="0.25">
      <c r="A3143">
        <v>3142</v>
      </c>
      <c r="B3143" s="10" t="s">
        <v>5735</v>
      </c>
      <c r="C3143" t="s">
        <v>14226</v>
      </c>
    </row>
    <row r="3144" spans="1:3" hidden="1" x14ac:dyDescent="0.25">
      <c r="A3144">
        <v>3143</v>
      </c>
      <c r="B3144" s="10" t="s">
        <v>5736</v>
      </c>
      <c r="C3144" t="s">
        <v>14227</v>
      </c>
    </row>
    <row r="3145" spans="1:3" hidden="1" x14ac:dyDescent="0.25">
      <c r="A3145">
        <v>3144</v>
      </c>
      <c r="B3145" s="10" t="s">
        <v>5737</v>
      </c>
      <c r="C3145" t="s">
        <v>14228</v>
      </c>
    </row>
    <row r="3146" spans="1:3" hidden="1" x14ac:dyDescent="0.25">
      <c r="A3146">
        <v>3145</v>
      </c>
      <c r="B3146" s="10" t="s">
        <v>5738</v>
      </c>
      <c r="C3146" t="s">
        <v>14229</v>
      </c>
    </row>
    <row r="3147" spans="1:3" hidden="1" x14ac:dyDescent="0.25">
      <c r="A3147">
        <v>3146</v>
      </c>
      <c r="B3147" s="10" t="s">
        <v>5739</v>
      </c>
      <c r="C3147" t="s">
        <v>14230</v>
      </c>
    </row>
    <row r="3148" spans="1:3" hidden="1" x14ac:dyDescent="0.25">
      <c r="A3148">
        <v>3147</v>
      </c>
      <c r="B3148" s="10" t="s">
        <v>5740</v>
      </c>
      <c r="C3148" t="s">
        <v>14231</v>
      </c>
    </row>
    <row r="3149" spans="1:3" hidden="1" x14ac:dyDescent="0.25">
      <c r="A3149">
        <v>3148</v>
      </c>
      <c r="B3149" s="10" t="s">
        <v>5741</v>
      </c>
      <c r="C3149" t="s">
        <v>986</v>
      </c>
    </row>
    <row r="3150" spans="1:3" hidden="1" x14ac:dyDescent="0.25">
      <c r="A3150">
        <v>3149</v>
      </c>
      <c r="B3150" s="10" t="s">
        <v>5742</v>
      </c>
      <c r="C3150" t="s">
        <v>987</v>
      </c>
    </row>
    <row r="3151" spans="1:3" hidden="1" x14ac:dyDescent="0.25">
      <c r="A3151">
        <v>3150</v>
      </c>
      <c r="B3151" s="10" t="s">
        <v>5743</v>
      </c>
      <c r="C3151" t="s">
        <v>988</v>
      </c>
    </row>
    <row r="3152" spans="1:3" hidden="1" x14ac:dyDescent="0.25">
      <c r="A3152">
        <v>3151</v>
      </c>
      <c r="B3152" s="10" t="s">
        <v>5744</v>
      </c>
      <c r="C3152" t="s">
        <v>14232</v>
      </c>
    </row>
    <row r="3153" spans="1:3" hidden="1" x14ac:dyDescent="0.25">
      <c r="A3153">
        <v>3152</v>
      </c>
      <c r="B3153" s="10" t="s">
        <v>5745</v>
      </c>
      <c r="C3153" t="s">
        <v>14233</v>
      </c>
    </row>
    <row r="3154" spans="1:3" hidden="1" x14ac:dyDescent="0.25">
      <c r="A3154">
        <v>3153</v>
      </c>
      <c r="B3154" s="10" t="s">
        <v>5746</v>
      </c>
      <c r="C3154" t="s">
        <v>14234</v>
      </c>
    </row>
    <row r="3155" spans="1:3" hidden="1" x14ac:dyDescent="0.25">
      <c r="A3155">
        <v>3154</v>
      </c>
      <c r="B3155" s="10" t="s">
        <v>5747</v>
      </c>
      <c r="C3155" t="s">
        <v>14235</v>
      </c>
    </row>
    <row r="3156" spans="1:3" hidden="1" x14ac:dyDescent="0.25">
      <c r="A3156">
        <v>3155</v>
      </c>
      <c r="B3156" s="10" t="s">
        <v>5748</v>
      </c>
      <c r="C3156" t="s">
        <v>989</v>
      </c>
    </row>
    <row r="3157" spans="1:3" hidden="1" x14ac:dyDescent="0.25">
      <c r="A3157">
        <v>3156</v>
      </c>
      <c r="B3157" s="10" t="s">
        <v>5749</v>
      </c>
      <c r="C3157" t="s">
        <v>990</v>
      </c>
    </row>
    <row r="3158" spans="1:3" hidden="1" x14ac:dyDescent="0.25">
      <c r="A3158">
        <v>3157</v>
      </c>
      <c r="B3158" s="10" t="s">
        <v>5750</v>
      </c>
      <c r="C3158" t="s">
        <v>14236</v>
      </c>
    </row>
    <row r="3159" spans="1:3" hidden="1" x14ac:dyDescent="0.25">
      <c r="A3159">
        <v>3158</v>
      </c>
      <c r="B3159" s="10" t="s">
        <v>5751</v>
      </c>
      <c r="C3159" t="s">
        <v>14237</v>
      </c>
    </row>
    <row r="3160" spans="1:3" hidden="1" x14ac:dyDescent="0.25">
      <c r="A3160">
        <v>3159</v>
      </c>
      <c r="B3160" s="10" t="s">
        <v>5752</v>
      </c>
      <c r="C3160" t="s">
        <v>14238</v>
      </c>
    </row>
    <row r="3161" spans="1:3" hidden="1" x14ac:dyDescent="0.25">
      <c r="A3161">
        <v>3160</v>
      </c>
      <c r="B3161" s="10" t="s">
        <v>5753</v>
      </c>
      <c r="C3161" t="s">
        <v>991</v>
      </c>
    </row>
    <row r="3162" spans="1:3" hidden="1" x14ac:dyDescent="0.25">
      <c r="A3162">
        <v>3161</v>
      </c>
      <c r="B3162" s="10" t="s">
        <v>5754</v>
      </c>
      <c r="C3162" t="s">
        <v>992</v>
      </c>
    </row>
    <row r="3163" spans="1:3" hidden="1" x14ac:dyDescent="0.25">
      <c r="A3163">
        <v>3162</v>
      </c>
      <c r="B3163" s="10" t="s">
        <v>5755</v>
      </c>
      <c r="C3163" t="s">
        <v>993</v>
      </c>
    </row>
    <row r="3164" spans="1:3" hidden="1" x14ac:dyDescent="0.25">
      <c r="A3164">
        <v>3163</v>
      </c>
      <c r="B3164" s="10" t="s">
        <v>5756</v>
      </c>
      <c r="C3164" t="s">
        <v>14239</v>
      </c>
    </row>
    <row r="3165" spans="1:3" hidden="1" x14ac:dyDescent="0.25">
      <c r="A3165">
        <v>3164</v>
      </c>
      <c r="B3165" s="10" t="s">
        <v>5757</v>
      </c>
      <c r="C3165" t="s">
        <v>14240</v>
      </c>
    </row>
    <row r="3166" spans="1:3" hidden="1" x14ac:dyDescent="0.25">
      <c r="A3166">
        <v>3165</v>
      </c>
      <c r="B3166" s="10" t="s">
        <v>5758</v>
      </c>
      <c r="C3166" t="s">
        <v>994</v>
      </c>
    </row>
    <row r="3167" spans="1:3" hidden="1" x14ac:dyDescent="0.25">
      <c r="A3167">
        <v>3166</v>
      </c>
      <c r="B3167" s="10" t="s">
        <v>5759</v>
      </c>
      <c r="C3167" t="s">
        <v>995</v>
      </c>
    </row>
    <row r="3168" spans="1:3" hidden="1" x14ac:dyDescent="0.25">
      <c r="A3168">
        <v>3167</v>
      </c>
      <c r="B3168" s="10" t="s">
        <v>5760</v>
      </c>
      <c r="C3168" t="s">
        <v>14241</v>
      </c>
    </row>
    <row r="3169" spans="1:3" hidden="1" x14ac:dyDescent="0.25">
      <c r="A3169">
        <v>3168</v>
      </c>
      <c r="B3169" s="10" t="s">
        <v>5761</v>
      </c>
      <c r="C3169" t="s">
        <v>996</v>
      </c>
    </row>
    <row r="3170" spans="1:3" hidden="1" x14ac:dyDescent="0.25">
      <c r="A3170">
        <v>3169</v>
      </c>
      <c r="B3170" s="10" t="s">
        <v>5762</v>
      </c>
      <c r="C3170" t="s">
        <v>14242</v>
      </c>
    </row>
    <row r="3171" spans="1:3" hidden="1" x14ac:dyDescent="0.25">
      <c r="A3171">
        <v>3170</v>
      </c>
      <c r="B3171" s="10" t="s">
        <v>5763</v>
      </c>
      <c r="C3171" t="s">
        <v>14243</v>
      </c>
    </row>
    <row r="3172" spans="1:3" hidden="1" x14ac:dyDescent="0.25">
      <c r="A3172">
        <v>3171</v>
      </c>
      <c r="B3172" s="10" t="s">
        <v>5764</v>
      </c>
      <c r="C3172" t="s">
        <v>14244</v>
      </c>
    </row>
    <row r="3173" spans="1:3" hidden="1" x14ac:dyDescent="0.25">
      <c r="A3173">
        <v>3172</v>
      </c>
      <c r="B3173" s="10" t="s">
        <v>5765</v>
      </c>
      <c r="C3173" t="s">
        <v>997</v>
      </c>
    </row>
    <row r="3174" spans="1:3" hidden="1" x14ac:dyDescent="0.25">
      <c r="A3174">
        <v>3173</v>
      </c>
      <c r="B3174" s="10" t="s">
        <v>5766</v>
      </c>
      <c r="C3174" t="s">
        <v>14245</v>
      </c>
    </row>
    <row r="3175" spans="1:3" hidden="1" x14ac:dyDescent="0.25">
      <c r="A3175">
        <v>3174</v>
      </c>
      <c r="B3175" s="10" t="s">
        <v>5767</v>
      </c>
      <c r="C3175" t="s">
        <v>14246</v>
      </c>
    </row>
    <row r="3176" spans="1:3" hidden="1" x14ac:dyDescent="0.25">
      <c r="A3176">
        <v>3175</v>
      </c>
      <c r="B3176" s="10" t="s">
        <v>5768</v>
      </c>
      <c r="C3176" t="s">
        <v>998</v>
      </c>
    </row>
    <row r="3177" spans="1:3" hidden="1" x14ac:dyDescent="0.25">
      <c r="A3177">
        <v>3176</v>
      </c>
      <c r="B3177" s="10" t="s">
        <v>5769</v>
      </c>
      <c r="C3177" t="s">
        <v>14247</v>
      </c>
    </row>
    <row r="3178" spans="1:3" hidden="1" x14ac:dyDescent="0.25">
      <c r="A3178">
        <v>3177</v>
      </c>
      <c r="B3178" s="10" t="s">
        <v>5770</v>
      </c>
      <c r="C3178" t="s">
        <v>999</v>
      </c>
    </row>
    <row r="3179" spans="1:3" hidden="1" x14ac:dyDescent="0.25">
      <c r="A3179">
        <v>3178</v>
      </c>
      <c r="B3179" s="10" t="s">
        <v>5771</v>
      </c>
      <c r="C3179" t="s">
        <v>1000</v>
      </c>
    </row>
    <row r="3180" spans="1:3" hidden="1" x14ac:dyDescent="0.25">
      <c r="A3180">
        <v>3179</v>
      </c>
      <c r="B3180" s="10" t="s">
        <v>5772</v>
      </c>
      <c r="C3180" t="s">
        <v>1001</v>
      </c>
    </row>
    <row r="3181" spans="1:3" hidden="1" x14ac:dyDescent="0.25">
      <c r="A3181">
        <v>3180</v>
      </c>
      <c r="B3181" s="10" t="s">
        <v>5773</v>
      </c>
      <c r="C3181" t="s">
        <v>1002</v>
      </c>
    </row>
    <row r="3182" spans="1:3" hidden="1" x14ac:dyDescent="0.25">
      <c r="A3182">
        <v>3181</v>
      </c>
      <c r="B3182" s="10" t="s">
        <v>5774</v>
      </c>
      <c r="C3182" t="s">
        <v>1003</v>
      </c>
    </row>
    <row r="3183" spans="1:3" hidden="1" x14ac:dyDescent="0.25">
      <c r="A3183">
        <v>3182</v>
      </c>
      <c r="B3183" s="10" t="s">
        <v>5775</v>
      </c>
      <c r="C3183" t="s">
        <v>1004</v>
      </c>
    </row>
    <row r="3184" spans="1:3" hidden="1" x14ac:dyDescent="0.25">
      <c r="A3184">
        <v>3183</v>
      </c>
      <c r="B3184" s="10" t="s">
        <v>5776</v>
      </c>
      <c r="C3184" t="s">
        <v>1005</v>
      </c>
    </row>
    <row r="3185" spans="1:3" hidden="1" x14ac:dyDescent="0.25">
      <c r="A3185">
        <v>3184</v>
      </c>
      <c r="B3185" s="10" t="s">
        <v>5777</v>
      </c>
      <c r="C3185" t="s">
        <v>1006</v>
      </c>
    </row>
    <row r="3186" spans="1:3" hidden="1" x14ac:dyDescent="0.25">
      <c r="A3186">
        <v>3185</v>
      </c>
      <c r="B3186" s="10" t="s">
        <v>5778</v>
      </c>
      <c r="C3186" t="s">
        <v>14248</v>
      </c>
    </row>
    <row r="3187" spans="1:3" hidden="1" x14ac:dyDescent="0.25">
      <c r="A3187">
        <v>3186</v>
      </c>
      <c r="B3187" s="10" t="s">
        <v>5779</v>
      </c>
      <c r="C3187" t="s">
        <v>1007</v>
      </c>
    </row>
    <row r="3188" spans="1:3" hidden="1" x14ac:dyDescent="0.25">
      <c r="A3188">
        <v>3187</v>
      </c>
      <c r="B3188" s="10" t="s">
        <v>5780</v>
      </c>
      <c r="C3188" t="s">
        <v>14249</v>
      </c>
    </row>
    <row r="3189" spans="1:3" hidden="1" x14ac:dyDescent="0.25">
      <c r="A3189">
        <v>3188</v>
      </c>
      <c r="B3189" s="10" t="s">
        <v>5781</v>
      </c>
      <c r="C3189" t="s">
        <v>14250</v>
      </c>
    </row>
    <row r="3190" spans="1:3" hidden="1" x14ac:dyDescent="0.25">
      <c r="A3190">
        <v>3189</v>
      </c>
      <c r="B3190" s="10" t="s">
        <v>5782</v>
      </c>
      <c r="C3190" t="s">
        <v>1008</v>
      </c>
    </row>
    <row r="3191" spans="1:3" hidden="1" x14ac:dyDescent="0.25">
      <c r="A3191">
        <v>3190</v>
      </c>
      <c r="B3191" s="10" t="s">
        <v>5783</v>
      </c>
      <c r="C3191" t="s">
        <v>14251</v>
      </c>
    </row>
    <row r="3192" spans="1:3" hidden="1" x14ac:dyDescent="0.25">
      <c r="A3192">
        <v>3191</v>
      </c>
      <c r="B3192" s="10" t="s">
        <v>5784</v>
      </c>
      <c r="C3192" t="s">
        <v>14252</v>
      </c>
    </row>
    <row r="3193" spans="1:3" hidden="1" x14ac:dyDescent="0.25">
      <c r="A3193">
        <v>3192</v>
      </c>
      <c r="B3193" s="10" t="s">
        <v>5785</v>
      </c>
      <c r="C3193" t="s">
        <v>1009</v>
      </c>
    </row>
    <row r="3194" spans="1:3" hidden="1" x14ac:dyDescent="0.25">
      <c r="A3194">
        <v>3193</v>
      </c>
      <c r="B3194" s="10" t="s">
        <v>5786</v>
      </c>
      <c r="C3194" t="s">
        <v>14253</v>
      </c>
    </row>
    <row r="3195" spans="1:3" hidden="1" x14ac:dyDescent="0.25">
      <c r="A3195">
        <v>3194</v>
      </c>
      <c r="B3195" s="10" t="s">
        <v>5787</v>
      </c>
      <c r="C3195" t="s">
        <v>14254</v>
      </c>
    </row>
    <row r="3196" spans="1:3" hidden="1" x14ac:dyDescent="0.25">
      <c r="A3196">
        <v>3195</v>
      </c>
      <c r="B3196" s="10" t="s">
        <v>5788</v>
      </c>
      <c r="C3196" t="s">
        <v>14255</v>
      </c>
    </row>
    <row r="3197" spans="1:3" hidden="1" x14ac:dyDescent="0.25">
      <c r="A3197">
        <v>3196</v>
      </c>
      <c r="B3197" s="10" t="s">
        <v>5789</v>
      </c>
      <c r="C3197" t="s">
        <v>1010</v>
      </c>
    </row>
    <row r="3198" spans="1:3" hidden="1" x14ac:dyDescent="0.25">
      <c r="A3198">
        <v>3197</v>
      </c>
      <c r="B3198" s="10" t="s">
        <v>5790</v>
      </c>
      <c r="C3198" t="s">
        <v>1011</v>
      </c>
    </row>
    <row r="3199" spans="1:3" hidden="1" x14ac:dyDescent="0.25">
      <c r="A3199">
        <v>3198</v>
      </c>
      <c r="B3199" s="10" t="s">
        <v>5791</v>
      </c>
      <c r="C3199" t="s">
        <v>14256</v>
      </c>
    </row>
    <row r="3200" spans="1:3" hidden="1" x14ac:dyDescent="0.25">
      <c r="A3200">
        <v>3199</v>
      </c>
      <c r="B3200" s="10" t="s">
        <v>5792</v>
      </c>
      <c r="C3200" t="s">
        <v>1012</v>
      </c>
    </row>
    <row r="3201" spans="1:3" hidden="1" x14ac:dyDescent="0.25">
      <c r="A3201">
        <v>3200</v>
      </c>
      <c r="B3201" s="10" t="s">
        <v>5793</v>
      </c>
      <c r="C3201" t="s">
        <v>14257</v>
      </c>
    </row>
    <row r="3202" spans="1:3" hidden="1" x14ac:dyDescent="0.25">
      <c r="A3202">
        <v>3201</v>
      </c>
      <c r="B3202" s="10" t="s">
        <v>5794</v>
      </c>
      <c r="C3202" t="s">
        <v>14258</v>
      </c>
    </row>
    <row r="3203" spans="1:3" hidden="1" x14ac:dyDescent="0.25">
      <c r="A3203">
        <v>3202</v>
      </c>
      <c r="B3203" s="10" t="s">
        <v>5795</v>
      </c>
      <c r="C3203" t="s">
        <v>14259</v>
      </c>
    </row>
    <row r="3204" spans="1:3" hidden="1" x14ac:dyDescent="0.25">
      <c r="A3204">
        <v>3203</v>
      </c>
      <c r="B3204" s="10" t="s">
        <v>5796</v>
      </c>
      <c r="C3204" t="s">
        <v>14260</v>
      </c>
    </row>
    <row r="3205" spans="1:3" hidden="1" x14ac:dyDescent="0.25">
      <c r="A3205">
        <v>3204</v>
      </c>
      <c r="B3205" s="10" t="s">
        <v>5797</v>
      </c>
      <c r="C3205" t="s">
        <v>1013</v>
      </c>
    </row>
    <row r="3206" spans="1:3" hidden="1" x14ac:dyDescent="0.25">
      <c r="A3206">
        <v>3205</v>
      </c>
      <c r="B3206" s="10" t="s">
        <v>5798</v>
      </c>
      <c r="C3206" t="s">
        <v>14261</v>
      </c>
    </row>
    <row r="3207" spans="1:3" hidden="1" x14ac:dyDescent="0.25">
      <c r="A3207">
        <v>3206</v>
      </c>
      <c r="B3207" s="10" t="s">
        <v>5799</v>
      </c>
      <c r="C3207" t="s">
        <v>14262</v>
      </c>
    </row>
    <row r="3208" spans="1:3" hidden="1" x14ac:dyDescent="0.25">
      <c r="A3208">
        <v>3207</v>
      </c>
      <c r="B3208" s="10" t="s">
        <v>5800</v>
      </c>
      <c r="C3208" t="s">
        <v>14263</v>
      </c>
    </row>
    <row r="3209" spans="1:3" hidden="1" x14ac:dyDescent="0.25">
      <c r="A3209">
        <v>3208</v>
      </c>
      <c r="B3209" s="10" t="s">
        <v>5801</v>
      </c>
      <c r="C3209" t="s">
        <v>14264</v>
      </c>
    </row>
    <row r="3210" spans="1:3" hidden="1" x14ac:dyDescent="0.25">
      <c r="A3210">
        <v>3209</v>
      </c>
      <c r="B3210" s="10" t="s">
        <v>5802</v>
      </c>
      <c r="C3210" t="s">
        <v>14265</v>
      </c>
    </row>
    <row r="3211" spans="1:3" hidden="1" x14ac:dyDescent="0.25">
      <c r="A3211">
        <v>3210</v>
      </c>
      <c r="B3211" s="10" t="s">
        <v>5803</v>
      </c>
      <c r="C3211" t="s">
        <v>14266</v>
      </c>
    </row>
    <row r="3212" spans="1:3" hidden="1" x14ac:dyDescent="0.25">
      <c r="A3212">
        <v>3211</v>
      </c>
      <c r="B3212" s="10" t="s">
        <v>5804</v>
      </c>
      <c r="C3212" t="s">
        <v>14267</v>
      </c>
    </row>
    <row r="3213" spans="1:3" hidden="1" x14ac:dyDescent="0.25">
      <c r="A3213">
        <v>3212</v>
      </c>
      <c r="B3213" s="10" t="s">
        <v>5805</v>
      </c>
      <c r="C3213" t="s">
        <v>14268</v>
      </c>
    </row>
    <row r="3214" spans="1:3" hidden="1" x14ac:dyDescent="0.25">
      <c r="A3214">
        <v>3213</v>
      </c>
      <c r="B3214" s="10" t="s">
        <v>5806</v>
      </c>
      <c r="C3214" t="s">
        <v>14269</v>
      </c>
    </row>
    <row r="3215" spans="1:3" hidden="1" x14ac:dyDescent="0.25">
      <c r="A3215">
        <v>3214</v>
      </c>
      <c r="B3215" s="10" t="s">
        <v>5807</v>
      </c>
      <c r="C3215" t="s">
        <v>14270</v>
      </c>
    </row>
    <row r="3216" spans="1:3" hidden="1" x14ac:dyDescent="0.25">
      <c r="A3216">
        <v>3215</v>
      </c>
      <c r="B3216" s="10" t="s">
        <v>5808</v>
      </c>
      <c r="C3216" t="s">
        <v>14271</v>
      </c>
    </row>
    <row r="3217" spans="1:3" hidden="1" x14ac:dyDescent="0.25">
      <c r="A3217">
        <v>3216</v>
      </c>
      <c r="B3217" s="10" t="s">
        <v>5809</v>
      </c>
      <c r="C3217" t="s">
        <v>14272</v>
      </c>
    </row>
    <row r="3218" spans="1:3" hidden="1" x14ac:dyDescent="0.25">
      <c r="A3218">
        <v>3217</v>
      </c>
      <c r="B3218" s="10" t="s">
        <v>5810</v>
      </c>
      <c r="C3218" t="s">
        <v>14273</v>
      </c>
    </row>
    <row r="3219" spans="1:3" hidden="1" x14ac:dyDescent="0.25">
      <c r="A3219">
        <v>3218</v>
      </c>
      <c r="B3219" s="10" t="s">
        <v>5811</v>
      </c>
      <c r="C3219" t="s">
        <v>14274</v>
      </c>
    </row>
    <row r="3220" spans="1:3" hidden="1" x14ac:dyDescent="0.25">
      <c r="A3220">
        <v>3219</v>
      </c>
      <c r="B3220" s="10" t="s">
        <v>5812</v>
      </c>
      <c r="C3220" t="s">
        <v>14275</v>
      </c>
    </row>
    <row r="3221" spans="1:3" hidden="1" x14ac:dyDescent="0.25">
      <c r="A3221">
        <v>3220</v>
      </c>
      <c r="B3221" s="10" t="s">
        <v>5813</v>
      </c>
      <c r="C3221" t="s">
        <v>14276</v>
      </c>
    </row>
    <row r="3222" spans="1:3" hidden="1" x14ac:dyDescent="0.25">
      <c r="A3222">
        <v>3221</v>
      </c>
      <c r="B3222" s="10" t="s">
        <v>5814</v>
      </c>
      <c r="C3222" t="s">
        <v>14277</v>
      </c>
    </row>
    <row r="3223" spans="1:3" hidden="1" x14ac:dyDescent="0.25">
      <c r="A3223">
        <v>3222</v>
      </c>
      <c r="B3223" s="10" t="s">
        <v>5815</v>
      </c>
      <c r="C3223" t="s">
        <v>14278</v>
      </c>
    </row>
    <row r="3224" spans="1:3" hidden="1" x14ac:dyDescent="0.25">
      <c r="A3224">
        <v>3223</v>
      </c>
      <c r="B3224" s="10" t="s">
        <v>5816</v>
      </c>
      <c r="C3224" t="s">
        <v>14279</v>
      </c>
    </row>
    <row r="3225" spans="1:3" hidden="1" x14ac:dyDescent="0.25">
      <c r="A3225">
        <v>3224</v>
      </c>
      <c r="B3225" s="10" t="s">
        <v>5817</v>
      </c>
      <c r="C3225" t="s">
        <v>14280</v>
      </c>
    </row>
    <row r="3226" spans="1:3" hidden="1" x14ac:dyDescent="0.25">
      <c r="A3226">
        <v>3225</v>
      </c>
      <c r="B3226" s="10" t="s">
        <v>5818</v>
      </c>
      <c r="C3226" t="s">
        <v>14281</v>
      </c>
    </row>
    <row r="3227" spans="1:3" hidden="1" x14ac:dyDescent="0.25">
      <c r="A3227">
        <v>3226</v>
      </c>
      <c r="B3227" s="10" t="s">
        <v>5819</v>
      </c>
      <c r="C3227" t="s">
        <v>1014</v>
      </c>
    </row>
    <row r="3228" spans="1:3" hidden="1" x14ac:dyDescent="0.25">
      <c r="A3228">
        <v>3227</v>
      </c>
      <c r="B3228" s="10" t="s">
        <v>5820</v>
      </c>
      <c r="C3228" t="s">
        <v>14282</v>
      </c>
    </row>
    <row r="3229" spans="1:3" hidden="1" x14ac:dyDescent="0.25">
      <c r="A3229">
        <v>3228</v>
      </c>
      <c r="B3229" s="10" t="s">
        <v>5821</v>
      </c>
      <c r="C3229" t="s">
        <v>14283</v>
      </c>
    </row>
    <row r="3230" spans="1:3" hidden="1" x14ac:dyDescent="0.25">
      <c r="A3230">
        <v>3229</v>
      </c>
      <c r="B3230" s="10" t="s">
        <v>5822</v>
      </c>
      <c r="C3230" t="s">
        <v>14284</v>
      </c>
    </row>
    <row r="3231" spans="1:3" hidden="1" x14ac:dyDescent="0.25">
      <c r="A3231">
        <v>3230</v>
      </c>
      <c r="B3231" s="10" t="s">
        <v>5823</v>
      </c>
      <c r="C3231" t="s">
        <v>1015</v>
      </c>
    </row>
    <row r="3232" spans="1:3" hidden="1" x14ac:dyDescent="0.25">
      <c r="A3232">
        <v>3231</v>
      </c>
      <c r="B3232" s="10" t="s">
        <v>5824</v>
      </c>
      <c r="C3232" t="s">
        <v>1016</v>
      </c>
    </row>
    <row r="3233" spans="1:3" hidden="1" x14ac:dyDescent="0.25">
      <c r="A3233">
        <v>3232</v>
      </c>
      <c r="B3233" s="10" t="s">
        <v>5825</v>
      </c>
      <c r="C3233" t="s">
        <v>14285</v>
      </c>
    </row>
    <row r="3234" spans="1:3" hidden="1" x14ac:dyDescent="0.25">
      <c r="A3234">
        <v>3233</v>
      </c>
      <c r="B3234" s="10" t="s">
        <v>5826</v>
      </c>
      <c r="C3234" t="s">
        <v>14286</v>
      </c>
    </row>
    <row r="3235" spans="1:3" hidden="1" x14ac:dyDescent="0.25">
      <c r="A3235">
        <v>3234</v>
      </c>
      <c r="B3235" s="10" t="s">
        <v>5827</v>
      </c>
      <c r="C3235" t="s">
        <v>14287</v>
      </c>
    </row>
    <row r="3236" spans="1:3" hidden="1" x14ac:dyDescent="0.25">
      <c r="A3236">
        <v>3235</v>
      </c>
      <c r="B3236" s="10" t="s">
        <v>5828</v>
      </c>
      <c r="C3236" t="s">
        <v>14288</v>
      </c>
    </row>
    <row r="3237" spans="1:3" hidden="1" x14ac:dyDescent="0.25">
      <c r="A3237">
        <v>3236</v>
      </c>
      <c r="B3237" s="10" t="s">
        <v>5829</v>
      </c>
      <c r="C3237" t="s">
        <v>14289</v>
      </c>
    </row>
    <row r="3238" spans="1:3" hidden="1" x14ac:dyDescent="0.25">
      <c r="A3238">
        <v>3237</v>
      </c>
      <c r="B3238" s="10" t="s">
        <v>5830</v>
      </c>
      <c r="C3238" t="s">
        <v>14290</v>
      </c>
    </row>
    <row r="3239" spans="1:3" hidden="1" x14ac:dyDescent="0.25">
      <c r="A3239">
        <v>3238</v>
      </c>
      <c r="B3239" s="10" t="s">
        <v>5831</v>
      </c>
      <c r="C3239" t="s">
        <v>14291</v>
      </c>
    </row>
    <row r="3240" spans="1:3" hidden="1" x14ac:dyDescent="0.25">
      <c r="A3240">
        <v>3239</v>
      </c>
      <c r="B3240" s="10" t="s">
        <v>5832</v>
      </c>
      <c r="C3240" t="s">
        <v>14292</v>
      </c>
    </row>
    <row r="3241" spans="1:3" hidden="1" x14ac:dyDescent="0.25">
      <c r="A3241">
        <v>3240</v>
      </c>
      <c r="B3241" s="10" t="s">
        <v>5833</v>
      </c>
      <c r="C3241" t="s">
        <v>14293</v>
      </c>
    </row>
    <row r="3242" spans="1:3" hidden="1" x14ac:dyDescent="0.25">
      <c r="A3242">
        <v>3241</v>
      </c>
      <c r="B3242" s="10" t="s">
        <v>5834</v>
      </c>
      <c r="C3242" t="s">
        <v>14294</v>
      </c>
    </row>
    <row r="3243" spans="1:3" hidden="1" x14ac:dyDescent="0.25">
      <c r="A3243">
        <v>3242</v>
      </c>
      <c r="B3243" s="10" t="s">
        <v>5835</v>
      </c>
      <c r="C3243" t="s">
        <v>14295</v>
      </c>
    </row>
    <row r="3244" spans="1:3" hidden="1" x14ac:dyDescent="0.25">
      <c r="A3244">
        <v>3243</v>
      </c>
      <c r="B3244" s="10" t="s">
        <v>5836</v>
      </c>
      <c r="C3244" t="s">
        <v>14296</v>
      </c>
    </row>
    <row r="3245" spans="1:3" hidden="1" x14ac:dyDescent="0.25">
      <c r="A3245">
        <v>3244</v>
      </c>
      <c r="B3245" s="10" t="s">
        <v>5837</v>
      </c>
      <c r="C3245" t="s">
        <v>14297</v>
      </c>
    </row>
    <row r="3246" spans="1:3" hidden="1" x14ac:dyDescent="0.25">
      <c r="A3246">
        <v>3245</v>
      </c>
      <c r="B3246" s="10" t="s">
        <v>5838</v>
      </c>
      <c r="C3246" t="s">
        <v>14298</v>
      </c>
    </row>
    <row r="3247" spans="1:3" hidden="1" x14ac:dyDescent="0.25">
      <c r="A3247">
        <v>3246</v>
      </c>
      <c r="B3247" s="10" t="s">
        <v>5839</v>
      </c>
      <c r="C3247" t="s">
        <v>14299</v>
      </c>
    </row>
    <row r="3248" spans="1:3" hidden="1" x14ac:dyDescent="0.25">
      <c r="A3248">
        <v>3247</v>
      </c>
      <c r="B3248" s="10" t="s">
        <v>5840</v>
      </c>
      <c r="C3248" t="s">
        <v>14300</v>
      </c>
    </row>
    <row r="3249" spans="1:3" hidden="1" x14ac:dyDescent="0.25">
      <c r="A3249">
        <v>3248</v>
      </c>
      <c r="B3249" s="10" t="s">
        <v>5841</v>
      </c>
      <c r="C3249" t="s">
        <v>14301</v>
      </c>
    </row>
    <row r="3250" spans="1:3" hidden="1" x14ac:dyDescent="0.25">
      <c r="A3250">
        <v>3249</v>
      </c>
      <c r="B3250" s="10" t="s">
        <v>5842</v>
      </c>
      <c r="C3250" t="s">
        <v>14302</v>
      </c>
    </row>
    <row r="3251" spans="1:3" hidden="1" x14ac:dyDescent="0.25">
      <c r="A3251">
        <v>3250</v>
      </c>
      <c r="B3251" s="10" t="s">
        <v>5843</v>
      </c>
      <c r="C3251" t="s">
        <v>14303</v>
      </c>
    </row>
    <row r="3252" spans="1:3" hidden="1" x14ac:dyDescent="0.25">
      <c r="A3252">
        <v>3251</v>
      </c>
      <c r="B3252" s="10" t="s">
        <v>5844</v>
      </c>
      <c r="C3252" t="s">
        <v>14304</v>
      </c>
    </row>
    <row r="3253" spans="1:3" hidden="1" x14ac:dyDescent="0.25">
      <c r="A3253">
        <v>3252</v>
      </c>
      <c r="B3253" s="10" t="s">
        <v>5845</v>
      </c>
      <c r="C3253" t="s">
        <v>14305</v>
      </c>
    </row>
    <row r="3254" spans="1:3" hidden="1" x14ac:dyDescent="0.25">
      <c r="A3254">
        <v>3253</v>
      </c>
      <c r="B3254" s="10" t="s">
        <v>5846</v>
      </c>
      <c r="C3254" t="s">
        <v>14306</v>
      </c>
    </row>
    <row r="3255" spans="1:3" hidden="1" x14ac:dyDescent="0.25">
      <c r="A3255">
        <v>3254</v>
      </c>
      <c r="B3255" s="10" t="s">
        <v>5847</v>
      </c>
      <c r="C3255" t="s">
        <v>14307</v>
      </c>
    </row>
    <row r="3256" spans="1:3" hidden="1" x14ac:dyDescent="0.25">
      <c r="A3256">
        <v>3255</v>
      </c>
      <c r="B3256" s="10" t="s">
        <v>5848</v>
      </c>
      <c r="C3256" t="s">
        <v>14308</v>
      </c>
    </row>
    <row r="3257" spans="1:3" hidden="1" x14ac:dyDescent="0.25">
      <c r="A3257">
        <v>3256</v>
      </c>
      <c r="B3257" s="10" t="s">
        <v>5849</v>
      </c>
      <c r="C3257" t="s">
        <v>14309</v>
      </c>
    </row>
    <row r="3258" spans="1:3" hidden="1" x14ac:dyDescent="0.25">
      <c r="A3258">
        <v>3257</v>
      </c>
      <c r="B3258" s="10" t="s">
        <v>5850</v>
      </c>
      <c r="C3258" t="s">
        <v>14310</v>
      </c>
    </row>
    <row r="3259" spans="1:3" hidden="1" x14ac:dyDescent="0.25">
      <c r="A3259">
        <v>3258</v>
      </c>
      <c r="B3259" s="10" t="s">
        <v>5851</v>
      </c>
      <c r="C3259" t="s">
        <v>14311</v>
      </c>
    </row>
    <row r="3260" spans="1:3" hidden="1" x14ac:dyDescent="0.25">
      <c r="A3260">
        <v>3259</v>
      </c>
      <c r="B3260" s="10" t="s">
        <v>5852</v>
      </c>
      <c r="C3260" t="s">
        <v>14312</v>
      </c>
    </row>
    <row r="3261" spans="1:3" hidden="1" x14ac:dyDescent="0.25">
      <c r="A3261">
        <v>3260</v>
      </c>
      <c r="B3261" s="10" t="s">
        <v>5853</v>
      </c>
      <c r="C3261" t="s">
        <v>14313</v>
      </c>
    </row>
    <row r="3262" spans="1:3" hidden="1" x14ac:dyDescent="0.25">
      <c r="A3262">
        <v>3261</v>
      </c>
      <c r="B3262" s="10" t="s">
        <v>5854</v>
      </c>
      <c r="C3262" t="s">
        <v>14314</v>
      </c>
    </row>
    <row r="3263" spans="1:3" hidden="1" x14ac:dyDescent="0.25">
      <c r="A3263">
        <v>3262</v>
      </c>
      <c r="B3263" s="10" t="s">
        <v>5855</v>
      </c>
      <c r="C3263" t="s">
        <v>14315</v>
      </c>
    </row>
    <row r="3264" spans="1:3" hidden="1" x14ac:dyDescent="0.25">
      <c r="A3264">
        <v>3263</v>
      </c>
      <c r="B3264" s="10" t="s">
        <v>5856</v>
      </c>
      <c r="C3264" t="s">
        <v>14316</v>
      </c>
    </row>
    <row r="3265" spans="1:3" hidden="1" x14ac:dyDescent="0.25">
      <c r="A3265">
        <v>3264</v>
      </c>
      <c r="B3265" s="10" t="s">
        <v>5857</v>
      </c>
      <c r="C3265" t="s">
        <v>14317</v>
      </c>
    </row>
    <row r="3266" spans="1:3" hidden="1" x14ac:dyDescent="0.25">
      <c r="A3266">
        <v>3265</v>
      </c>
      <c r="B3266" s="10" t="s">
        <v>5858</v>
      </c>
      <c r="C3266" t="s">
        <v>14318</v>
      </c>
    </row>
    <row r="3267" spans="1:3" hidden="1" x14ac:dyDescent="0.25">
      <c r="A3267">
        <v>3266</v>
      </c>
      <c r="B3267" s="10" t="s">
        <v>5859</v>
      </c>
      <c r="C3267" t="s">
        <v>14319</v>
      </c>
    </row>
    <row r="3268" spans="1:3" hidden="1" x14ac:dyDescent="0.25">
      <c r="A3268">
        <v>3267</v>
      </c>
      <c r="B3268" s="10" t="s">
        <v>5860</v>
      </c>
      <c r="C3268" t="s">
        <v>14320</v>
      </c>
    </row>
    <row r="3269" spans="1:3" hidden="1" x14ac:dyDescent="0.25">
      <c r="A3269">
        <v>3268</v>
      </c>
      <c r="B3269" s="10" t="s">
        <v>5861</v>
      </c>
      <c r="C3269" t="s">
        <v>14321</v>
      </c>
    </row>
    <row r="3270" spans="1:3" hidden="1" x14ac:dyDescent="0.25">
      <c r="A3270">
        <v>3269</v>
      </c>
      <c r="B3270" s="10" t="s">
        <v>5862</v>
      </c>
      <c r="C3270" t="s">
        <v>14322</v>
      </c>
    </row>
    <row r="3271" spans="1:3" hidden="1" x14ac:dyDescent="0.25">
      <c r="A3271">
        <v>3270</v>
      </c>
      <c r="B3271" s="10" t="s">
        <v>5863</v>
      </c>
      <c r="C3271" t="s">
        <v>14323</v>
      </c>
    </row>
    <row r="3272" spans="1:3" hidden="1" x14ac:dyDescent="0.25">
      <c r="A3272">
        <v>3271</v>
      </c>
      <c r="B3272" s="10" t="s">
        <v>5864</v>
      </c>
      <c r="C3272" t="s">
        <v>14324</v>
      </c>
    </row>
    <row r="3273" spans="1:3" hidden="1" x14ac:dyDescent="0.25">
      <c r="A3273">
        <v>3272</v>
      </c>
      <c r="B3273" s="10" t="s">
        <v>5865</v>
      </c>
      <c r="C3273" t="s">
        <v>14325</v>
      </c>
    </row>
    <row r="3274" spans="1:3" hidden="1" x14ac:dyDescent="0.25">
      <c r="A3274">
        <v>3273</v>
      </c>
      <c r="B3274" s="10" t="s">
        <v>5866</v>
      </c>
      <c r="C3274" t="s">
        <v>14326</v>
      </c>
    </row>
    <row r="3275" spans="1:3" hidden="1" x14ac:dyDescent="0.25">
      <c r="A3275">
        <v>3274</v>
      </c>
      <c r="B3275" s="10" t="s">
        <v>5867</v>
      </c>
      <c r="C3275" t="s">
        <v>14327</v>
      </c>
    </row>
    <row r="3276" spans="1:3" hidden="1" x14ac:dyDescent="0.25">
      <c r="A3276">
        <v>3275</v>
      </c>
      <c r="B3276" s="10" t="s">
        <v>5868</v>
      </c>
      <c r="C3276" t="s">
        <v>14328</v>
      </c>
    </row>
    <row r="3277" spans="1:3" hidden="1" x14ac:dyDescent="0.25">
      <c r="A3277">
        <v>3276</v>
      </c>
      <c r="B3277" s="10" t="s">
        <v>5869</v>
      </c>
      <c r="C3277" t="s">
        <v>14329</v>
      </c>
    </row>
    <row r="3278" spans="1:3" hidden="1" x14ac:dyDescent="0.25">
      <c r="A3278">
        <v>3277</v>
      </c>
      <c r="B3278" s="10" t="s">
        <v>5870</v>
      </c>
      <c r="C3278" t="s">
        <v>14330</v>
      </c>
    </row>
    <row r="3279" spans="1:3" hidden="1" x14ac:dyDescent="0.25">
      <c r="A3279">
        <v>3278</v>
      </c>
      <c r="B3279" s="10" t="s">
        <v>5871</v>
      </c>
      <c r="C3279" t="s">
        <v>14331</v>
      </c>
    </row>
    <row r="3280" spans="1:3" hidden="1" x14ac:dyDescent="0.25">
      <c r="A3280">
        <v>3279</v>
      </c>
      <c r="B3280" s="10" t="s">
        <v>5872</v>
      </c>
      <c r="C3280" t="s">
        <v>1017</v>
      </c>
    </row>
    <row r="3281" spans="1:3" hidden="1" x14ac:dyDescent="0.25">
      <c r="A3281">
        <v>3280</v>
      </c>
      <c r="B3281" s="10" t="s">
        <v>5873</v>
      </c>
      <c r="C3281" t="s">
        <v>1018</v>
      </c>
    </row>
    <row r="3282" spans="1:3" hidden="1" x14ac:dyDescent="0.25">
      <c r="A3282">
        <v>3281</v>
      </c>
      <c r="B3282" s="10" t="s">
        <v>5874</v>
      </c>
      <c r="C3282" t="s">
        <v>1019</v>
      </c>
    </row>
    <row r="3283" spans="1:3" hidden="1" x14ac:dyDescent="0.25">
      <c r="A3283">
        <v>3282</v>
      </c>
      <c r="B3283" s="10" t="s">
        <v>5875</v>
      </c>
      <c r="C3283" t="s">
        <v>1020</v>
      </c>
    </row>
    <row r="3284" spans="1:3" hidden="1" x14ac:dyDescent="0.25">
      <c r="A3284">
        <v>3283</v>
      </c>
      <c r="B3284" s="10" t="s">
        <v>5876</v>
      </c>
      <c r="C3284" t="s">
        <v>1021</v>
      </c>
    </row>
    <row r="3285" spans="1:3" hidden="1" x14ac:dyDescent="0.25">
      <c r="A3285">
        <v>3284</v>
      </c>
      <c r="B3285" s="10" t="s">
        <v>5877</v>
      </c>
      <c r="C3285" t="s">
        <v>14332</v>
      </c>
    </row>
    <row r="3286" spans="1:3" hidden="1" x14ac:dyDescent="0.25">
      <c r="A3286">
        <v>3285</v>
      </c>
      <c r="B3286" s="10" t="s">
        <v>5878</v>
      </c>
      <c r="C3286" t="s">
        <v>14333</v>
      </c>
    </row>
    <row r="3287" spans="1:3" hidden="1" x14ac:dyDescent="0.25">
      <c r="A3287">
        <v>3286</v>
      </c>
      <c r="B3287" s="10" t="s">
        <v>5879</v>
      </c>
      <c r="C3287" t="s">
        <v>14334</v>
      </c>
    </row>
    <row r="3288" spans="1:3" hidden="1" x14ac:dyDescent="0.25">
      <c r="A3288">
        <v>3287</v>
      </c>
      <c r="B3288" s="10" t="s">
        <v>5880</v>
      </c>
      <c r="C3288" t="s">
        <v>14335</v>
      </c>
    </row>
    <row r="3289" spans="1:3" hidden="1" x14ac:dyDescent="0.25">
      <c r="A3289">
        <v>3288</v>
      </c>
      <c r="B3289" s="10" t="s">
        <v>5881</v>
      </c>
      <c r="C3289" t="s">
        <v>14336</v>
      </c>
    </row>
    <row r="3290" spans="1:3" hidden="1" x14ac:dyDescent="0.25">
      <c r="A3290">
        <v>3289</v>
      </c>
      <c r="B3290" s="10" t="s">
        <v>5882</v>
      </c>
      <c r="C3290" t="s">
        <v>14337</v>
      </c>
    </row>
    <row r="3291" spans="1:3" hidden="1" x14ac:dyDescent="0.25">
      <c r="A3291">
        <v>3290</v>
      </c>
      <c r="B3291" s="10" t="s">
        <v>5883</v>
      </c>
      <c r="C3291" t="s">
        <v>14338</v>
      </c>
    </row>
    <row r="3292" spans="1:3" hidden="1" x14ac:dyDescent="0.25">
      <c r="A3292">
        <v>3291</v>
      </c>
      <c r="B3292" s="10" t="s">
        <v>5884</v>
      </c>
      <c r="C3292" t="s">
        <v>14339</v>
      </c>
    </row>
    <row r="3293" spans="1:3" hidden="1" x14ac:dyDescent="0.25">
      <c r="A3293">
        <v>3292</v>
      </c>
      <c r="B3293" s="10" t="s">
        <v>5885</v>
      </c>
      <c r="C3293" t="s">
        <v>14340</v>
      </c>
    </row>
    <row r="3294" spans="1:3" hidden="1" x14ac:dyDescent="0.25">
      <c r="A3294">
        <v>3293</v>
      </c>
      <c r="B3294" s="10" t="s">
        <v>5886</v>
      </c>
      <c r="C3294" t="s">
        <v>1022</v>
      </c>
    </row>
    <row r="3295" spans="1:3" hidden="1" x14ac:dyDescent="0.25">
      <c r="A3295">
        <v>3294</v>
      </c>
      <c r="B3295" s="10" t="s">
        <v>5887</v>
      </c>
      <c r="C3295" t="s">
        <v>14341</v>
      </c>
    </row>
    <row r="3296" spans="1:3" hidden="1" x14ac:dyDescent="0.25">
      <c r="A3296">
        <v>3295</v>
      </c>
      <c r="B3296" s="10" t="s">
        <v>5888</v>
      </c>
      <c r="C3296" t="s">
        <v>14342</v>
      </c>
    </row>
    <row r="3297" spans="1:3" hidden="1" x14ac:dyDescent="0.25">
      <c r="A3297">
        <v>3296</v>
      </c>
      <c r="B3297" s="10" t="s">
        <v>5889</v>
      </c>
      <c r="C3297" t="s">
        <v>14343</v>
      </c>
    </row>
    <row r="3298" spans="1:3" hidden="1" x14ac:dyDescent="0.25">
      <c r="A3298">
        <v>3297</v>
      </c>
      <c r="B3298" s="10" t="s">
        <v>5890</v>
      </c>
      <c r="C3298" t="s">
        <v>14344</v>
      </c>
    </row>
    <row r="3299" spans="1:3" hidden="1" x14ac:dyDescent="0.25">
      <c r="A3299">
        <v>3298</v>
      </c>
      <c r="B3299" s="10" t="s">
        <v>5891</v>
      </c>
      <c r="C3299" t="s">
        <v>14345</v>
      </c>
    </row>
    <row r="3300" spans="1:3" hidden="1" x14ac:dyDescent="0.25">
      <c r="A3300">
        <v>3299</v>
      </c>
      <c r="B3300" s="10" t="s">
        <v>5892</v>
      </c>
      <c r="C3300" t="s">
        <v>14346</v>
      </c>
    </row>
    <row r="3301" spans="1:3" hidden="1" x14ac:dyDescent="0.25">
      <c r="A3301">
        <v>3300</v>
      </c>
      <c r="B3301" s="10" t="s">
        <v>5893</v>
      </c>
      <c r="C3301" t="s">
        <v>14347</v>
      </c>
    </row>
    <row r="3302" spans="1:3" hidden="1" x14ac:dyDescent="0.25">
      <c r="A3302">
        <v>3301</v>
      </c>
      <c r="B3302" s="10" t="s">
        <v>5894</v>
      </c>
      <c r="C3302" t="s">
        <v>1023</v>
      </c>
    </row>
    <row r="3303" spans="1:3" hidden="1" x14ac:dyDescent="0.25">
      <c r="A3303">
        <v>3302</v>
      </c>
      <c r="B3303" s="10" t="s">
        <v>5895</v>
      </c>
      <c r="C3303" t="s">
        <v>14348</v>
      </c>
    </row>
    <row r="3304" spans="1:3" hidden="1" x14ac:dyDescent="0.25">
      <c r="A3304">
        <v>3303</v>
      </c>
      <c r="B3304" s="10" t="s">
        <v>5896</v>
      </c>
      <c r="C3304" t="s">
        <v>14349</v>
      </c>
    </row>
    <row r="3305" spans="1:3" hidden="1" x14ac:dyDescent="0.25">
      <c r="A3305">
        <v>3304</v>
      </c>
      <c r="B3305" s="10" t="s">
        <v>5897</v>
      </c>
      <c r="C3305" t="s">
        <v>14350</v>
      </c>
    </row>
    <row r="3306" spans="1:3" hidden="1" x14ac:dyDescent="0.25">
      <c r="A3306">
        <v>3305</v>
      </c>
      <c r="B3306" s="10" t="s">
        <v>5898</v>
      </c>
      <c r="C3306" t="s">
        <v>14351</v>
      </c>
    </row>
    <row r="3307" spans="1:3" hidden="1" x14ac:dyDescent="0.25">
      <c r="A3307">
        <v>3306</v>
      </c>
      <c r="B3307" s="10" t="s">
        <v>5899</v>
      </c>
      <c r="C3307" t="s">
        <v>14352</v>
      </c>
    </row>
    <row r="3308" spans="1:3" hidden="1" x14ac:dyDescent="0.25">
      <c r="A3308">
        <v>3307</v>
      </c>
      <c r="B3308" s="10" t="s">
        <v>5900</v>
      </c>
      <c r="C3308" t="s">
        <v>14353</v>
      </c>
    </row>
    <row r="3309" spans="1:3" hidden="1" x14ac:dyDescent="0.25">
      <c r="A3309">
        <v>3308</v>
      </c>
      <c r="B3309" s="10" t="s">
        <v>5901</v>
      </c>
      <c r="C3309" t="s">
        <v>14354</v>
      </c>
    </row>
    <row r="3310" spans="1:3" hidden="1" x14ac:dyDescent="0.25">
      <c r="A3310">
        <v>3309</v>
      </c>
      <c r="B3310" s="10" t="s">
        <v>5902</v>
      </c>
      <c r="C3310" t="s">
        <v>14355</v>
      </c>
    </row>
    <row r="3311" spans="1:3" hidden="1" x14ac:dyDescent="0.25">
      <c r="A3311">
        <v>3310</v>
      </c>
      <c r="B3311" s="10" t="s">
        <v>5903</v>
      </c>
      <c r="C3311" t="s">
        <v>14356</v>
      </c>
    </row>
    <row r="3312" spans="1:3" hidden="1" x14ac:dyDescent="0.25">
      <c r="A3312">
        <v>3311</v>
      </c>
      <c r="B3312" s="10" t="s">
        <v>5904</v>
      </c>
      <c r="C3312" t="s">
        <v>14357</v>
      </c>
    </row>
    <row r="3313" spans="1:3" hidden="1" x14ac:dyDescent="0.25">
      <c r="A3313">
        <v>3312</v>
      </c>
      <c r="B3313" s="10" t="s">
        <v>5905</v>
      </c>
      <c r="C3313" t="s">
        <v>14358</v>
      </c>
    </row>
    <row r="3314" spans="1:3" hidden="1" x14ac:dyDescent="0.25">
      <c r="A3314">
        <v>3313</v>
      </c>
      <c r="B3314" s="10" t="s">
        <v>5906</v>
      </c>
      <c r="C3314" t="s">
        <v>14359</v>
      </c>
    </row>
    <row r="3315" spans="1:3" hidden="1" x14ac:dyDescent="0.25">
      <c r="A3315">
        <v>3314</v>
      </c>
      <c r="B3315" s="10" t="s">
        <v>5907</v>
      </c>
      <c r="C3315" t="s">
        <v>14360</v>
      </c>
    </row>
    <row r="3316" spans="1:3" hidden="1" x14ac:dyDescent="0.25">
      <c r="A3316">
        <v>3315</v>
      </c>
      <c r="B3316" s="10" t="s">
        <v>5908</v>
      </c>
      <c r="C3316" t="s">
        <v>14361</v>
      </c>
    </row>
    <row r="3317" spans="1:3" hidden="1" x14ac:dyDescent="0.25">
      <c r="A3317">
        <v>3316</v>
      </c>
      <c r="B3317" s="10" t="s">
        <v>5909</v>
      </c>
      <c r="C3317" t="s">
        <v>14362</v>
      </c>
    </row>
    <row r="3318" spans="1:3" hidden="1" x14ac:dyDescent="0.25">
      <c r="A3318">
        <v>3317</v>
      </c>
      <c r="B3318" s="10" t="s">
        <v>5910</v>
      </c>
      <c r="C3318" t="s">
        <v>14346</v>
      </c>
    </row>
    <row r="3319" spans="1:3" hidden="1" x14ac:dyDescent="0.25">
      <c r="A3319">
        <v>3318</v>
      </c>
      <c r="B3319" s="10" t="s">
        <v>5911</v>
      </c>
      <c r="C3319" t="s">
        <v>1024</v>
      </c>
    </row>
    <row r="3320" spans="1:3" hidden="1" x14ac:dyDescent="0.25">
      <c r="A3320">
        <v>3319</v>
      </c>
      <c r="B3320" s="10" t="s">
        <v>5912</v>
      </c>
      <c r="C3320" t="s">
        <v>14363</v>
      </c>
    </row>
    <row r="3321" spans="1:3" hidden="1" x14ac:dyDescent="0.25">
      <c r="A3321">
        <v>3320</v>
      </c>
      <c r="B3321" s="10" t="s">
        <v>5913</v>
      </c>
      <c r="C3321" t="s">
        <v>14364</v>
      </c>
    </row>
    <row r="3322" spans="1:3" hidden="1" x14ac:dyDescent="0.25">
      <c r="A3322">
        <v>3321</v>
      </c>
      <c r="B3322" s="10" t="s">
        <v>5914</v>
      </c>
      <c r="C3322" t="s">
        <v>14365</v>
      </c>
    </row>
    <row r="3323" spans="1:3" hidden="1" x14ac:dyDescent="0.25">
      <c r="A3323">
        <v>3322</v>
      </c>
      <c r="B3323" s="10" t="s">
        <v>5915</v>
      </c>
      <c r="C3323" t="s">
        <v>1025</v>
      </c>
    </row>
    <row r="3324" spans="1:3" hidden="1" x14ac:dyDescent="0.25">
      <c r="A3324">
        <v>3323</v>
      </c>
      <c r="B3324" s="10" t="s">
        <v>5916</v>
      </c>
      <c r="C3324" t="s">
        <v>14366</v>
      </c>
    </row>
    <row r="3325" spans="1:3" hidden="1" x14ac:dyDescent="0.25">
      <c r="A3325">
        <v>3324</v>
      </c>
      <c r="B3325" s="10" t="s">
        <v>5917</v>
      </c>
      <c r="C3325" t="s">
        <v>1026</v>
      </c>
    </row>
    <row r="3326" spans="1:3" hidden="1" x14ac:dyDescent="0.25">
      <c r="A3326">
        <v>3325</v>
      </c>
      <c r="B3326" s="10" t="s">
        <v>5918</v>
      </c>
      <c r="C3326" t="s">
        <v>1027</v>
      </c>
    </row>
    <row r="3327" spans="1:3" hidden="1" x14ac:dyDescent="0.25">
      <c r="A3327">
        <v>3326</v>
      </c>
      <c r="B3327" s="10" t="s">
        <v>5919</v>
      </c>
      <c r="C3327" t="s">
        <v>14367</v>
      </c>
    </row>
    <row r="3328" spans="1:3" hidden="1" x14ac:dyDescent="0.25">
      <c r="A3328">
        <v>3327</v>
      </c>
      <c r="B3328" s="10" t="s">
        <v>5920</v>
      </c>
      <c r="C3328" t="s">
        <v>14368</v>
      </c>
    </row>
    <row r="3329" spans="1:3" hidden="1" x14ac:dyDescent="0.25">
      <c r="A3329">
        <v>3328</v>
      </c>
      <c r="B3329" s="10" t="s">
        <v>5921</v>
      </c>
      <c r="C3329" t="s">
        <v>14369</v>
      </c>
    </row>
    <row r="3330" spans="1:3" hidden="1" x14ac:dyDescent="0.25">
      <c r="A3330">
        <v>3329</v>
      </c>
      <c r="B3330" s="10" t="s">
        <v>5922</v>
      </c>
      <c r="C3330" t="s">
        <v>14370</v>
      </c>
    </row>
    <row r="3331" spans="1:3" hidden="1" x14ac:dyDescent="0.25">
      <c r="A3331">
        <v>3330</v>
      </c>
      <c r="B3331" s="10" t="s">
        <v>5923</v>
      </c>
      <c r="C3331" t="s">
        <v>1028</v>
      </c>
    </row>
    <row r="3332" spans="1:3" hidden="1" x14ac:dyDescent="0.25">
      <c r="A3332">
        <v>3331</v>
      </c>
      <c r="B3332" s="10" t="s">
        <v>5924</v>
      </c>
      <c r="C3332" t="s">
        <v>1029</v>
      </c>
    </row>
    <row r="3333" spans="1:3" hidden="1" x14ac:dyDescent="0.25">
      <c r="A3333">
        <v>3332</v>
      </c>
      <c r="B3333" s="10" t="s">
        <v>5925</v>
      </c>
      <c r="C3333" t="s">
        <v>14371</v>
      </c>
    </row>
    <row r="3334" spans="1:3" hidden="1" x14ac:dyDescent="0.25">
      <c r="A3334">
        <v>3333</v>
      </c>
      <c r="B3334" s="10" t="s">
        <v>5926</v>
      </c>
      <c r="C3334" t="s">
        <v>1030</v>
      </c>
    </row>
    <row r="3335" spans="1:3" hidden="1" x14ac:dyDescent="0.25">
      <c r="A3335">
        <v>3334</v>
      </c>
      <c r="B3335" s="10" t="s">
        <v>5927</v>
      </c>
      <c r="C3335" t="s">
        <v>14372</v>
      </c>
    </row>
    <row r="3336" spans="1:3" hidden="1" x14ac:dyDescent="0.25">
      <c r="A3336">
        <v>3335</v>
      </c>
      <c r="B3336" s="10" t="s">
        <v>5928</v>
      </c>
      <c r="C3336" t="s">
        <v>14373</v>
      </c>
    </row>
    <row r="3337" spans="1:3" hidden="1" x14ac:dyDescent="0.25">
      <c r="A3337">
        <v>3336</v>
      </c>
      <c r="B3337" s="10" t="s">
        <v>5929</v>
      </c>
      <c r="C3337" t="s">
        <v>1031</v>
      </c>
    </row>
    <row r="3338" spans="1:3" hidden="1" x14ac:dyDescent="0.25">
      <c r="A3338">
        <v>3337</v>
      </c>
      <c r="B3338" s="10" t="s">
        <v>5930</v>
      </c>
      <c r="C3338" t="s">
        <v>14374</v>
      </c>
    </row>
    <row r="3339" spans="1:3" hidden="1" x14ac:dyDescent="0.25">
      <c r="A3339">
        <v>3338</v>
      </c>
      <c r="B3339" s="10" t="s">
        <v>5931</v>
      </c>
      <c r="C3339" t="s">
        <v>14375</v>
      </c>
    </row>
    <row r="3340" spans="1:3" hidden="1" x14ac:dyDescent="0.25">
      <c r="A3340">
        <v>3339</v>
      </c>
      <c r="B3340" s="10" t="s">
        <v>5932</v>
      </c>
      <c r="C3340" t="s">
        <v>14376</v>
      </c>
    </row>
    <row r="3341" spans="1:3" hidden="1" x14ac:dyDescent="0.25">
      <c r="A3341">
        <v>3340</v>
      </c>
      <c r="B3341" s="10" t="s">
        <v>5933</v>
      </c>
      <c r="C3341" t="s">
        <v>14377</v>
      </c>
    </row>
    <row r="3342" spans="1:3" hidden="1" x14ac:dyDescent="0.25">
      <c r="A3342">
        <v>3341</v>
      </c>
      <c r="B3342" s="10" t="s">
        <v>5934</v>
      </c>
      <c r="C3342" t="s">
        <v>1032</v>
      </c>
    </row>
    <row r="3343" spans="1:3" hidden="1" x14ac:dyDescent="0.25">
      <c r="A3343">
        <v>3342</v>
      </c>
      <c r="B3343" s="10" t="s">
        <v>5935</v>
      </c>
      <c r="C3343" t="s">
        <v>14378</v>
      </c>
    </row>
    <row r="3344" spans="1:3" hidden="1" x14ac:dyDescent="0.25">
      <c r="A3344">
        <v>3343</v>
      </c>
      <c r="B3344" s="10" t="s">
        <v>5936</v>
      </c>
      <c r="C3344" t="s">
        <v>1033</v>
      </c>
    </row>
    <row r="3345" spans="1:3" hidden="1" x14ac:dyDescent="0.25">
      <c r="A3345">
        <v>3344</v>
      </c>
      <c r="B3345" s="10" t="s">
        <v>5937</v>
      </c>
      <c r="C3345" t="s">
        <v>14379</v>
      </c>
    </row>
    <row r="3346" spans="1:3" hidden="1" x14ac:dyDescent="0.25">
      <c r="A3346">
        <v>3345</v>
      </c>
      <c r="B3346" s="10" t="s">
        <v>5938</v>
      </c>
      <c r="C3346" t="s">
        <v>1034</v>
      </c>
    </row>
    <row r="3347" spans="1:3" hidden="1" x14ac:dyDescent="0.25">
      <c r="A3347">
        <v>3346</v>
      </c>
      <c r="B3347" s="10" t="s">
        <v>5939</v>
      </c>
      <c r="C3347" t="s">
        <v>1035</v>
      </c>
    </row>
    <row r="3348" spans="1:3" hidden="1" x14ac:dyDescent="0.25">
      <c r="A3348">
        <v>3347</v>
      </c>
      <c r="B3348" s="10" t="s">
        <v>5940</v>
      </c>
      <c r="C3348" t="s">
        <v>14380</v>
      </c>
    </row>
    <row r="3349" spans="1:3" hidden="1" x14ac:dyDescent="0.25">
      <c r="A3349">
        <v>3348</v>
      </c>
      <c r="B3349" s="10" t="s">
        <v>5941</v>
      </c>
      <c r="C3349" t="s">
        <v>14381</v>
      </c>
    </row>
    <row r="3350" spans="1:3" hidden="1" x14ac:dyDescent="0.25">
      <c r="A3350">
        <v>3349</v>
      </c>
      <c r="B3350" s="10" t="s">
        <v>5942</v>
      </c>
      <c r="C3350" t="s">
        <v>14382</v>
      </c>
    </row>
    <row r="3351" spans="1:3" hidden="1" x14ac:dyDescent="0.25">
      <c r="A3351">
        <v>3350</v>
      </c>
      <c r="B3351" s="10" t="s">
        <v>5943</v>
      </c>
      <c r="C3351" t="s">
        <v>14383</v>
      </c>
    </row>
    <row r="3352" spans="1:3" hidden="1" x14ac:dyDescent="0.25">
      <c r="A3352">
        <v>3351</v>
      </c>
      <c r="B3352" s="10" t="s">
        <v>5944</v>
      </c>
      <c r="C3352" t="s">
        <v>1036</v>
      </c>
    </row>
    <row r="3353" spans="1:3" hidden="1" x14ac:dyDescent="0.25">
      <c r="A3353">
        <v>3352</v>
      </c>
      <c r="B3353" s="10" t="s">
        <v>5945</v>
      </c>
      <c r="C3353" t="s">
        <v>14384</v>
      </c>
    </row>
    <row r="3354" spans="1:3" hidden="1" x14ac:dyDescent="0.25">
      <c r="A3354">
        <v>3353</v>
      </c>
      <c r="B3354" s="10" t="s">
        <v>5946</v>
      </c>
      <c r="C3354" t="s">
        <v>14385</v>
      </c>
    </row>
    <row r="3355" spans="1:3" hidden="1" x14ac:dyDescent="0.25">
      <c r="A3355">
        <v>3354</v>
      </c>
      <c r="B3355" s="10" t="s">
        <v>5947</v>
      </c>
      <c r="C3355" t="s">
        <v>14386</v>
      </c>
    </row>
    <row r="3356" spans="1:3" hidden="1" x14ac:dyDescent="0.25">
      <c r="A3356">
        <v>3355</v>
      </c>
      <c r="B3356" s="10" t="s">
        <v>5948</v>
      </c>
      <c r="C3356" t="s">
        <v>14387</v>
      </c>
    </row>
    <row r="3357" spans="1:3" hidden="1" x14ac:dyDescent="0.25">
      <c r="A3357">
        <v>3356</v>
      </c>
      <c r="B3357" s="10" t="s">
        <v>5949</v>
      </c>
      <c r="C3357" t="s">
        <v>14388</v>
      </c>
    </row>
    <row r="3358" spans="1:3" hidden="1" x14ac:dyDescent="0.25">
      <c r="A3358">
        <v>3357</v>
      </c>
      <c r="B3358" s="10" t="s">
        <v>5950</v>
      </c>
      <c r="C3358" t="s">
        <v>14389</v>
      </c>
    </row>
    <row r="3359" spans="1:3" hidden="1" x14ac:dyDescent="0.25">
      <c r="A3359">
        <v>3358</v>
      </c>
      <c r="B3359" s="10" t="s">
        <v>5951</v>
      </c>
      <c r="C3359" t="s">
        <v>14390</v>
      </c>
    </row>
    <row r="3360" spans="1:3" hidden="1" x14ac:dyDescent="0.25">
      <c r="A3360">
        <v>3359</v>
      </c>
      <c r="B3360" s="10" t="s">
        <v>5952</v>
      </c>
      <c r="C3360" t="s">
        <v>14391</v>
      </c>
    </row>
    <row r="3361" spans="1:3" hidden="1" x14ac:dyDescent="0.25">
      <c r="A3361">
        <v>3360</v>
      </c>
      <c r="B3361" s="10" t="s">
        <v>5953</v>
      </c>
      <c r="C3361" t="s">
        <v>14392</v>
      </c>
    </row>
    <row r="3362" spans="1:3" hidden="1" x14ac:dyDescent="0.25">
      <c r="A3362">
        <v>3361</v>
      </c>
      <c r="B3362" s="10" t="s">
        <v>5954</v>
      </c>
      <c r="C3362" t="s">
        <v>14393</v>
      </c>
    </row>
    <row r="3363" spans="1:3" hidden="1" x14ac:dyDescent="0.25">
      <c r="A3363">
        <v>3362</v>
      </c>
      <c r="B3363" s="10" t="s">
        <v>5955</v>
      </c>
      <c r="C3363" t="s">
        <v>14394</v>
      </c>
    </row>
    <row r="3364" spans="1:3" hidden="1" x14ac:dyDescent="0.25">
      <c r="A3364">
        <v>3363</v>
      </c>
      <c r="B3364" s="10" t="s">
        <v>5956</v>
      </c>
      <c r="C3364" t="s">
        <v>14395</v>
      </c>
    </row>
    <row r="3365" spans="1:3" hidden="1" x14ac:dyDescent="0.25">
      <c r="A3365">
        <v>3364</v>
      </c>
      <c r="B3365" s="10" t="s">
        <v>5957</v>
      </c>
      <c r="C3365" t="s">
        <v>14396</v>
      </c>
    </row>
    <row r="3366" spans="1:3" hidden="1" x14ac:dyDescent="0.25">
      <c r="A3366">
        <v>3365</v>
      </c>
      <c r="B3366" s="10" t="s">
        <v>5958</v>
      </c>
      <c r="C3366" t="s">
        <v>1037</v>
      </c>
    </row>
    <row r="3367" spans="1:3" hidden="1" x14ac:dyDescent="0.25">
      <c r="A3367">
        <v>3366</v>
      </c>
      <c r="B3367" s="10" t="s">
        <v>5959</v>
      </c>
      <c r="C3367" t="s">
        <v>14397</v>
      </c>
    </row>
    <row r="3368" spans="1:3" hidden="1" x14ac:dyDescent="0.25">
      <c r="A3368">
        <v>3367</v>
      </c>
      <c r="B3368" s="10" t="s">
        <v>5960</v>
      </c>
      <c r="C3368" t="s">
        <v>14398</v>
      </c>
    </row>
    <row r="3369" spans="1:3" hidden="1" x14ac:dyDescent="0.25">
      <c r="A3369">
        <v>3368</v>
      </c>
      <c r="B3369" s="10" t="s">
        <v>5961</v>
      </c>
      <c r="C3369" t="s">
        <v>14399</v>
      </c>
    </row>
    <row r="3370" spans="1:3" hidden="1" x14ac:dyDescent="0.25">
      <c r="A3370">
        <v>3369</v>
      </c>
      <c r="B3370" s="10" t="s">
        <v>5962</v>
      </c>
      <c r="C3370" t="s">
        <v>14400</v>
      </c>
    </row>
    <row r="3371" spans="1:3" hidden="1" x14ac:dyDescent="0.25">
      <c r="A3371">
        <v>3370</v>
      </c>
      <c r="B3371" s="10" t="s">
        <v>5963</v>
      </c>
      <c r="C3371" t="s">
        <v>1038</v>
      </c>
    </row>
    <row r="3372" spans="1:3" hidden="1" x14ac:dyDescent="0.25">
      <c r="A3372">
        <v>3371</v>
      </c>
      <c r="B3372" s="10" t="s">
        <v>5964</v>
      </c>
      <c r="C3372" t="s">
        <v>14401</v>
      </c>
    </row>
    <row r="3373" spans="1:3" hidden="1" x14ac:dyDescent="0.25">
      <c r="A3373">
        <v>3372</v>
      </c>
      <c r="B3373" s="10" t="s">
        <v>5965</v>
      </c>
      <c r="C3373" t="s">
        <v>14402</v>
      </c>
    </row>
    <row r="3374" spans="1:3" hidden="1" x14ac:dyDescent="0.25">
      <c r="A3374">
        <v>3373</v>
      </c>
      <c r="B3374" s="10" t="s">
        <v>5966</v>
      </c>
      <c r="C3374" t="s">
        <v>14403</v>
      </c>
    </row>
    <row r="3375" spans="1:3" hidden="1" x14ac:dyDescent="0.25">
      <c r="A3375">
        <v>3374</v>
      </c>
      <c r="B3375" s="10" t="s">
        <v>5967</v>
      </c>
      <c r="C3375" t="s">
        <v>1039</v>
      </c>
    </row>
    <row r="3376" spans="1:3" hidden="1" x14ac:dyDescent="0.25">
      <c r="A3376">
        <v>3375</v>
      </c>
      <c r="B3376" s="10" t="s">
        <v>5968</v>
      </c>
      <c r="C3376" t="s">
        <v>14404</v>
      </c>
    </row>
    <row r="3377" spans="1:3" hidden="1" x14ac:dyDescent="0.25">
      <c r="A3377">
        <v>3376</v>
      </c>
      <c r="B3377" s="10" t="s">
        <v>5969</v>
      </c>
      <c r="C3377" t="s">
        <v>14405</v>
      </c>
    </row>
    <row r="3378" spans="1:3" hidden="1" x14ac:dyDescent="0.25">
      <c r="A3378">
        <v>3377</v>
      </c>
      <c r="B3378" s="10" t="s">
        <v>5970</v>
      </c>
      <c r="C3378" t="s">
        <v>1040</v>
      </c>
    </row>
    <row r="3379" spans="1:3" hidden="1" x14ac:dyDescent="0.25">
      <c r="A3379">
        <v>3378</v>
      </c>
      <c r="B3379" s="10" t="s">
        <v>5971</v>
      </c>
      <c r="C3379" t="s">
        <v>14406</v>
      </c>
    </row>
    <row r="3380" spans="1:3" hidden="1" x14ac:dyDescent="0.25">
      <c r="A3380">
        <v>3379</v>
      </c>
      <c r="B3380" s="10" t="s">
        <v>5972</v>
      </c>
      <c r="C3380" t="s">
        <v>1041</v>
      </c>
    </row>
    <row r="3381" spans="1:3" hidden="1" x14ac:dyDescent="0.25">
      <c r="A3381">
        <v>3380</v>
      </c>
      <c r="B3381" s="10" t="s">
        <v>5973</v>
      </c>
      <c r="C3381" t="s">
        <v>14407</v>
      </c>
    </row>
    <row r="3382" spans="1:3" hidden="1" x14ac:dyDescent="0.25">
      <c r="A3382">
        <v>3381</v>
      </c>
      <c r="B3382" s="10" t="s">
        <v>5974</v>
      </c>
      <c r="C3382" t="s">
        <v>14408</v>
      </c>
    </row>
    <row r="3383" spans="1:3" hidden="1" x14ac:dyDescent="0.25">
      <c r="A3383">
        <v>3382</v>
      </c>
      <c r="B3383" s="10" t="s">
        <v>5975</v>
      </c>
      <c r="C3383" t="s">
        <v>1042</v>
      </c>
    </row>
    <row r="3384" spans="1:3" hidden="1" x14ac:dyDescent="0.25">
      <c r="A3384">
        <v>3383</v>
      </c>
      <c r="B3384" s="10" t="s">
        <v>5976</v>
      </c>
      <c r="C3384" t="s">
        <v>14409</v>
      </c>
    </row>
    <row r="3385" spans="1:3" hidden="1" x14ac:dyDescent="0.25">
      <c r="A3385">
        <v>3384</v>
      </c>
      <c r="B3385" s="10" t="s">
        <v>5977</v>
      </c>
      <c r="C3385" t="s">
        <v>14410</v>
      </c>
    </row>
    <row r="3386" spans="1:3" hidden="1" x14ac:dyDescent="0.25">
      <c r="A3386">
        <v>3385</v>
      </c>
      <c r="B3386" s="10" t="s">
        <v>5978</v>
      </c>
      <c r="C3386" t="s">
        <v>14411</v>
      </c>
    </row>
    <row r="3387" spans="1:3" hidden="1" x14ac:dyDescent="0.25">
      <c r="A3387">
        <v>3386</v>
      </c>
      <c r="B3387" s="10" t="s">
        <v>5979</v>
      </c>
      <c r="C3387" t="s">
        <v>14412</v>
      </c>
    </row>
    <row r="3388" spans="1:3" hidden="1" x14ac:dyDescent="0.25">
      <c r="A3388">
        <v>3387</v>
      </c>
      <c r="B3388" s="10" t="s">
        <v>5980</v>
      </c>
      <c r="C3388" t="s">
        <v>14413</v>
      </c>
    </row>
    <row r="3389" spans="1:3" hidden="1" x14ac:dyDescent="0.25">
      <c r="A3389">
        <v>3388</v>
      </c>
      <c r="B3389" s="10" t="s">
        <v>5981</v>
      </c>
      <c r="C3389" t="s">
        <v>14414</v>
      </c>
    </row>
    <row r="3390" spans="1:3" hidden="1" x14ac:dyDescent="0.25">
      <c r="A3390">
        <v>3389</v>
      </c>
      <c r="B3390" s="10" t="s">
        <v>5982</v>
      </c>
      <c r="C3390" t="s">
        <v>1043</v>
      </c>
    </row>
    <row r="3391" spans="1:3" hidden="1" x14ac:dyDescent="0.25">
      <c r="A3391">
        <v>3390</v>
      </c>
      <c r="B3391" s="10" t="s">
        <v>5983</v>
      </c>
      <c r="C3391" t="s">
        <v>1044</v>
      </c>
    </row>
    <row r="3392" spans="1:3" hidden="1" x14ac:dyDescent="0.25">
      <c r="A3392">
        <v>3391</v>
      </c>
      <c r="B3392" s="10" t="s">
        <v>5984</v>
      </c>
      <c r="C3392" t="s">
        <v>14415</v>
      </c>
    </row>
    <row r="3393" spans="1:3" hidden="1" x14ac:dyDescent="0.25">
      <c r="A3393">
        <v>3392</v>
      </c>
      <c r="B3393" s="10" t="s">
        <v>5985</v>
      </c>
      <c r="C3393" t="s">
        <v>1045</v>
      </c>
    </row>
    <row r="3394" spans="1:3" hidden="1" x14ac:dyDescent="0.25">
      <c r="A3394">
        <v>3393</v>
      </c>
      <c r="B3394" s="10" t="s">
        <v>5986</v>
      </c>
      <c r="C3394" t="s">
        <v>14416</v>
      </c>
    </row>
    <row r="3395" spans="1:3" hidden="1" x14ac:dyDescent="0.25">
      <c r="A3395">
        <v>3394</v>
      </c>
      <c r="B3395" s="10" t="s">
        <v>5987</v>
      </c>
      <c r="C3395" t="s">
        <v>14417</v>
      </c>
    </row>
    <row r="3396" spans="1:3" hidden="1" x14ac:dyDescent="0.25">
      <c r="A3396">
        <v>3395</v>
      </c>
      <c r="B3396" s="10" t="s">
        <v>5988</v>
      </c>
      <c r="C3396" t="s">
        <v>14418</v>
      </c>
    </row>
    <row r="3397" spans="1:3" hidden="1" x14ac:dyDescent="0.25">
      <c r="A3397">
        <v>3396</v>
      </c>
      <c r="B3397" s="10" t="s">
        <v>5989</v>
      </c>
      <c r="C3397" t="s">
        <v>14419</v>
      </c>
    </row>
    <row r="3398" spans="1:3" hidden="1" x14ac:dyDescent="0.25">
      <c r="A3398">
        <v>3397</v>
      </c>
      <c r="B3398" s="10" t="s">
        <v>5990</v>
      </c>
      <c r="C3398" t="s">
        <v>14420</v>
      </c>
    </row>
    <row r="3399" spans="1:3" hidden="1" x14ac:dyDescent="0.25">
      <c r="A3399">
        <v>3398</v>
      </c>
      <c r="B3399" s="10" t="s">
        <v>5991</v>
      </c>
      <c r="C3399" t="s">
        <v>14421</v>
      </c>
    </row>
    <row r="3400" spans="1:3" hidden="1" x14ac:dyDescent="0.25">
      <c r="A3400">
        <v>3399</v>
      </c>
      <c r="B3400" s="10" t="s">
        <v>5992</v>
      </c>
      <c r="C3400" t="s">
        <v>1046</v>
      </c>
    </row>
    <row r="3401" spans="1:3" hidden="1" x14ac:dyDescent="0.25">
      <c r="A3401">
        <v>3400</v>
      </c>
      <c r="B3401" s="10" t="s">
        <v>5993</v>
      </c>
      <c r="C3401" t="s">
        <v>1047</v>
      </c>
    </row>
    <row r="3402" spans="1:3" hidden="1" x14ac:dyDescent="0.25">
      <c r="A3402">
        <v>3401</v>
      </c>
      <c r="B3402" s="10" t="s">
        <v>5994</v>
      </c>
      <c r="C3402" t="s">
        <v>1048</v>
      </c>
    </row>
    <row r="3403" spans="1:3" hidden="1" x14ac:dyDescent="0.25">
      <c r="A3403">
        <v>3402</v>
      </c>
      <c r="B3403" s="10" t="s">
        <v>5995</v>
      </c>
      <c r="C3403" t="s">
        <v>1049</v>
      </c>
    </row>
    <row r="3404" spans="1:3" hidden="1" x14ac:dyDescent="0.25">
      <c r="A3404">
        <v>3403</v>
      </c>
      <c r="B3404" s="10" t="s">
        <v>5996</v>
      </c>
      <c r="C3404" t="s">
        <v>1050</v>
      </c>
    </row>
    <row r="3405" spans="1:3" hidden="1" x14ac:dyDescent="0.25">
      <c r="A3405">
        <v>3404</v>
      </c>
      <c r="B3405" s="10" t="s">
        <v>5997</v>
      </c>
      <c r="C3405" t="s">
        <v>1051</v>
      </c>
    </row>
    <row r="3406" spans="1:3" hidden="1" x14ac:dyDescent="0.25">
      <c r="A3406">
        <v>3405</v>
      </c>
      <c r="B3406" s="10" t="s">
        <v>5998</v>
      </c>
      <c r="C3406" t="s">
        <v>1052</v>
      </c>
    </row>
    <row r="3407" spans="1:3" hidden="1" x14ac:dyDescent="0.25">
      <c r="A3407">
        <v>3406</v>
      </c>
      <c r="B3407" s="10" t="s">
        <v>5999</v>
      </c>
      <c r="C3407" t="s">
        <v>1053</v>
      </c>
    </row>
    <row r="3408" spans="1:3" hidden="1" x14ac:dyDescent="0.25">
      <c r="A3408">
        <v>3407</v>
      </c>
      <c r="B3408" s="10" t="s">
        <v>6000</v>
      </c>
      <c r="C3408" t="s">
        <v>14422</v>
      </c>
    </row>
    <row r="3409" spans="1:3" hidden="1" x14ac:dyDescent="0.25">
      <c r="A3409">
        <v>3408</v>
      </c>
      <c r="B3409" s="10" t="s">
        <v>6001</v>
      </c>
      <c r="C3409" t="s">
        <v>1054</v>
      </c>
    </row>
    <row r="3410" spans="1:3" hidden="1" x14ac:dyDescent="0.25">
      <c r="A3410">
        <v>3409</v>
      </c>
      <c r="B3410" s="10" t="s">
        <v>6002</v>
      </c>
      <c r="C3410" t="s">
        <v>1055</v>
      </c>
    </row>
    <row r="3411" spans="1:3" hidden="1" x14ac:dyDescent="0.25">
      <c r="A3411">
        <v>3410</v>
      </c>
      <c r="B3411" s="10" t="s">
        <v>6003</v>
      </c>
      <c r="C3411" t="s">
        <v>1056</v>
      </c>
    </row>
    <row r="3412" spans="1:3" hidden="1" x14ac:dyDescent="0.25">
      <c r="A3412">
        <v>3411</v>
      </c>
      <c r="B3412" s="10" t="s">
        <v>6004</v>
      </c>
      <c r="C3412" t="s">
        <v>1057</v>
      </c>
    </row>
    <row r="3413" spans="1:3" hidden="1" x14ac:dyDescent="0.25">
      <c r="A3413">
        <v>3412</v>
      </c>
      <c r="B3413" s="10" t="s">
        <v>6005</v>
      </c>
      <c r="C3413" t="s">
        <v>14423</v>
      </c>
    </row>
    <row r="3414" spans="1:3" hidden="1" x14ac:dyDescent="0.25">
      <c r="A3414">
        <v>3413</v>
      </c>
      <c r="B3414" s="10" t="s">
        <v>6006</v>
      </c>
      <c r="C3414" t="s">
        <v>14424</v>
      </c>
    </row>
    <row r="3415" spans="1:3" hidden="1" x14ac:dyDescent="0.25">
      <c r="A3415">
        <v>3414</v>
      </c>
      <c r="B3415" s="10" t="s">
        <v>6007</v>
      </c>
      <c r="C3415" t="s">
        <v>14425</v>
      </c>
    </row>
    <row r="3416" spans="1:3" hidden="1" x14ac:dyDescent="0.25">
      <c r="A3416">
        <v>3415</v>
      </c>
      <c r="B3416" s="10" t="s">
        <v>6008</v>
      </c>
      <c r="C3416" t="s">
        <v>14426</v>
      </c>
    </row>
    <row r="3417" spans="1:3" hidden="1" x14ac:dyDescent="0.25">
      <c r="A3417">
        <v>3416</v>
      </c>
      <c r="B3417" s="10" t="s">
        <v>6009</v>
      </c>
      <c r="C3417" t="s">
        <v>1058</v>
      </c>
    </row>
    <row r="3418" spans="1:3" hidden="1" x14ac:dyDescent="0.25">
      <c r="A3418">
        <v>3417</v>
      </c>
      <c r="B3418" s="10" t="s">
        <v>6010</v>
      </c>
      <c r="C3418" t="s">
        <v>1059</v>
      </c>
    </row>
    <row r="3419" spans="1:3" hidden="1" x14ac:dyDescent="0.25">
      <c r="A3419">
        <v>3418</v>
      </c>
      <c r="B3419" s="10" t="s">
        <v>6011</v>
      </c>
      <c r="C3419" t="s">
        <v>14427</v>
      </c>
    </row>
    <row r="3420" spans="1:3" hidden="1" x14ac:dyDescent="0.25">
      <c r="A3420">
        <v>3419</v>
      </c>
      <c r="B3420" s="10" t="s">
        <v>6012</v>
      </c>
      <c r="C3420" t="s">
        <v>1060</v>
      </c>
    </row>
    <row r="3421" spans="1:3" hidden="1" x14ac:dyDescent="0.25">
      <c r="A3421">
        <v>3420</v>
      </c>
      <c r="B3421" s="10" t="s">
        <v>6013</v>
      </c>
      <c r="C3421" t="s">
        <v>14428</v>
      </c>
    </row>
    <row r="3422" spans="1:3" hidden="1" x14ac:dyDescent="0.25">
      <c r="A3422">
        <v>3421</v>
      </c>
      <c r="B3422" s="10" t="s">
        <v>6014</v>
      </c>
      <c r="C3422" t="s">
        <v>14429</v>
      </c>
    </row>
    <row r="3423" spans="1:3" hidden="1" x14ac:dyDescent="0.25">
      <c r="A3423">
        <v>3422</v>
      </c>
      <c r="B3423" s="10" t="s">
        <v>6015</v>
      </c>
      <c r="C3423" t="s">
        <v>1061</v>
      </c>
    </row>
    <row r="3424" spans="1:3" hidden="1" x14ac:dyDescent="0.25">
      <c r="A3424">
        <v>3423</v>
      </c>
      <c r="B3424" s="10" t="s">
        <v>6016</v>
      </c>
      <c r="C3424" t="s">
        <v>1062</v>
      </c>
    </row>
    <row r="3425" spans="1:3" hidden="1" x14ac:dyDescent="0.25">
      <c r="A3425">
        <v>3424</v>
      </c>
      <c r="B3425" s="10" t="s">
        <v>6017</v>
      </c>
      <c r="C3425" t="s">
        <v>14430</v>
      </c>
    </row>
    <row r="3426" spans="1:3" hidden="1" x14ac:dyDescent="0.25">
      <c r="A3426">
        <v>3425</v>
      </c>
      <c r="B3426" s="10" t="s">
        <v>6018</v>
      </c>
      <c r="C3426" t="s">
        <v>14431</v>
      </c>
    </row>
    <row r="3427" spans="1:3" hidden="1" x14ac:dyDescent="0.25">
      <c r="A3427">
        <v>3426</v>
      </c>
      <c r="B3427" s="10" t="s">
        <v>6019</v>
      </c>
      <c r="C3427" t="s">
        <v>1063</v>
      </c>
    </row>
    <row r="3428" spans="1:3" hidden="1" x14ac:dyDescent="0.25">
      <c r="A3428">
        <v>3427</v>
      </c>
      <c r="B3428" s="10" t="s">
        <v>6020</v>
      </c>
      <c r="C3428" t="s">
        <v>14432</v>
      </c>
    </row>
    <row r="3429" spans="1:3" hidden="1" x14ac:dyDescent="0.25">
      <c r="A3429">
        <v>3428</v>
      </c>
      <c r="B3429" s="10" t="s">
        <v>6021</v>
      </c>
      <c r="C3429" t="s">
        <v>14433</v>
      </c>
    </row>
    <row r="3430" spans="1:3" hidden="1" x14ac:dyDescent="0.25">
      <c r="A3430">
        <v>3429</v>
      </c>
      <c r="B3430" s="10" t="s">
        <v>6022</v>
      </c>
      <c r="C3430" t="s">
        <v>14434</v>
      </c>
    </row>
    <row r="3431" spans="1:3" hidden="1" x14ac:dyDescent="0.25">
      <c r="A3431">
        <v>3430</v>
      </c>
      <c r="B3431" s="10" t="s">
        <v>6023</v>
      </c>
      <c r="C3431" t="s">
        <v>14435</v>
      </c>
    </row>
    <row r="3432" spans="1:3" hidden="1" x14ac:dyDescent="0.25">
      <c r="A3432">
        <v>3431</v>
      </c>
      <c r="B3432" s="10" t="s">
        <v>6024</v>
      </c>
      <c r="C3432" t="s">
        <v>14436</v>
      </c>
    </row>
    <row r="3433" spans="1:3" hidden="1" x14ac:dyDescent="0.25">
      <c r="A3433">
        <v>3432</v>
      </c>
      <c r="B3433" s="10" t="s">
        <v>6025</v>
      </c>
      <c r="C3433" t="s">
        <v>14437</v>
      </c>
    </row>
    <row r="3434" spans="1:3" hidden="1" x14ac:dyDescent="0.25">
      <c r="A3434">
        <v>3433</v>
      </c>
      <c r="B3434" s="10" t="s">
        <v>6026</v>
      </c>
      <c r="C3434" t="s">
        <v>1064</v>
      </c>
    </row>
    <row r="3435" spans="1:3" hidden="1" x14ac:dyDescent="0.25">
      <c r="A3435">
        <v>3434</v>
      </c>
      <c r="B3435" s="10" t="s">
        <v>6027</v>
      </c>
      <c r="C3435" t="s">
        <v>14438</v>
      </c>
    </row>
    <row r="3436" spans="1:3" hidden="1" x14ac:dyDescent="0.25">
      <c r="A3436">
        <v>3435</v>
      </c>
      <c r="B3436" s="10" t="s">
        <v>6028</v>
      </c>
      <c r="C3436" t="s">
        <v>14439</v>
      </c>
    </row>
    <row r="3437" spans="1:3" hidden="1" x14ac:dyDescent="0.25">
      <c r="A3437">
        <v>3436</v>
      </c>
      <c r="B3437" s="10" t="s">
        <v>6029</v>
      </c>
      <c r="C3437" t="s">
        <v>14440</v>
      </c>
    </row>
    <row r="3438" spans="1:3" hidden="1" x14ac:dyDescent="0.25">
      <c r="A3438">
        <v>3437</v>
      </c>
      <c r="B3438" s="10" t="s">
        <v>6030</v>
      </c>
      <c r="C3438" t="s">
        <v>14441</v>
      </c>
    </row>
    <row r="3439" spans="1:3" hidden="1" x14ac:dyDescent="0.25">
      <c r="A3439">
        <v>3438</v>
      </c>
      <c r="B3439" s="10" t="s">
        <v>6031</v>
      </c>
      <c r="C3439" t="s">
        <v>1065</v>
      </c>
    </row>
    <row r="3440" spans="1:3" hidden="1" x14ac:dyDescent="0.25">
      <c r="A3440">
        <v>3439</v>
      </c>
      <c r="B3440" s="10" t="s">
        <v>6032</v>
      </c>
      <c r="C3440" t="s">
        <v>14442</v>
      </c>
    </row>
    <row r="3441" spans="1:3" hidden="1" x14ac:dyDescent="0.25">
      <c r="A3441">
        <v>3440</v>
      </c>
      <c r="B3441" s="10" t="s">
        <v>6033</v>
      </c>
      <c r="C3441" t="s">
        <v>1066</v>
      </c>
    </row>
    <row r="3442" spans="1:3" hidden="1" x14ac:dyDescent="0.25">
      <c r="A3442">
        <v>3441</v>
      </c>
      <c r="B3442" s="10" t="s">
        <v>6034</v>
      </c>
      <c r="C3442" t="s">
        <v>1067</v>
      </c>
    </row>
    <row r="3443" spans="1:3" hidden="1" x14ac:dyDescent="0.25">
      <c r="A3443">
        <v>3442</v>
      </c>
      <c r="B3443" s="10" t="s">
        <v>6035</v>
      </c>
      <c r="C3443" t="s">
        <v>14443</v>
      </c>
    </row>
    <row r="3444" spans="1:3" hidden="1" x14ac:dyDescent="0.25">
      <c r="A3444">
        <v>3443</v>
      </c>
      <c r="B3444" s="10" t="s">
        <v>6036</v>
      </c>
      <c r="C3444" t="s">
        <v>14444</v>
      </c>
    </row>
    <row r="3445" spans="1:3" hidden="1" x14ac:dyDescent="0.25">
      <c r="A3445">
        <v>3444</v>
      </c>
      <c r="B3445" s="10" t="s">
        <v>6037</v>
      </c>
      <c r="C3445" t="s">
        <v>14445</v>
      </c>
    </row>
    <row r="3446" spans="1:3" hidden="1" x14ac:dyDescent="0.25">
      <c r="A3446">
        <v>3445</v>
      </c>
      <c r="B3446" s="10" t="s">
        <v>6038</v>
      </c>
      <c r="C3446" t="s">
        <v>14446</v>
      </c>
    </row>
    <row r="3447" spans="1:3" hidden="1" x14ac:dyDescent="0.25">
      <c r="A3447">
        <v>3446</v>
      </c>
      <c r="B3447" s="10" t="s">
        <v>6039</v>
      </c>
      <c r="C3447" t="s">
        <v>14447</v>
      </c>
    </row>
    <row r="3448" spans="1:3" hidden="1" x14ac:dyDescent="0.25">
      <c r="A3448">
        <v>3447</v>
      </c>
      <c r="B3448" s="10" t="s">
        <v>6040</v>
      </c>
      <c r="C3448" t="s">
        <v>1068</v>
      </c>
    </row>
    <row r="3449" spans="1:3" hidden="1" x14ac:dyDescent="0.25">
      <c r="A3449">
        <v>3448</v>
      </c>
      <c r="B3449" s="10" t="s">
        <v>6041</v>
      </c>
      <c r="C3449" t="s">
        <v>14448</v>
      </c>
    </row>
    <row r="3450" spans="1:3" hidden="1" x14ac:dyDescent="0.25">
      <c r="A3450">
        <v>3449</v>
      </c>
      <c r="B3450" s="10" t="s">
        <v>6042</v>
      </c>
      <c r="C3450" t="s">
        <v>14449</v>
      </c>
    </row>
    <row r="3451" spans="1:3" hidden="1" x14ac:dyDescent="0.25">
      <c r="A3451">
        <v>3450</v>
      </c>
      <c r="B3451" s="10" t="s">
        <v>6043</v>
      </c>
      <c r="C3451" t="s">
        <v>1069</v>
      </c>
    </row>
    <row r="3452" spans="1:3" hidden="1" x14ac:dyDescent="0.25">
      <c r="A3452">
        <v>3451</v>
      </c>
      <c r="B3452" s="10" t="s">
        <v>6044</v>
      </c>
      <c r="C3452" t="s">
        <v>14450</v>
      </c>
    </row>
    <row r="3453" spans="1:3" hidden="1" x14ac:dyDescent="0.25">
      <c r="A3453">
        <v>3452</v>
      </c>
      <c r="B3453" s="10" t="s">
        <v>6045</v>
      </c>
      <c r="C3453" t="s">
        <v>14451</v>
      </c>
    </row>
    <row r="3454" spans="1:3" hidden="1" x14ac:dyDescent="0.25">
      <c r="A3454">
        <v>3453</v>
      </c>
      <c r="B3454" s="10" t="s">
        <v>6046</v>
      </c>
      <c r="C3454" t="s">
        <v>14452</v>
      </c>
    </row>
    <row r="3455" spans="1:3" hidden="1" x14ac:dyDescent="0.25">
      <c r="A3455">
        <v>3454</v>
      </c>
      <c r="B3455" s="10" t="s">
        <v>6047</v>
      </c>
      <c r="C3455" t="s">
        <v>14453</v>
      </c>
    </row>
    <row r="3456" spans="1:3" hidden="1" x14ac:dyDescent="0.25">
      <c r="A3456">
        <v>3455</v>
      </c>
      <c r="B3456" s="10" t="s">
        <v>6048</v>
      </c>
      <c r="C3456" t="s">
        <v>14454</v>
      </c>
    </row>
    <row r="3457" spans="1:3" hidden="1" x14ac:dyDescent="0.25">
      <c r="A3457">
        <v>3456</v>
      </c>
      <c r="B3457" s="10" t="s">
        <v>6049</v>
      </c>
      <c r="C3457" t="s">
        <v>14455</v>
      </c>
    </row>
    <row r="3458" spans="1:3" hidden="1" x14ac:dyDescent="0.25">
      <c r="A3458">
        <v>3457</v>
      </c>
      <c r="B3458" s="10" t="s">
        <v>6050</v>
      </c>
      <c r="C3458" t="s">
        <v>14456</v>
      </c>
    </row>
    <row r="3459" spans="1:3" hidden="1" x14ac:dyDescent="0.25">
      <c r="A3459">
        <v>3458</v>
      </c>
      <c r="B3459" s="10" t="s">
        <v>6051</v>
      </c>
      <c r="C3459" t="s">
        <v>14457</v>
      </c>
    </row>
    <row r="3460" spans="1:3" hidden="1" x14ac:dyDescent="0.25">
      <c r="A3460">
        <v>3459</v>
      </c>
      <c r="B3460" s="10" t="s">
        <v>6052</v>
      </c>
      <c r="C3460" t="s">
        <v>14458</v>
      </c>
    </row>
    <row r="3461" spans="1:3" hidden="1" x14ac:dyDescent="0.25">
      <c r="A3461">
        <v>3460</v>
      </c>
      <c r="B3461" s="10" t="s">
        <v>6053</v>
      </c>
      <c r="C3461" t="s">
        <v>14459</v>
      </c>
    </row>
    <row r="3462" spans="1:3" hidden="1" x14ac:dyDescent="0.25">
      <c r="A3462">
        <v>3461</v>
      </c>
      <c r="B3462" s="10" t="s">
        <v>6054</v>
      </c>
      <c r="C3462" t="s">
        <v>14460</v>
      </c>
    </row>
    <row r="3463" spans="1:3" hidden="1" x14ac:dyDescent="0.25">
      <c r="A3463">
        <v>3462</v>
      </c>
      <c r="B3463" s="10" t="s">
        <v>6055</v>
      </c>
      <c r="C3463" t="s">
        <v>1070</v>
      </c>
    </row>
    <row r="3464" spans="1:3" hidden="1" x14ac:dyDescent="0.25">
      <c r="A3464">
        <v>3463</v>
      </c>
      <c r="B3464" s="10" t="s">
        <v>6056</v>
      </c>
      <c r="C3464" t="s">
        <v>14461</v>
      </c>
    </row>
    <row r="3465" spans="1:3" hidden="1" x14ac:dyDescent="0.25">
      <c r="A3465">
        <v>3464</v>
      </c>
      <c r="B3465" s="10" t="s">
        <v>6057</v>
      </c>
      <c r="C3465" t="s">
        <v>14462</v>
      </c>
    </row>
    <row r="3466" spans="1:3" hidden="1" x14ac:dyDescent="0.25">
      <c r="A3466">
        <v>3465</v>
      </c>
      <c r="B3466" s="10" t="s">
        <v>6058</v>
      </c>
      <c r="C3466" t="s">
        <v>14463</v>
      </c>
    </row>
    <row r="3467" spans="1:3" hidden="1" x14ac:dyDescent="0.25">
      <c r="A3467">
        <v>3466</v>
      </c>
      <c r="B3467" s="10" t="s">
        <v>6059</v>
      </c>
      <c r="C3467" t="s">
        <v>14464</v>
      </c>
    </row>
    <row r="3468" spans="1:3" hidden="1" x14ac:dyDescent="0.25">
      <c r="A3468">
        <v>3467</v>
      </c>
      <c r="B3468" s="10" t="s">
        <v>6060</v>
      </c>
      <c r="C3468" t="s">
        <v>1071</v>
      </c>
    </row>
    <row r="3469" spans="1:3" hidden="1" x14ac:dyDescent="0.25">
      <c r="A3469">
        <v>3468</v>
      </c>
      <c r="B3469" s="10" t="s">
        <v>6061</v>
      </c>
      <c r="C3469" t="s">
        <v>14465</v>
      </c>
    </row>
    <row r="3470" spans="1:3" hidden="1" x14ac:dyDescent="0.25">
      <c r="A3470">
        <v>3469</v>
      </c>
      <c r="B3470" s="10" t="s">
        <v>6062</v>
      </c>
      <c r="C3470" t="s">
        <v>1072</v>
      </c>
    </row>
    <row r="3471" spans="1:3" hidden="1" x14ac:dyDescent="0.25">
      <c r="A3471">
        <v>3470</v>
      </c>
      <c r="B3471" s="10" t="s">
        <v>6063</v>
      </c>
      <c r="C3471" t="s">
        <v>14466</v>
      </c>
    </row>
    <row r="3472" spans="1:3" hidden="1" x14ac:dyDescent="0.25">
      <c r="A3472">
        <v>3471</v>
      </c>
      <c r="B3472" s="10" t="s">
        <v>6064</v>
      </c>
      <c r="C3472" t="s">
        <v>1073</v>
      </c>
    </row>
    <row r="3473" spans="1:3" hidden="1" x14ac:dyDescent="0.25">
      <c r="A3473">
        <v>3472</v>
      </c>
      <c r="B3473" s="10" t="s">
        <v>6065</v>
      </c>
      <c r="C3473" t="s">
        <v>1074</v>
      </c>
    </row>
    <row r="3474" spans="1:3" hidden="1" x14ac:dyDescent="0.25">
      <c r="A3474">
        <v>3473</v>
      </c>
      <c r="B3474" s="10" t="s">
        <v>6066</v>
      </c>
      <c r="C3474" t="s">
        <v>1075</v>
      </c>
    </row>
    <row r="3475" spans="1:3" hidden="1" x14ac:dyDescent="0.25">
      <c r="A3475">
        <v>3474</v>
      </c>
      <c r="B3475" s="10" t="s">
        <v>6067</v>
      </c>
      <c r="C3475" t="s">
        <v>14467</v>
      </c>
    </row>
    <row r="3476" spans="1:3" hidden="1" x14ac:dyDescent="0.25">
      <c r="A3476">
        <v>3475</v>
      </c>
      <c r="B3476" s="10" t="s">
        <v>6068</v>
      </c>
      <c r="C3476" t="s">
        <v>1076</v>
      </c>
    </row>
    <row r="3477" spans="1:3" hidden="1" x14ac:dyDescent="0.25">
      <c r="A3477">
        <v>3476</v>
      </c>
      <c r="B3477" s="10" t="s">
        <v>6069</v>
      </c>
      <c r="C3477" t="s">
        <v>1077</v>
      </c>
    </row>
    <row r="3478" spans="1:3" hidden="1" x14ac:dyDescent="0.25">
      <c r="A3478">
        <v>3477</v>
      </c>
      <c r="B3478" s="10" t="s">
        <v>6070</v>
      </c>
      <c r="C3478" t="s">
        <v>1078</v>
      </c>
    </row>
    <row r="3479" spans="1:3" hidden="1" x14ac:dyDescent="0.25">
      <c r="A3479">
        <v>3478</v>
      </c>
      <c r="B3479" s="10" t="s">
        <v>6071</v>
      </c>
      <c r="C3479" t="s">
        <v>14468</v>
      </c>
    </row>
    <row r="3480" spans="1:3" hidden="1" x14ac:dyDescent="0.25">
      <c r="A3480">
        <v>3479</v>
      </c>
      <c r="B3480" s="10" t="s">
        <v>6072</v>
      </c>
      <c r="C3480" t="s">
        <v>14469</v>
      </c>
    </row>
    <row r="3481" spans="1:3" hidden="1" x14ac:dyDescent="0.25">
      <c r="A3481">
        <v>3480</v>
      </c>
      <c r="B3481" s="10" t="s">
        <v>6073</v>
      </c>
      <c r="C3481" t="s">
        <v>1079</v>
      </c>
    </row>
    <row r="3482" spans="1:3" hidden="1" x14ac:dyDescent="0.25">
      <c r="A3482">
        <v>3481</v>
      </c>
      <c r="B3482" s="10" t="s">
        <v>6074</v>
      </c>
      <c r="C3482" t="s">
        <v>1080</v>
      </c>
    </row>
    <row r="3483" spans="1:3" hidden="1" x14ac:dyDescent="0.25">
      <c r="A3483">
        <v>3482</v>
      </c>
      <c r="B3483" s="10" t="s">
        <v>6075</v>
      </c>
      <c r="C3483" t="s">
        <v>1081</v>
      </c>
    </row>
    <row r="3484" spans="1:3" hidden="1" x14ac:dyDescent="0.25">
      <c r="A3484">
        <v>3483</v>
      </c>
      <c r="B3484" s="10" t="s">
        <v>6076</v>
      </c>
      <c r="C3484" t="s">
        <v>14470</v>
      </c>
    </row>
    <row r="3485" spans="1:3" hidden="1" x14ac:dyDescent="0.25">
      <c r="A3485">
        <v>3484</v>
      </c>
      <c r="B3485" s="10" t="s">
        <v>6077</v>
      </c>
      <c r="C3485" t="s">
        <v>1082</v>
      </c>
    </row>
    <row r="3486" spans="1:3" hidden="1" x14ac:dyDescent="0.25">
      <c r="A3486">
        <v>3485</v>
      </c>
      <c r="B3486" s="10" t="s">
        <v>6078</v>
      </c>
      <c r="C3486" t="s">
        <v>14471</v>
      </c>
    </row>
    <row r="3487" spans="1:3" hidden="1" x14ac:dyDescent="0.25">
      <c r="A3487">
        <v>3486</v>
      </c>
      <c r="B3487" s="10" t="s">
        <v>6079</v>
      </c>
      <c r="C3487" t="s">
        <v>1083</v>
      </c>
    </row>
    <row r="3488" spans="1:3" hidden="1" x14ac:dyDescent="0.25">
      <c r="A3488">
        <v>3487</v>
      </c>
      <c r="B3488" s="10" t="s">
        <v>6080</v>
      </c>
      <c r="C3488" t="s">
        <v>14472</v>
      </c>
    </row>
    <row r="3489" spans="1:3" hidden="1" x14ac:dyDescent="0.25">
      <c r="A3489">
        <v>3488</v>
      </c>
      <c r="B3489" s="10" t="s">
        <v>6081</v>
      </c>
      <c r="C3489" t="s">
        <v>1084</v>
      </c>
    </row>
    <row r="3490" spans="1:3" hidden="1" x14ac:dyDescent="0.25">
      <c r="A3490">
        <v>3489</v>
      </c>
      <c r="B3490" s="10" t="s">
        <v>6082</v>
      </c>
      <c r="C3490" t="s">
        <v>14473</v>
      </c>
    </row>
    <row r="3491" spans="1:3" hidden="1" x14ac:dyDescent="0.25">
      <c r="A3491">
        <v>3490</v>
      </c>
      <c r="B3491" s="10" t="s">
        <v>6083</v>
      </c>
      <c r="C3491" t="s">
        <v>1085</v>
      </c>
    </row>
    <row r="3492" spans="1:3" hidden="1" x14ac:dyDescent="0.25">
      <c r="A3492">
        <v>3491</v>
      </c>
      <c r="B3492" s="10" t="s">
        <v>6084</v>
      </c>
      <c r="C3492" t="s">
        <v>1086</v>
      </c>
    </row>
    <row r="3493" spans="1:3" hidden="1" x14ac:dyDescent="0.25">
      <c r="A3493">
        <v>3492</v>
      </c>
      <c r="B3493" s="10" t="s">
        <v>6085</v>
      </c>
      <c r="C3493" t="s">
        <v>14474</v>
      </c>
    </row>
    <row r="3494" spans="1:3" hidden="1" x14ac:dyDescent="0.25">
      <c r="A3494">
        <v>3493</v>
      </c>
      <c r="B3494" s="10" t="s">
        <v>6086</v>
      </c>
      <c r="C3494" t="s">
        <v>1087</v>
      </c>
    </row>
    <row r="3495" spans="1:3" hidden="1" x14ac:dyDescent="0.25">
      <c r="A3495">
        <v>3494</v>
      </c>
      <c r="B3495" s="10" t="s">
        <v>6087</v>
      </c>
      <c r="C3495" t="s">
        <v>14475</v>
      </c>
    </row>
    <row r="3496" spans="1:3" hidden="1" x14ac:dyDescent="0.25">
      <c r="A3496">
        <v>3495</v>
      </c>
      <c r="B3496" s="10" t="s">
        <v>6088</v>
      </c>
      <c r="C3496" t="s">
        <v>1088</v>
      </c>
    </row>
    <row r="3497" spans="1:3" hidden="1" x14ac:dyDescent="0.25">
      <c r="A3497">
        <v>3496</v>
      </c>
      <c r="B3497" s="10" t="s">
        <v>6089</v>
      </c>
      <c r="C3497" t="s">
        <v>1089</v>
      </c>
    </row>
    <row r="3498" spans="1:3" hidden="1" x14ac:dyDescent="0.25">
      <c r="A3498">
        <v>3497</v>
      </c>
      <c r="B3498" s="10" t="s">
        <v>6090</v>
      </c>
      <c r="C3498" t="s">
        <v>14476</v>
      </c>
    </row>
    <row r="3499" spans="1:3" hidden="1" x14ac:dyDescent="0.25">
      <c r="A3499">
        <v>3498</v>
      </c>
      <c r="B3499" s="10" t="s">
        <v>6091</v>
      </c>
      <c r="C3499" t="s">
        <v>1090</v>
      </c>
    </row>
    <row r="3500" spans="1:3" hidden="1" x14ac:dyDescent="0.25">
      <c r="A3500">
        <v>3499</v>
      </c>
      <c r="B3500" s="10" t="s">
        <v>6092</v>
      </c>
      <c r="C3500" t="s">
        <v>14477</v>
      </c>
    </row>
    <row r="3501" spans="1:3" hidden="1" x14ac:dyDescent="0.25">
      <c r="A3501">
        <v>3500</v>
      </c>
      <c r="B3501" s="10" t="s">
        <v>6093</v>
      </c>
      <c r="C3501" t="s">
        <v>14478</v>
      </c>
    </row>
    <row r="3502" spans="1:3" hidden="1" x14ac:dyDescent="0.25">
      <c r="A3502">
        <v>3501</v>
      </c>
      <c r="B3502" s="10" t="s">
        <v>6094</v>
      </c>
      <c r="C3502" t="s">
        <v>1091</v>
      </c>
    </row>
    <row r="3503" spans="1:3" hidden="1" x14ac:dyDescent="0.25">
      <c r="A3503">
        <v>3502</v>
      </c>
      <c r="B3503" s="10" t="s">
        <v>6095</v>
      </c>
      <c r="C3503" t="s">
        <v>14479</v>
      </c>
    </row>
    <row r="3504" spans="1:3" hidden="1" x14ac:dyDescent="0.25">
      <c r="A3504">
        <v>3503</v>
      </c>
      <c r="B3504" s="10" t="s">
        <v>6096</v>
      </c>
      <c r="C3504" t="s">
        <v>14480</v>
      </c>
    </row>
    <row r="3505" spans="1:3" hidden="1" x14ac:dyDescent="0.25">
      <c r="A3505">
        <v>3504</v>
      </c>
      <c r="B3505" s="10" t="s">
        <v>6097</v>
      </c>
      <c r="C3505" t="s">
        <v>14481</v>
      </c>
    </row>
    <row r="3506" spans="1:3" hidden="1" x14ac:dyDescent="0.25">
      <c r="A3506">
        <v>3505</v>
      </c>
      <c r="B3506" s="10" t="s">
        <v>6098</v>
      </c>
      <c r="C3506" t="s">
        <v>1092</v>
      </c>
    </row>
    <row r="3507" spans="1:3" hidden="1" x14ac:dyDescent="0.25">
      <c r="A3507">
        <v>3506</v>
      </c>
      <c r="B3507" s="10" t="s">
        <v>6099</v>
      </c>
      <c r="C3507" t="s">
        <v>14482</v>
      </c>
    </row>
    <row r="3508" spans="1:3" hidden="1" x14ac:dyDescent="0.25">
      <c r="A3508">
        <v>3507</v>
      </c>
      <c r="B3508" s="10" t="s">
        <v>6100</v>
      </c>
      <c r="C3508" t="s">
        <v>1093</v>
      </c>
    </row>
    <row r="3509" spans="1:3" hidden="1" x14ac:dyDescent="0.25">
      <c r="A3509">
        <v>3508</v>
      </c>
      <c r="B3509" s="10" t="s">
        <v>6101</v>
      </c>
      <c r="C3509" t="s">
        <v>14483</v>
      </c>
    </row>
    <row r="3510" spans="1:3" hidden="1" x14ac:dyDescent="0.25">
      <c r="A3510">
        <v>3509</v>
      </c>
      <c r="B3510" s="10" t="s">
        <v>6102</v>
      </c>
      <c r="C3510" t="s">
        <v>14484</v>
      </c>
    </row>
    <row r="3511" spans="1:3" hidden="1" x14ac:dyDescent="0.25">
      <c r="A3511">
        <v>3510</v>
      </c>
      <c r="B3511" s="10" t="s">
        <v>6103</v>
      </c>
      <c r="C3511" t="s">
        <v>14485</v>
      </c>
    </row>
    <row r="3512" spans="1:3" hidden="1" x14ac:dyDescent="0.25">
      <c r="A3512">
        <v>3511</v>
      </c>
      <c r="B3512" s="10" t="s">
        <v>6104</v>
      </c>
      <c r="C3512" t="s">
        <v>14486</v>
      </c>
    </row>
    <row r="3513" spans="1:3" hidden="1" x14ac:dyDescent="0.25">
      <c r="A3513">
        <v>3512</v>
      </c>
      <c r="B3513" s="10" t="s">
        <v>6105</v>
      </c>
      <c r="C3513" t="s">
        <v>14487</v>
      </c>
    </row>
    <row r="3514" spans="1:3" hidden="1" x14ac:dyDescent="0.25">
      <c r="A3514">
        <v>3513</v>
      </c>
      <c r="B3514" s="10" t="s">
        <v>6106</v>
      </c>
      <c r="C3514" t="s">
        <v>14488</v>
      </c>
    </row>
    <row r="3515" spans="1:3" hidden="1" x14ac:dyDescent="0.25">
      <c r="A3515">
        <v>3514</v>
      </c>
      <c r="B3515" s="10" t="s">
        <v>6107</v>
      </c>
      <c r="C3515" t="s">
        <v>14489</v>
      </c>
    </row>
    <row r="3516" spans="1:3" hidden="1" x14ac:dyDescent="0.25">
      <c r="A3516">
        <v>3515</v>
      </c>
      <c r="B3516" s="10" t="s">
        <v>6108</v>
      </c>
      <c r="C3516" t="s">
        <v>14490</v>
      </c>
    </row>
    <row r="3517" spans="1:3" hidden="1" x14ac:dyDescent="0.25">
      <c r="A3517">
        <v>3516</v>
      </c>
      <c r="B3517" s="10" t="s">
        <v>6109</v>
      </c>
      <c r="C3517" t="s">
        <v>14491</v>
      </c>
    </row>
    <row r="3518" spans="1:3" hidden="1" x14ac:dyDescent="0.25">
      <c r="A3518">
        <v>3517</v>
      </c>
      <c r="B3518" s="10" t="s">
        <v>6110</v>
      </c>
      <c r="C3518" t="s">
        <v>1094</v>
      </c>
    </row>
    <row r="3519" spans="1:3" hidden="1" x14ac:dyDescent="0.25">
      <c r="A3519">
        <v>3518</v>
      </c>
      <c r="B3519" s="10" t="s">
        <v>6111</v>
      </c>
      <c r="C3519" t="s">
        <v>14492</v>
      </c>
    </row>
    <row r="3520" spans="1:3" hidden="1" x14ac:dyDescent="0.25">
      <c r="A3520">
        <v>3519</v>
      </c>
      <c r="B3520" s="10" t="s">
        <v>6112</v>
      </c>
      <c r="C3520" t="s">
        <v>14493</v>
      </c>
    </row>
    <row r="3521" spans="1:3" hidden="1" x14ac:dyDescent="0.25">
      <c r="A3521">
        <v>3520</v>
      </c>
      <c r="B3521" s="10" t="s">
        <v>6113</v>
      </c>
      <c r="C3521" t="s">
        <v>1095</v>
      </c>
    </row>
    <row r="3522" spans="1:3" hidden="1" x14ac:dyDescent="0.25">
      <c r="A3522">
        <v>3521</v>
      </c>
      <c r="B3522" s="10" t="s">
        <v>6114</v>
      </c>
      <c r="C3522" t="s">
        <v>14494</v>
      </c>
    </row>
    <row r="3523" spans="1:3" hidden="1" x14ac:dyDescent="0.25">
      <c r="A3523">
        <v>3522</v>
      </c>
      <c r="B3523" s="10" t="s">
        <v>6115</v>
      </c>
      <c r="C3523" t="s">
        <v>1096</v>
      </c>
    </row>
    <row r="3524" spans="1:3" hidden="1" x14ac:dyDescent="0.25">
      <c r="A3524">
        <v>3523</v>
      </c>
      <c r="B3524" s="10" t="s">
        <v>6116</v>
      </c>
      <c r="C3524" t="s">
        <v>14495</v>
      </c>
    </row>
    <row r="3525" spans="1:3" hidden="1" x14ac:dyDescent="0.25">
      <c r="A3525">
        <v>3524</v>
      </c>
      <c r="B3525" s="10" t="s">
        <v>6117</v>
      </c>
      <c r="C3525" t="s">
        <v>1097</v>
      </c>
    </row>
    <row r="3526" spans="1:3" hidden="1" x14ac:dyDescent="0.25">
      <c r="A3526">
        <v>3525</v>
      </c>
      <c r="B3526" s="10" t="s">
        <v>6118</v>
      </c>
      <c r="C3526" t="s">
        <v>14496</v>
      </c>
    </row>
    <row r="3527" spans="1:3" hidden="1" x14ac:dyDescent="0.25">
      <c r="A3527">
        <v>3526</v>
      </c>
      <c r="B3527" s="10" t="s">
        <v>6119</v>
      </c>
      <c r="C3527" t="s">
        <v>14497</v>
      </c>
    </row>
    <row r="3528" spans="1:3" hidden="1" x14ac:dyDescent="0.25">
      <c r="A3528">
        <v>3527</v>
      </c>
      <c r="B3528" s="10" t="s">
        <v>6120</v>
      </c>
      <c r="C3528" t="s">
        <v>14498</v>
      </c>
    </row>
    <row r="3529" spans="1:3" hidden="1" x14ac:dyDescent="0.25">
      <c r="A3529">
        <v>3528</v>
      </c>
      <c r="B3529" s="10" t="s">
        <v>6121</v>
      </c>
      <c r="C3529" t="s">
        <v>14499</v>
      </c>
    </row>
    <row r="3530" spans="1:3" hidden="1" x14ac:dyDescent="0.25">
      <c r="A3530">
        <v>3529</v>
      </c>
      <c r="B3530" s="10" t="s">
        <v>6122</v>
      </c>
      <c r="C3530" t="s">
        <v>14500</v>
      </c>
    </row>
    <row r="3531" spans="1:3" hidden="1" x14ac:dyDescent="0.25">
      <c r="A3531">
        <v>3530</v>
      </c>
      <c r="B3531" s="10" t="s">
        <v>6123</v>
      </c>
      <c r="C3531" t="s">
        <v>1098</v>
      </c>
    </row>
    <row r="3532" spans="1:3" hidden="1" x14ac:dyDescent="0.25">
      <c r="A3532">
        <v>3531</v>
      </c>
      <c r="B3532" s="10" t="s">
        <v>6124</v>
      </c>
      <c r="C3532" t="s">
        <v>14501</v>
      </c>
    </row>
    <row r="3533" spans="1:3" hidden="1" x14ac:dyDescent="0.25">
      <c r="A3533">
        <v>3532</v>
      </c>
      <c r="B3533" s="10" t="s">
        <v>6125</v>
      </c>
      <c r="C3533" t="s">
        <v>1099</v>
      </c>
    </row>
    <row r="3534" spans="1:3" hidden="1" x14ac:dyDescent="0.25">
      <c r="A3534">
        <v>3533</v>
      </c>
      <c r="B3534" s="10" t="s">
        <v>6126</v>
      </c>
      <c r="C3534" t="s">
        <v>14502</v>
      </c>
    </row>
    <row r="3535" spans="1:3" hidden="1" x14ac:dyDescent="0.25">
      <c r="A3535">
        <v>3534</v>
      </c>
      <c r="B3535" s="10" t="s">
        <v>6127</v>
      </c>
      <c r="C3535" t="s">
        <v>14503</v>
      </c>
    </row>
    <row r="3536" spans="1:3" hidden="1" x14ac:dyDescent="0.25">
      <c r="A3536">
        <v>3535</v>
      </c>
      <c r="B3536" s="10" t="s">
        <v>6128</v>
      </c>
      <c r="C3536" t="s">
        <v>14504</v>
      </c>
    </row>
    <row r="3537" spans="1:3" hidden="1" x14ac:dyDescent="0.25">
      <c r="A3537">
        <v>3536</v>
      </c>
      <c r="B3537" s="10" t="s">
        <v>6129</v>
      </c>
      <c r="C3537" t="s">
        <v>14505</v>
      </c>
    </row>
    <row r="3538" spans="1:3" hidden="1" x14ac:dyDescent="0.25">
      <c r="A3538">
        <v>3537</v>
      </c>
      <c r="B3538" s="10" t="s">
        <v>6130</v>
      </c>
      <c r="C3538" t="s">
        <v>14506</v>
      </c>
    </row>
    <row r="3539" spans="1:3" hidden="1" x14ac:dyDescent="0.25">
      <c r="A3539">
        <v>3538</v>
      </c>
      <c r="B3539" s="10" t="s">
        <v>6131</v>
      </c>
      <c r="C3539" t="s">
        <v>14507</v>
      </c>
    </row>
    <row r="3540" spans="1:3" hidden="1" x14ac:dyDescent="0.25">
      <c r="A3540">
        <v>3539</v>
      </c>
      <c r="B3540" s="10" t="s">
        <v>6132</v>
      </c>
      <c r="C3540" t="s">
        <v>14508</v>
      </c>
    </row>
    <row r="3541" spans="1:3" hidden="1" x14ac:dyDescent="0.25">
      <c r="A3541">
        <v>3540</v>
      </c>
      <c r="B3541" s="10" t="s">
        <v>6133</v>
      </c>
      <c r="C3541" t="s">
        <v>1100</v>
      </c>
    </row>
    <row r="3542" spans="1:3" hidden="1" x14ac:dyDescent="0.25">
      <c r="A3542">
        <v>3541</v>
      </c>
      <c r="B3542" s="10" t="s">
        <v>6134</v>
      </c>
      <c r="C3542" t="s">
        <v>1101</v>
      </c>
    </row>
    <row r="3543" spans="1:3" hidden="1" x14ac:dyDescent="0.25">
      <c r="A3543">
        <v>3542</v>
      </c>
      <c r="B3543" s="10" t="s">
        <v>6135</v>
      </c>
      <c r="C3543" t="s">
        <v>14509</v>
      </c>
    </row>
    <row r="3544" spans="1:3" hidden="1" x14ac:dyDescent="0.25">
      <c r="A3544">
        <v>3543</v>
      </c>
      <c r="B3544" s="10" t="s">
        <v>6136</v>
      </c>
      <c r="C3544" t="s">
        <v>14510</v>
      </c>
    </row>
    <row r="3545" spans="1:3" hidden="1" x14ac:dyDescent="0.25">
      <c r="A3545">
        <v>3544</v>
      </c>
      <c r="B3545" s="10" t="s">
        <v>6137</v>
      </c>
      <c r="C3545" t="s">
        <v>1102</v>
      </c>
    </row>
    <row r="3546" spans="1:3" hidden="1" x14ac:dyDescent="0.25">
      <c r="A3546">
        <v>3545</v>
      </c>
      <c r="B3546" s="10" t="s">
        <v>6138</v>
      </c>
      <c r="C3546" t="s">
        <v>14511</v>
      </c>
    </row>
    <row r="3547" spans="1:3" hidden="1" x14ac:dyDescent="0.25">
      <c r="A3547">
        <v>3546</v>
      </c>
      <c r="B3547" s="10" t="s">
        <v>6139</v>
      </c>
      <c r="C3547" t="s">
        <v>14512</v>
      </c>
    </row>
    <row r="3548" spans="1:3" hidden="1" x14ac:dyDescent="0.25">
      <c r="A3548">
        <v>3547</v>
      </c>
      <c r="B3548" s="10" t="s">
        <v>6140</v>
      </c>
      <c r="C3548" t="s">
        <v>1103</v>
      </c>
    </row>
    <row r="3549" spans="1:3" hidden="1" x14ac:dyDescent="0.25">
      <c r="A3549">
        <v>3548</v>
      </c>
      <c r="B3549" s="10" t="s">
        <v>6141</v>
      </c>
      <c r="C3549" t="s">
        <v>14513</v>
      </c>
    </row>
    <row r="3550" spans="1:3" hidden="1" x14ac:dyDescent="0.25">
      <c r="A3550">
        <v>3549</v>
      </c>
      <c r="B3550" s="10" t="s">
        <v>6142</v>
      </c>
      <c r="C3550" t="s">
        <v>14514</v>
      </c>
    </row>
    <row r="3551" spans="1:3" hidden="1" x14ac:dyDescent="0.25">
      <c r="A3551">
        <v>3550</v>
      </c>
      <c r="B3551" s="10" t="s">
        <v>6143</v>
      </c>
      <c r="C3551" t="s">
        <v>14515</v>
      </c>
    </row>
    <row r="3552" spans="1:3" hidden="1" x14ac:dyDescent="0.25">
      <c r="A3552">
        <v>3551</v>
      </c>
      <c r="B3552" s="10" t="s">
        <v>6144</v>
      </c>
      <c r="C3552" t="s">
        <v>14516</v>
      </c>
    </row>
    <row r="3553" spans="1:3" hidden="1" x14ac:dyDescent="0.25">
      <c r="A3553">
        <v>3552</v>
      </c>
      <c r="B3553" s="10" t="s">
        <v>6145</v>
      </c>
      <c r="C3553" t="s">
        <v>14517</v>
      </c>
    </row>
    <row r="3554" spans="1:3" hidden="1" x14ac:dyDescent="0.25">
      <c r="A3554">
        <v>3553</v>
      </c>
      <c r="B3554" s="10" t="s">
        <v>6146</v>
      </c>
      <c r="C3554" t="s">
        <v>1104</v>
      </c>
    </row>
    <row r="3555" spans="1:3" hidden="1" x14ac:dyDescent="0.25">
      <c r="A3555">
        <v>3554</v>
      </c>
      <c r="B3555" s="10" t="s">
        <v>6147</v>
      </c>
      <c r="C3555" t="s">
        <v>1105</v>
      </c>
    </row>
    <row r="3556" spans="1:3" hidden="1" x14ac:dyDescent="0.25">
      <c r="A3556">
        <v>3555</v>
      </c>
      <c r="B3556" s="10" t="s">
        <v>6148</v>
      </c>
      <c r="C3556" t="s">
        <v>14518</v>
      </c>
    </row>
    <row r="3557" spans="1:3" hidden="1" x14ac:dyDescent="0.25">
      <c r="A3557">
        <v>3556</v>
      </c>
      <c r="B3557" s="10" t="s">
        <v>6149</v>
      </c>
      <c r="C3557" t="s">
        <v>14519</v>
      </c>
    </row>
    <row r="3558" spans="1:3" hidden="1" x14ac:dyDescent="0.25">
      <c r="A3558">
        <v>3557</v>
      </c>
      <c r="B3558" s="10" t="s">
        <v>6150</v>
      </c>
      <c r="C3558" t="s">
        <v>14520</v>
      </c>
    </row>
    <row r="3559" spans="1:3" hidden="1" x14ac:dyDescent="0.25">
      <c r="A3559">
        <v>3558</v>
      </c>
      <c r="B3559" s="10" t="s">
        <v>6151</v>
      </c>
      <c r="C3559" t="s">
        <v>1106</v>
      </c>
    </row>
    <row r="3560" spans="1:3" hidden="1" x14ac:dyDescent="0.25">
      <c r="A3560">
        <v>3559</v>
      </c>
      <c r="B3560" s="10" t="s">
        <v>6152</v>
      </c>
      <c r="C3560" t="s">
        <v>14521</v>
      </c>
    </row>
    <row r="3561" spans="1:3" hidden="1" x14ac:dyDescent="0.25">
      <c r="A3561">
        <v>3560</v>
      </c>
      <c r="B3561" s="10" t="s">
        <v>6153</v>
      </c>
      <c r="C3561" t="s">
        <v>1107</v>
      </c>
    </row>
    <row r="3562" spans="1:3" hidden="1" x14ac:dyDescent="0.25">
      <c r="A3562">
        <v>3561</v>
      </c>
      <c r="B3562" s="10" t="s">
        <v>6154</v>
      </c>
      <c r="C3562" t="s">
        <v>14522</v>
      </c>
    </row>
    <row r="3563" spans="1:3" hidden="1" x14ac:dyDescent="0.25">
      <c r="A3563">
        <v>3562</v>
      </c>
      <c r="B3563" s="10" t="s">
        <v>6155</v>
      </c>
      <c r="C3563" t="s">
        <v>14523</v>
      </c>
    </row>
    <row r="3564" spans="1:3" hidden="1" x14ac:dyDescent="0.25">
      <c r="A3564">
        <v>3563</v>
      </c>
      <c r="B3564" s="10" t="s">
        <v>6156</v>
      </c>
      <c r="C3564" t="s">
        <v>14524</v>
      </c>
    </row>
    <row r="3565" spans="1:3" hidden="1" x14ac:dyDescent="0.25">
      <c r="A3565">
        <v>3564</v>
      </c>
      <c r="B3565" s="10" t="s">
        <v>6157</v>
      </c>
      <c r="C3565" t="s">
        <v>14525</v>
      </c>
    </row>
    <row r="3566" spans="1:3" hidden="1" x14ac:dyDescent="0.25">
      <c r="A3566">
        <v>3565</v>
      </c>
      <c r="B3566" s="10" t="s">
        <v>6158</v>
      </c>
      <c r="C3566" t="s">
        <v>14526</v>
      </c>
    </row>
    <row r="3567" spans="1:3" hidden="1" x14ac:dyDescent="0.25">
      <c r="A3567">
        <v>3566</v>
      </c>
      <c r="B3567" s="10" t="s">
        <v>6159</v>
      </c>
      <c r="C3567" t="s">
        <v>14527</v>
      </c>
    </row>
    <row r="3568" spans="1:3" hidden="1" x14ac:dyDescent="0.25">
      <c r="A3568">
        <v>3567</v>
      </c>
      <c r="B3568" s="10" t="s">
        <v>6160</v>
      </c>
      <c r="C3568" t="s">
        <v>1108</v>
      </c>
    </row>
    <row r="3569" spans="1:3" hidden="1" x14ac:dyDescent="0.25">
      <c r="A3569">
        <v>3568</v>
      </c>
      <c r="B3569" s="10" t="s">
        <v>6161</v>
      </c>
      <c r="C3569" t="s">
        <v>14528</v>
      </c>
    </row>
    <row r="3570" spans="1:3" hidden="1" x14ac:dyDescent="0.25">
      <c r="A3570">
        <v>3569</v>
      </c>
      <c r="B3570" s="10" t="s">
        <v>6162</v>
      </c>
      <c r="C3570" t="s">
        <v>1109</v>
      </c>
    </row>
    <row r="3571" spans="1:3" hidden="1" x14ac:dyDescent="0.25">
      <c r="A3571">
        <v>3570</v>
      </c>
      <c r="B3571" s="10" t="s">
        <v>6163</v>
      </c>
      <c r="C3571" t="s">
        <v>14529</v>
      </c>
    </row>
    <row r="3572" spans="1:3" hidden="1" x14ac:dyDescent="0.25">
      <c r="A3572">
        <v>3571</v>
      </c>
      <c r="B3572" s="10" t="s">
        <v>6164</v>
      </c>
      <c r="C3572" t="s">
        <v>14530</v>
      </c>
    </row>
    <row r="3573" spans="1:3" hidden="1" x14ac:dyDescent="0.25">
      <c r="A3573">
        <v>3572</v>
      </c>
      <c r="B3573" s="10" t="s">
        <v>6165</v>
      </c>
      <c r="C3573" t="s">
        <v>14531</v>
      </c>
    </row>
    <row r="3574" spans="1:3" hidden="1" x14ac:dyDescent="0.25">
      <c r="A3574">
        <v>3573</v>
      </c>
      <c r="B3574" s="10" t="s">
        <v>6166</v>
      </c>
      <c r="C3574" t="s">
        <v>14532</v>
      </c>
    </row>
    <row r="3575" spans="1:3" hidden="1" x14ac:dyDescent="0.25">
      <c r="A3575">
        <v>3574</v>
      </c>
      <c r="B3575" s="10" t="s">
        <v>6167</v>
      </c>
      <c r="C3575" t="s">
        <v>14533</v>
      </c>
    </row>
    <row r="3576" spans="1:3" hidden="1" x14ac:dyDescent="0.25">
      <c r="A3576">
        <v>3575</v>
      </c>
      <c r="B3576" s="10" t="s">
        <v>6168</v>
      </c>
      <c r="C3576" t="s">
        <v>14534</v>
      </c>
    </row>
    <row r="3577" spans="1:3" hidden="1" x14ac:dyDescent="0.25">
      <c r="A3577">
        <v>3576</v>
      </c>
      <c r="B3577" s="10" t="s">
        <v>6169</v>
      </c>
      <c r="C3577" t="s">
        <v>14535</v>
      </c>
    </row>
    <row r="3578" spans="1:3" hidden="1" x14ac:dyDescent="0.25">
      <c r="A3578">
        <v>3577</v>
      </c>
      <c r="B3578" s="10" t="s">
        <v>6170</v>
      </c>
      <c r="C3578" t="s">
        <v>14536</v>
      </c>
    </row>
    <row r="3579" spans="1:3" hidden="1" x14ac:dyDescent="0.25">
      <c r="A3579">
        <v>3578</v>
      </c>
      <c r="B3579" s="10" t="s">
        <v>6171</v>
      </c>
      <c r="C3579" t="s">
        <v>14537</v>
      </c>
    </row>
    <row r="3580" spans="1:3" hidden="1" x14ac:dyDescent="0.25">
      <c r="A3580">
        <v>3579</v>
      </c>
      <c r="B3580" s="10" t="s">
        <v>6172</v>
      </c>
      <c r="C3580" t="s">
        <v>14538</v>
      </c>
    </row>
    <row r="3581" spans="1:3" hidden="1" x14ac:dyDescent="0.25">
      <c r="A3581">
        <v>3580</v>
      </c>
      <c r="B3581" s="10" t="s">
        <v>6173</v>
      </c>
      <c r="C3581" t="s">
        <v>14539</v>
      </c>
    </row>
    <row r="3582" spans="1:3" hidden="1" x14ac:dyDescent="0.25">
      <c r="A3582">
        <v>3581</v>
      </c>
      <c r="B3582" s="10" t="s">
        <v>6174</v>
      </c>
      <c r="C3582" t="s">
        <v>14540</v>
      </c>
    </row>
    <row r="3583" spans="1:3" hidden="1" x14ac:dyDescent="0.25">
      <c r="A3583">
        <v>3582</v>
      </c>
      <c r="B3583" s="10" t="s">
        <v>6175</v>
      </c>
      <c r="C3583" t="s">
        <v>1110</v>
      </c>
    </row>
    <row r="3584" spans="1:3" hidden="1" x14ac:dyDescent="0.25">
      <c r="A3584">
        <v>3583</v>
      </c>
      <c r="B3584" s="10" t="s">
        <v>6176</v>
      </c>
      <c r="C3584" t="s">
        <v>14541</v>
      </c>
    </row>
    <row r="3585" spans="1:3" hidden="1" x14ac:dyDescent="0.25">
      <c r="A3585">
        <v>3584</v>
      </c>
      <c r="B3585" s="10" t="s">
        <v>6177</v>
      </c>
      <c r="C3585" t="s">
        <v>14542</v>
      </c>
    </row>
    <row r="3586" spans="1:3" hidden="1" x14ac:dyDescent="0.25">
      <c r="A3586">
        <v>3585</v>
      </c>
      <c r="B3586" s="10" t="s">
        <v>6178</v>
      </c>
      <c r="C3586" t="s">
        <v>14543</v>
      </c>
    </row>
    <row r="3587" spans="1:3" hidden="1" x14ac:dyDescent="0.25">
      <c r="A3587">
        <v>3586</v>
      </c>
      <c r="B3587" s="10" t="s">
        <v>6179</v>
      </c>
      <c r="C3587" t="s">
        <v>14544</v>
      </c>
    </row>
    <row r="3588" spans="1:3" hidden="1" x14ac:dyDescent="0.25">
      <c r="A3588">
        <v>3587</v>
      </c>
      <c r="B3588" s="10" t="s">
        <v>6180</v>
      </c>
      <c r="C3588" t="s">
        <v>14545</v>
      </c>
    </row>
    <row r="3589" spans="1:3" hidden="1" x14ac:dyDescent="0.25">
      <c r="A3589">
        <v>3588</v>
      </c>
      <c r="B3589" s="10" t="s">
        <v>6181</v>
      </c>
      <c r="C3589" t="s">
        <v>14546</v>
      </c>
    </row>
    <row r="3590" spans="1:3" hidden="1" x14ac:dyDescent="0.25">
      <c r="A3590">
        <v>3589</v>
      </c>
      <c r="B3590" s="10" t="s">
        <v>6182</v>
      </c>
      <c r="C3590" t="s">
        <v>14547</v>
      </c>
    </row>
    <row r="3591" spans="1:3" hidden="1" x14ac:dyDescent="0.25">
      <c r="A3591">
        <v>3590</v>
      </c>
      <c r="B3591" s="10" t="s">
        <v>6183</v>
      </c>
      <c r="C3591" t="s">
        <v>14548</v>
      </c>
    </row>
    <row r="3592" spans="1:3" hidden="1" x14ac:dyDescent="0.25">
      <c r="A3592">
        <v>3591</v>
      </c>
      <c r="B3592" s="10" t="s">
        <v>6184</v>
      </c>
      <c r="C3592" t="s">
        <v>1111</v>
      </c>
    </row>
    <row r="3593" spans="1:3" hidden="1" x14ac:dyDescent="0.25">
      <c r="A3593">
        <v>3592</v>
      </c>
      <c r="B3593" s="10" t="s">
        <v>6185</v>
      </c>
      <c r="C3593" t="s">
        <v>14549</v>
      </c>
    </row>
    <row r="3594" spans="1:3" hidden="1" x14ac:dyDescent="0.25">
      <c r="A3594">
        <v>3593</v>
      </c>
      <c r="B3594" s="10" t="s">
        <v>6186</v>
      </c>
      <c r="C3594" t="s">
        <v>14550</v>
      </c>
    </row>
    <row r="3595" spans="1:3" hidden="1" x14ac:dyDescent="0.25">
      <c r="A3595">
        <v>3594</v>
      </c>
      <c r="B3595" s="10" t="s">
        <v>6187</v>
      </c>
      <c r="C3595" t="s">
        <v>1112</v>
      </c>
    </row>
    <row r="3596" spans="1:3" hidden="1" x14ac:dyDescent="0.25">
      <c r="A3596">
        <v>3595</v>
      </c>
      <c r="B3596" s="10" t="s">
        <v>6188</v>
      </c>
      <c r="C3596" t="s">
        <v>14551</v>
      </c>
    </row>
    <row r="3597" spans="1:3" hidden="1" x14ac:dyDescent="0.25">
      <c r="A3597">
        <v>3596</v>
      </c>
      <c r="B3597" s="10" t="s">
        <v>6189</v>
      </c>
      <c r="C3597" t="s">
        <v>14552</v>
      </c>
    </row>
    <row r="3598" spans="1:3" hidden="1" x14ac:dyDescent="0.25">
      <c r="A3598">
        <v>3597</v>
      </c>
      <c r="B3598" s="10" t="s">
        <v>6190</v>
      </c>
      <c r="C3598" t="s">
        <v>1102</v>
      </c>
    </row>
    <row r="3599" spans="1:3" hidden="1" x14ac:dyDescent="0.25">
      <c r="A3599">
        <v>3598</v>
      </c>
      <c r="B3599" s="10" t="s">
        <v>6191</v>
      </c>
      <c r="C3599" t="s">
        <v>1113</v>
      </c>
    </row>
    <row r="3600" spans="1:3" hidden="1" x14ac:dyDescent="0.25">
      <c r="A3600">
        <v>3599</v>
      </c>
      <c r="B3600" s="10" t="s">
        <v>6192</v>
      </c>
      <c r="C3600" t="s">
        <v>14553</v>
      </c>
    </row>
    <row r="3601" spans="1:3" hidden="1" x14ac:dyDescent="0.25">
      <c r="A3601">
        <v>3600</v>
      </c>
      <c r="B3601" s="10" t="s">
        <v>6193</v>
      </c>
      <c r="C3601" t="s">
        <v>1114</v>
      </c>
    </row>
    <row r="3602" spans="1:3" hidden="1" x14ac:dyDescent="0.25">
      <c r="A3602">
        <v>3601</v>
      </c>
      <c r="B3602" s="10" t="s">
        <v>6194</v>
      </c>
      <c r="C3602" t="s">
        <v>14554</v>
      </c>
    </row>
    <row r="3603" spans="1:3" hidden="1" x14ac:dyDescent="0.25">
      <c r="A3603">
        <v>3602</v>
      </c>
      <c r="B3603" s="10" t="s">
        <v>6195</v>
      </c>
      <c r="C3603" t="s">
        <v>14555</v>
      </c>
    </row>
    <row r="3604" spans="1:3" hidden="1" x14ac:dyDescent="0.25">
      <c r="A3604">
        <v>3603</v>
      </c>
      <c r="B3604" s="10" t="s">
        <v>6196</v>
      </c>
      <c r="C3604" t="s">
        <v>14556</v>
      </c>
    </row>
    <row r="3605" spans="1:3" hidden="1" x14ac:dyDescent="0.25">
      <c r="A3605">
        <v>3604</v>
      </c>
      <c r="B3605" s="10" t="s">
        <v>6197</v>
      </c>
      <c r="C3605" t="s">
        <v>14557</v>
      </c>
    </row>
    <row r="3606" spans="1:3" hidden="1" x14ac:dyDescent="0.25">
      <c r="A3606">
        <v>3605</v>
      </c>
      <c r="B3606" s="10" t="s">
        <v>6198</v>
      </c>
      <c r="C3606" t="s">
        <v>1115</v>
      </c>
    </row>
    <row r="3607" spans="1:3" hidden="1" x14ac:dyDescent="0.25">
      <c r="A3607">
        <v>3606</v>
      </c>
      <c r="B3607" s="10" t="s">
        <v>6199</v>
      </c>
      <c r="C3607" t="s">
        <v>1116</v>
      </c>
    </row>
    <row r="3608" spans="1:3" hidden="1" x14ac:dyDescent="0.25">
      <c r="A3608">
        <v>3607</v>
      </c>
      <c r="B3608" s="10" t="s">
        <v>6200</v>
      </c>
      <c r="C3608" t="s">
        <v>1117</v>
      </c>
    </row>
    <row r="3609" spans="1:3" hidden="1" x14ac:dyDescent="0.25">
      <c r="A3609">
        <v>3608</v>
      </c>
      <c r="B3609" s="10" t="s">
        <v>6201</v>
      </c>
      <c r="C3609" t="s">
        <v>14558</v>
      </c>
    </row>
    <row r="3610" spans="1:3" hidden="1" x14ac:dyDescent="0.25">
      <c r="A3610">
        <v>3609</v>
      </c>
      <c r="B3610" s="10" t="s">
        <v>6202</v>
      </c>
      <c r="C3610" t="s">
        <v>14559</v>
      </c>
    </row>
    <row r="3611" spans="1:3" hidden="1" x14ac:dyDescent="0.25">
      <c r="A3611">
        <v>3610</v>
      </c>
      <c r="B3611" s="10" t="s">
        <v>6203</v>
      </c>
      <c r="C3611" t="s">
        <v>14560</v>
      </c>
    </row>
    <row r="3612" spans="1:3" hidden="1" x14ac:dyDescent="0.25">
      <c r="A3612">
        <v>3611</v>
      </c>
      <c r="B3612" s="10" t="s">
        <v>6204</v>
      </c>
      <c r="C3612" t="s">
        <v>14561</v>
      </c>
    </row>
    <row r="3613" spans="1:3" hidden="1" x14ac:dyDescent="0.25">
      <c r="A3613">
        <v>3612</v>
      </c>
      <c r="B3613" s="10" t="s">
        <v>6205</v>
      </c>
      <c r="C3613" t="s">
        <v>14562</v>
      </c>
    </row>
    <row r="3614" spans="1:3" hidden="1" x14ac:dyDescent="0.25">
      <c r="A3614">
        <v>3613</v>
      </c>
      <c r="B3614" s="10" t="s">
        <v>6206</v>
      </c>
      <c r="C3614" t="s">
        <v>14563</v>
      </c>
    </row>
    <row r="3615" spans="1:3" hidden="1" x14ac:dyDescent="0.25">
      <c r="A3615">
        <v>3614</v>
      </c>
      <c r="B3615" s="10" t="s">
        <v>6207</v>
      </c>
      <c r="C3615" t="s">
        <v>14564</v>
      </c>
    </row>
    <row r="3616" spans="1:3" hidden="1" x14ac:dyDescent="0.25">
      <c r="A3616">
        <v>3615</v>
      </c>
      <c r="B3616" s="10" t="s">
        <v>6208</v>
      </c>
      <c r="C3616" t="s">
        <v>14565</v>
      </c>
    </row>
    <row r="3617" spans="1:3" hidden="1" x14ac:dyDescent="0.25">
      <c r="A3617">
        <v>3616</v>
      </c>
      <c r="B3617" s="10" t="s">
        <v>6209</v>
      </c>
      <c r="C3617" t="s">
        <v>14566</v>
      </c>
    </row>
    <row r="3618" spans="1:3" hidden="1" x14ac:dyDescent="0.25">
      <c r="A3618">
        <v>3617</v>
      </c>
      <c r="B3618" s="10" t="s">
        <v>6210</v>
      </c>
      <c r="C3618" t="s">
        <v>14567</v>
      </c>
    </row>
    <row r="3619" spans="1:3" hidden="1" x14ac:dyDescent="0.25">
      <c r="A3619">
        <v>3618</v>
      </c>
      <c r="B3619" s="10" t="s">
        <v>6211</v>
      </c>
      <c r="C3619" t="s">
        <v>14568</v>
      </c>
    </row>
    <row r="3620" spans="1:3" hidden="1" x14ac:dyDescent="0.25">
      <c r="A3620">
        <v>3619</v>
      </c>
      <c r="B3620" s="10" t="s">
        <v>6212</v>
      </c>
      <c r="C3620" t="s">
        <v>14569</v>
      </c>
    </row>
    <row r="3621" spans="1:3" hidden="1" x14ac:dyDescent="0.25">
      <c r="A3621">
        <v>3620</v>
      </c>
      <c r="B3621" s="10" t="s">
        <v>6213</v>
      </c>
      <c r="C3621" t="s">
        <v>14570</v>
      </c>
    </row>
    <row r="3622" spans="1:3" hidden="1" x14ac:dyDescent="0.25">
      <c r="A3622">
        <v>3621</v>
      </c>
      <c r="B3622" s="10" t="s">
        <v>6214</v>
      </c>
      <c r="C3622" t="s">
        <v>14571</v>
      </c>
    </row>
    <row r="3623" spans="1:3" hidden="1" x14ac:dyDescent="0.25">
      <c r="A3623">
        <v>3622</v>
      </c>
      <c r="B3623" s="10" t="s">
        <v>6215</v>
      </c>
      <c r="C3623" t="s">
        <v>14572</v>
      </c>
    </row>
    <row r="3624" spans="1:3" hidden="1" x14ac:dyDescent="0.25">
      <c r="A3624">
        <v>3623</v>
      </c>
      <c r="B3624" s="10" t="s">
        <v>6216</v>
      </c>
      <c r="C3624" t="s">
        <v>1118</v>
      </c>
    </row>
    <row r="3625" spans="1:3" hidden="1" x14ac:dyDescent="0.25">
      <c r="A3625">
        <v>3624</v>
      </c>
      <c r="B3625" s="10" t="s">
        <v>6217</v>
      </c>
      <c r="C3625" t="s">
        <v>14573</v>
      </c>
    </row>
    <row r="3626" spans="1:3" hidden="1" x14ac:dyDescent="0.25">
      <c r="A3626">
        <v>3625</v>
      </c>
      <c r="B3626" s="10" t="s">
        <v>6218</v>
      </c>
      <c r="C3626" t="s">
        <v>14574</v>
      </c>
    </row>
    <row r="3627" spans="1:3" hidden="1" x14ac:dyDescent="0.25">
      <c r="A3627">
        <v>3626</v>
      </c>
      <c r="B3627" s="10" t="s">
        <v>6219</v>
      </c>
      <c r="C3627" t="s">
        <v>14575</v>
      </c>
    </row>
    <row r="3628" spans="1:3" hidden="1" x14ac:dyDescent="0.25">
      <c r="A3628">
        <v>3627</v>
      </c>
      <c r="B3628" s="10" t="s">
        <v>6220</v>
      </c>
      <c r="C3628" t="s">
        <v>14576</v>
      </c>
    </row>
    <row r="3629" spans="1:3" hidden="1" x14ac:dyDescent="0.25">
      <c r="A3629">
        <v>3628</v>
      </c>
      <c r="B3629" s="10" t="s">
        <v>6221</v>
      </c>
      <c r="C3629" t="s">
        <v>1119</v>
      </c>
    </row>
    <row r="3630" spans="1:3" hidden="1" x14ac:dyDescent="0.25">
      <c r="A3630">
        <v>3629</v>
      </c>
      <c r="B3630" s="10" t="s">
        <v>6222</v>
      </c>
      <c r="C3630" t="s">
        <v>1120</v>
      </c>
    </row>
    <row r="3631" spans="1:3" hidden="1" x14ac:dyDescent="0.25">
      <c r="A3631">
        <v>3630</v>
      </c>
      <c r="B3631" s="10" t="s">
        <v>6223</v>
      </c>
      <c r="C3631" t="s">
        <v>1121</v>
      </c>
    </row>
    <row r="3632" spans="1:3" hidden="1" x14ac:dyDescent="0.25">
      <c r="A3632">
        <v>3631</v>
      </c>
      <c r="B3632" s="10" t="s">
        <v>6224</v>
      </c>
      <c r="C3632" t="s">
        <v>1122</v>
      </c>
    </row>
    <row r="3633" spans="1:3" hidden="1" x14ac:dyDescent="0.25">
      <c r="A3633">
        <v>3632</v>
      </c>
      <c r="B3633" s="10" t="s">
        <v>6225</v>
      </c>
      <c r="C3633" t="s">
        <v>1123</v>
      </c>
    </row>
    <row r="3634" spans="1:3" hidden="1" x14ac:dyDescent="0.25">
      <c r="A3634">
        <v>3633</v>
      </c>
      <c r="B3634" s="10" t="s">
        <v>6226</v>
      </c>
      <c r="C3634" t="s">
        <v>14577</v>
      </c>
    </row>
    <row r="3635" spans="1:3" hidden="1" x14ac:dyDescent="0.25">
      <c r="A3635">
        <v>3634</v>
      </c>
      <c r="B3635" s="10" t="s">
        <v>6227</v>
      </c>
      <c r="C3635" t="s">
        <v>14578</v>
      </c>
    </row>
    <row r="3636" spans="1:3" hidden="1" x14ac:dyDescent="0.25">
      <c r="A3636">
        <v>3635</v>
      </c>
      <c r="B3636" s="10" t="s">
        <v>6228</v>
      </c>
      <c r="C3636" t="s">
        <v>1124</v>
      </c>
    </row>
    <row r="3637" spans="1:3" hidden="1" x14ac:dyDescent="0.25">
      <c r="A3637">
        <v>3636</v>
      </c>
      <c r="B3637" s="10" t="s">
        <v>6229</v>
      </c>
      <c r="C3637" t="s">
        <v>14579</v>
      </c>
    </row>
    <row r="3638" spans="1:3" hidden="1" x14ac:dyDescent="0.25">
      <c r="A3638">
        <v>3637</v>
      </c>
      <c r="B3638" s="10" t="s">
        <v>6230</v>
      </c>
      <c r="C3638" t="s">
        <v>14580</v>
      </c>
    </row>
    <row r="3639" spans="1:3" hidden="1" x14ac:dyDescent="0.25">
      <c r="A3639">
        <v>3638</v>
      </c>
      <c r="B3639" s="10" t="s">
        <v>6231</v>
      </c>
      <c r="C3639" t="s">
        <v>14581</v>
      </c>
    </row>
    <row r="3640" spans="1:3" hidden="1" x14ac:dyDescent="0.25">
      <c r="A3640">
        <v>3639</v>
      </c>
      <c r="B3640" s="10" t="s">
        <v>6232</v>
      </c>
      <c r="C3640" t="s">
        <v>14582</v>
      </c>
    </row>
    <row r="3641" spans="1:3" hidden="1" x14ac:dyDescent="0.25">
      <c r="A3641">
        <v>3640</v>
      </c>
      <c r="B3641" s="10" t="s">
        <v>6233</v>
      </c>
      <c r="C3641" t="s">
        <v>14583</v>
      </c>
    </row>
    <row r="3642" spans="1:3" hidden="1" x14ac:dyDescent="0.25">
      <c r="A3642">
        <v>3641</v>
      </c>
      <c r="B3642" s="10" t="s">
        <v>6234</v>
      </c>
      <c r="C3642" t="s">
        <v>14584</v>
      </c>
    </row>
    <row r="3643" spans="1:3" hidden="1" x14ac:dyDescent="0.25">
      <c r="A3643">
        <v>3642</v>
      </c>
      <c r="B3643" s="10" t="s">
        <v>6235</v>
      </c>
      <c r="C3643" t="s">
        <v>14585</v>
      </c>
    </row>
    <row r="3644" spans="1:3" hidden="1" x14ac:dyDescent="0.25">
      <c r="A3644">
        <v>3643</v>
      </c>
      <c r="B3644" s="10" t="s">
        <v>6236</v>
      </c>
      <c r="C3644" t="s">
        <v>14586</v>
      </c>
    </row>
    <row r="3645" spans="1:3" hidden="1" x14ac:dyDescent="0.25">
      <c r="A3645">
        <v>3644</v>
      </c>
      <c r="B3645" s="10" t="s">
        <v>6237</v>
      </c>
      <c r="C3645" t="s">
        <v>14587</v>
      </c>
    </row>
    <row r="3646" spans="1:3" hidden="1" x14ac:dyDescent="0.25">
      <c r="A3646">
        <v>3645</v>
      </c>
      <c r="B3646" s="10" t="s">
        <v>6238</v>
      </c>
      <c r="C3646" t="s">
        <v>14588</v>
      </c>
    </row>
    <row r="3647" spans="1:3" hidden="1" x14ac:dyDescent="0.25">
      <c r="A3647">
        <v>3646</v>
      </c>
      <c r="B3647" s="10" t="s">
        <v>6239</v>
      </c>
      <c r="C3647" t="s">
        <v>14589</v>
      </c>
    </row>
    <row r="3648" spans="1:3" hidden="1" x14ac:dyDescent="0.25">
      <c r="A3648">
        <v>3647</v>
      </c>
      <c r="B3648" s="10" t="s">
        <v>6240</v>
      </c>
      <c r="C3648" t="s">
        <v>14590</v>
      </c>
    </row>
    <row r="3649" spans="1:3" hidden="1" x14ac:dyDescent="0.25">
      <c r="A3649">
        <v>3648</v>
      </c>
      <c r="B3649" s="10" t="s">
        <v>6241</v>
      </c>
      <c r="C3649" t="s">
        <v>14591</v>
      </c>
    </row>
    <row r="3650" spans="1:3" hidden="1" x14ac:dyDescent="0.25">
      <c r="A3650">
        <v>3649</v>
      </c>
      <c r="B3650" s="10" t="s">
        <v>6242</v>
      </c>
      <c r="C3650" t="s">
        <v>14592</v>
      </c>
    </row>
    <row r="3651" spans="1:3" hidden="1" x14ac:dyDescent="0.25">
      <c r="A3651">
        <v>3650</v>
      </c>
      <c r="B3651" s="10" t="s">
        <v>6243</v>
      </c>
      <c r="C3651" t="s">
        <v>14593</v>
      </c>
    </row>
    <row r="3652" spans="1:3" hidden="1" x14ac:dyDescent="0.25">
      <c r="A3652">
        <v>3651</v>
      </c>
      <c r="B3652" s="10" t="s">
        <v>6244</v>
      </c>
      <c r="C3652" t="s">
        <v>14594</v>
      </c>
    </row>
    <row r="3653" spans="1:3" hidden="1" x14ac:dyDescent="0.25">
      <c r="A3653">
        <v>3652</v>
      </c>
      <c r="B3653" s="10" t="s">
        <v>6245</v>
      </c>
      <c r="C3653" t="s">
        <v>1125</v>
      </c>
    </row>
    <row r="3654" spans="1:3" hidden="1" x14ac:dyDescent="0.25">
      <c r="A3654">
        <v>3653</v>
      </c>
      <c r="B3654" s="10" t="s">
        <v>6246</v>
      </c>
      <c r="C3654" t="s">
        <v>14595</v>
      </c>
    </row>
    <row r="3655" spans="1:3" hidden="1" x14ac:dyDescent="0.25">
      <c r="A3655">
        <v>3654</v>
      </c>
      <c r="B3655" s="10" t="s">
        <v>6247</v>
      </c>
      <c r="C3655" t="s">
        <v>14596</v>
      </c>
    </row>
    <row r="3656" spans="1:3" hidden="1" x14ac:dyDescent="0.25">
      <c r="A3656">
        <v>3655</v>
      </c>
      <c r="B3656" s="10" t="s">
        <v>6248</v>
      </c>
      <c r="C3656" t="s">
        <v>14597</v>
      </c>
    </row>
    <row r="3657" spans="1:3" hidden="1" x14ac:dyDescent="0.25">
      <c r="A3657">
        <v>3656</v>
      </c>
      <c r="B3657" s="10" t="s">
        <v>6249</v>
      </c>
      <c r="C3657" t="s">
        <v>1126</v>
      </c>
    </row>
    <row r="3658" spans="1:3" hidden="1" x14ac:dyDescent="0.25">
      <c r="A3658">
        <v>3657</v>
      </c>
      <c r="B3658" s="10" t="s">
        <v>6250</v>
      </c>
      <c r="C3658" t="s">
        <v>1127</v>
      </c>
    </row>
    <row r="3659" spans="1:3" hidden="1" x14ac:dyDescent="0.25">
      <c r="A3659">
        <v>3658</v>
      </c>
      <c r="B3659" s="10" t="s">
        <v>6251</v>
      </c>
      <c r="C3659" t="s">
        <v>1128</v>
      </c>
    </row>
    <row r="3660" spans="1:3" hidden="1" x14ac:dyDescent="0.25">
      <c r="A3660">
        <v>3659</v>
      </c>
      <c r="B3660" s="10" t="s">
        <v>6252</v>
      </c>
      <c r="C3660" t="s">
        <v>1129</v>
      </c>
    </row>
    <row r="3661" spans="1:3" hidden="1" x14ac:dyDescent="0.25">
      <c r="A3661">
        <v>3660</v>
      </c>
      <c r="B3661" s="10" t="s">
        <v>6253</v>
      </c>
      <c r="C3661" t="s">
        <v>14598</v>
      </c>
    </row>
    <row r="3662" spans="1:3" hidden="1" x14ac:dyDescent="0.25">
      <c r="A3662">
        <v>3661</v>
      </c>
      <c r="B3662" s="10" t="s">
        <v>6254</v>
      </c>
      <c r="C3662" t="s">
        <v>1130</v>
      </c>
    </row>
    <row r="3663" spans="1:3" hidden="1" x14ac:dyDescent="0.25">
      <c r="A3663">
        <v>3662</v>
      </c>
      <c r="B3663" s="10" t="s">
        <v>6255</v>
      </c>
      <c r="C3663" t="s">
        <v>14599</v>
      </c>
    </row>
    <row r="3664" spans="1:3" hidden="1" x14ac:dyDescent="0.25">
      <c r="A3664">
        <v>3663</v>
      </c>
      <c r="B3664" s="10" t="s">
        <v>6256</v>
      </c>
      <c r="C3664" t="s">
        <v>14600</v>
      </c>
    </row>
    <row r="3665" spans="1:3" hidden="1" x14ac:dyDescent="0.25">
      <c r="A3665">
        <v>3664</v>
      </c>
      <c r="B3665" s="10" t="s">
        <v>6257</v>
      </c>
      <c r="C3665" t="s">
        <v>1131</v>
      </c>
    </row>
    <row r="3666" spans="1:3" hidden="1" x14ac:dyDescent="0.25">
      <c r="A3666">
        <v>3665</v>
      </c>
      <c r="B3666" s="10" t="s">
        <v>6258</v>
      </c>
      <c r="C3666" t="s">
        <v>14601</v>
      </c>
    </row>
    <row r="3667" spans="1:3" hidden="1" x14ac:dyDescent="0.25">
      <c r="A3667">
        <v>3666</v>
      </c>
      <c r="B3667" s="10" t="s">
        <v>6259</v>
      </c>
      <c r="C3667" t="s">
        <v>14602</v>
      </c>
    </row>
    <row r="3668" spans="1:3" hidden="1" x14ac:dyDescent="0.25">
      <c r="A3668">
        <v>3667</v>
      </c>
      <c r="B3668" s="10" t="s">
        <v>6260</v>
      </c>
      <c r="C3668" t="s">
        <v>14603</v>
      </c>
    </row>
    <row r="3669" spans="1:3" hidden="1" x14ac:dyDescent="0.25">
      <c r="A3669">
        <v>3668</v>
      </c>
      <c r="B3669" s="10" t="s">
        <v>6261</v>
      </c>
      <c r="C3669" t="s">
        <v>1159</v>
      </c>
    </row>
    <row r="3670" spans="1:3" hidden="1" x14ac:dyDescent="0.25">
      <c r="A3670">
        <v>3669</v>
      </c>
      <c r="B3670" s="10" t="s">
        <v>6262</v>
      </c>
      <c r="C3670" t="s">
        <v>14604</v>
      </c>
    </row>
    <row r="3671" spans="1:3" hidden="1" x14ac:dyDescent="0.25">
      <c r="A3671">
        <v>3670</v>
      </c>
      <c r="B3671" s="10" t="s">
        <v>6263</v>
      </c>
      <c r="C3671" t="s">
        <v>14605</v>
      </c>
    </row>
    <row r="3672" spans="1:3" hidden="1" x14ac:dyDescent="0.25">
      <c r="A3672">
        <v>3671</v>
      </c>
      <c r="B3672" s="10" t="s">
        <v>6264</v>
      </c>
      <c r="C3672" t="s">
        <v>14606</v>
      </c>
    </row>
    <row r="3673" spans="1:3" hidden="1" x14ac:dyDescent="0.25">
      <c r="A3673">
        <v>3672</v>
      </c>
      <c r="B3673" s="10" t="s">
        <v>6265</v>
      </c>
      <c r="C3673" t="s">
        <v>14607</v>
      </c>
    </row>
    <row r="3674" spans="1:3" hidden="1" x14ac:dyDescent="0.25">
      <c r="A3674">
        <v>3673</v>
      </c>
      <c r="B3674" s="10" t="s">
        <v>6266</v>
      </c>
      <c r="C3674" t="s">
        <v>14608</v>
      </c>
    </row>
    <row r="3675" spans="1:3" hidden="1" x14ac:dyDescent="0.25">
      <c r="A3675">
        <v>3674</v>
      </c>
      <c r="B3675" s="10" t="s">
        <v>6267</v>
      </c>
      <c r="C3675" t="s">
        <v>14609</v>
      </c>
    </row>
    <row r="3676" spans="1:3" hidden="1" x14ac:dyDescent="0.25">
      <c r="A3676">
        <v>3675</v>
      </c>
      <c r="B3676" s="10" t="s">
        <v>6268</v>
      </c>
      <c r="C3676" t="s">
        <v>14610</v>
      </c>
    </row>
    <row r="3677" spans="1:3" hidden="1" x14ac:dyDescent="0.25">
      <c r="A3677">
        <v>3676</v>
      </c>
      <c r="B3677" s="10" t="s">
        <v>6269</v>
      </c>
      <c r="C3677" t="s">
        <v>14611</v>
      </c>
    </row>
    <row r="3678" spans="1:3" hidden="1" x14ac:dyDescent="0.25">
      <c r="A3678">
        <v>3677</v>
      </c>
      <c r="B3678" s="10" t="s">
        <v>6270</v>
      </c>
      <c r="C3678" t="s">
        <v>1132</v>
      </c>
    </row>
    <row r="3679" spans="1:3" hidden="1" x14ac:dyDescent="0.25">
      <c r="A3679">
        <v>3678</v>
      </c>
      <c r="B3679" s="10" t="s">
        <v>6271</v>
      </c>
      <c r="C3679" t="s">
        <v>1133</v>
      </c>
    </row>
    <row r="3680" spans="1:3" hidden="1" x14ac:dyDescent="0.25">
      <c r="A3680">
        <v>3679</v>
      </c>
      <c r="B3680" s="10" t="s">
        <v>6272</v>
      </c>
      <c r="C3680" t="s">
        <v>14612</v>
      </c>
    </row>
    <row r="3681" spans="1:3" hidden="1" x14ac:dyDescent="0.25">
      <c r="A3681">
        <v>3680</v>
      </c>
      <c r="B3681" s="10" t="s">
        <v>6273</v>
      </c>
      <c r="C3681" t="s">
        <v>14613</v>
      </c>
    </row>
    <row r="3682" spans="1:3" hidden="1" x14ac:dyDescent="0.25">
      <c r="A3682">
        <v>3681</v>
      </c>
      <c r="B3682" s="10" t="s">
        <v>6274</v>
      </c>
      <c r="C3682" t="s">
        <v>14614</v>
      </c>
    </row>
    <row r="3683" spans="1:3" hidden="1" x14ac:dyDescent="0.25">
      <c r="A3683">
        <v>3682</v>
      </c>
      <c r="B3683" s="10" t="s">
        <v>6275</v>
      </c>
      <c r="C3683" t="s">
        <v>1134</v>
      </c>
    </row>
    <row r="3684" spans="1:3" hidden="1" x14ac:dyDescent="0.25">
      <c r="A3684">
        <v>3683</v>
      </c>
      <c r="B3684" s="10" t="s">
        <v>6276</v>
      </c>
      <c r="C3684" t="s">
        <v>14615</v>
      </c>
    </row>
    <row r="3685" spans="1:3" hidden="1" x14ac:dyDescent="0.25">
      <c r="A3685">
        <v>3684</v>
      </c>
      <c r="B3685" s="10" t="s">
        <v>6277</v>
      </c>
      <c r="C3685" t="s">
        <v>1135</v>
      </c>
    </row>
    <row r="3686" spans="1:3" hidden="1" x14ac:dyDescent="0.25">
      <c r="A3686">
        <v>3685</v>
      </c>
      <c r="B3686" s="10" t="s">
        <v>6278</v>
      </c>
      <c r="C3686" t="s">
        <v>14616</v>
      </c>
    </row>
    <row r="3687" spans="1:3" hidden="1" x14ac:dyDescent="0.25">
      <c r="A3687">
        <v>3686</v>
      </c>
      <c r="B3687" s="10" t="s">
        <v>6279</v>
      </c>
      <c r="C3687" t="s">
        <v>1136</v>
      </c>
    </row>
    <row r="3688" spans="1:3" hidden="1" x14ac:dyDescent="0.25">
      <c r="A3688">
        <v>3687</v>
      </c>
      <c r="B3688" s="10" t="s">
        <v>6280</v>
      </c>
      <c r="C3688" t="s">
        <v>14617</v>
      </c>
    </row>
    <row r="3689" spans="1:3" hidden="1" x14ac:dyDescent="0.25">
      <c r="A3689">
        <v>3688</v>
      </c>
      <c r="B3689" s="10" t="s">
        <v>6281</v>
      </c>
      <c r="C3689" t="s">
        <v>14618</v>
      </c>
    </row>
    <row r="3690" spans="1:3" hidden="1" x14ac:dyDescent="0.25">
      <c r="A3690">
        <v>3689</v>
      </c>
      <c r="B3690" s="10" t="s">
        <v>6282</v>
      </c>
      <c r="C3690" t="s">
        <v>1137</v>
      </c>
    </row>
    <row r="3691" spans="1:3" hidden="1" x14ac:dyDescent="0.25">
      <c r="A3691">
        <v>3690</v>
      </c>
      <c r="B3691" s="10" t="s">
        <v>6283</v>
      </c>
      <c r="C3691" t="s">
        <v>14619</v>
      </c>
    </row>
    <row r="3692" spans="1:3" hidden="1" x14ac:dyDescent="0.25">
      <c r="A3692">
        <v>3691</v>
      </c>
      <c r="B3692" s="10" t="s">
        <v>6284</v>
      </c>
      <c r="C3692" t="s">
        <v>14620</v>
      </c>
    </row>
    <row r="3693" spans="1:3" hidden="1" x14ac:dyDescent="0.25">
      <c r="A3693">
        <v>3692</v>
      </c>
      <c r="B3693" s="10" t="s">
        <v>6285</v>
      </c>
      <c r="C3693" t="s">
        <v>14621</v>
      </c>
    </row>
    <row r="3694" spans="1:3" hidden="1" x14ac:dyDescent="0.25">
      <c r="A3694">
        <v>3693</v>
      </c>
      <c r="B3694" s="10" t="s">
        <v>6286</v>
      </c>
      <c r="C3694" t="s">
        <v>14622</v>
      </c>
    </row>
    <row r="3695" spans="1:3" hidden="1" x14ac:dyDescent="0.25">
      <c r="A3695">
        <v>3694</v>
      </c>
      <c r="B3695" s="10" t="s">
        <v>6287</v>
      </c>
      <c r="C3695" t="s">
        <v>1138</v>
      </c>
    </row>
    <row r="3696" spans="1:3" hidden="1" x14ac:dyDescent="0.25">
      <c r="A3696">
        <v>3695</v>
      </c>
      <c r="B3696" s="10" t="s">
        <v>6288</v>
      </c>
      <c r="C3696" t="s">
        <v>1139</v>
      </c>
    </row>
    <row r="3697" spans="1:3" hidden="1" x14ac:dyDescent="0.25">
      <c r="A3697">
        <v>3696</v>
      </c>
      <c r="B3697" s="10" t="s">
        <v>6289</v>
      </c>
      <c r="C3697" t="s">
        <v>14623</v>
      </c>
    </row>
    <row r="3698" spans="1:3" hidden="1" x14ac:dyDescent="0.25">
      <c r="A3698">
        <v>3697</v>
      </c>
      <c r="B3698" s="10" t="s">
        <v>6290</v>
      </c>
      <c r="C3698" t="s">
        <v>1140</v>
      </c>
    </row>
    <row r="3699" spans="1:3" hidden="1" x14ac:dyDescent="0.25">
      <c r="A3699">
        <v>3698</v>
      </c>
      <c r="B3699" s="10" t="s">
        <v>6291</v>
      </c>
      <c r="C3699" t="s">
        <v>14624</v>
      </c>
    </row>
    <row r="3700" spans="1:3" hidden="1" x14ac:dyDescent="0.25">
      <c r="A3700">
        <v>3699</v>
      </c>
      <c r="B3700" s="10" t="s">
        <v>6292</v>
      </c>
      <c r="C3700" t="s">
        <v>14625</v>
      </c>
    </row>
    <row r="3701" spans="1:3" hidden="1" x14ac:dyDescent="0.25">
      <c r="A3701">
        <v>3700</v>
      </c>
      <c r="B3701" s="10" t="s">
        <v>6293</v>
      </c>
      <c r="C3701" t="s">
        <v>14626</v>
      </c>
    </row>
    <row r="3702" spans="1:3" hidden="1" x14ac:dyDescent="0.25">
      <c r="A3702">
        <v>3701</v>
      </c>
      <c r="B3702" s="10" t="s">
        <v>6294</v>
      </c>
      <c r="C3702" t="s">
        <v>14627</v>
      </c>
    </row>
    <row r="3703" spans="1:3" hidden="1" x14ac:dyDescent="0.25">
      <c r="A3703">
        <v>3702</v>
      </c>
      <c r="B3703" s="10" t="s">
        <v>6295</v>
      </c>
      <c r="C3703" t="s">
        <v>14628</v>
      </c>
    </row>
    <row r="3704" spans="1:3" hidden="1" x14ac:dyDescent="0.25">
      <c r="A3704">
        <v>3703</v>
      </c>
      <c r="B3704" s="10" t="s">
        <v>6296</v>
      </c>
      <c r="C3704" t="s">
        <v>14629</v>
      </c>
    </row>
    <row r="3705" spans="1:3" hidden="1" x14ac:dyDescent="0.25">
      <c r="A3705">
        <v>3704</v>
      </c>
      <c r="B3705" s="10" t="s">
        <v>6297</v>
      </c>
      <c r="C3705" t="s">
        <v>14630</v>
      </c>
    </row>
    <row r="3706" spans="1:3" hidden="1" x14ac:dyDescent="0.25">
      <c r="A3706">
        <v>3705</v>
      </c>
      <c r="B3706" s="10" t="s">
        <v>6298</v>
      </c>
      <c r="C3706" t="s">
        <v>14631</v>
      </c>
    </row>
    <row r="3707" spans="1:3" hidden="1" x14ac:dyDescent="0.25">
      <c r="A3707">
        <v>3706</v>
      </c>
      <c r="B3707" s="10" t="s">
        <v>6299</v>
      </c>
      <c r="C3707" t="s">
        <v>14632</v>
      </c>
    </row>
    <row r="3708" spans="1:3" hidden="1" x14ac:dyDescent="0.25">
      <c r="A3708">
        <v>3707</v>
      </c>
      <c r="B3708" s="10" t="s">
        <v>6300</v>
      </c>
      <c r="C3708" t="s">
        <v>14633</v>
      </c>
    </row>
    <row r="3709" spans="1:3" hidden="1" x14ac:dyDescent="0.25">
      <c r="A3709">
        <v>3708</v>
      </c>
      <c r="B3709" s="10" t="s">
        <v>6301</v>
      </c>
      <c r="C3709" t="s">
        <v>14634</v>
      </c>
    </row>
    <row r="3710" spans="1:3" hidden="1" x14ac:dyDescent="0.25">
      <c r="A3710">
        <v>3709</v>
      </c>
      <c r="B3710" s="10" t="s">
        <v>6302</v>
      </c>
      <c r="C3710" t="s">
        <v>14635</v>
      </c>
    </row>
    <row r="3711" spans="1:3" hidden="1" x14ac:dyDescent="0.25">
      <c r="A3711">
        <v>3710</v>
      </c>
      <c r="B3711" s="10" t="s">
        <v>6303</v>
      </c>
      <c r="C3711" t="s">
        <v>1141</v>
      </c>
    </row>
    <row r="3712" spans="1:3" hidden="1" x14ac:dyDescent="0.25">
      <c r="A3712">
        <v>3711</v>
      </c>
      <c r="B3712" s="10" t="s">
        <v>6304</v>
      </c>
      <c r="C3712" t="s">
        <v>14636</v>
      </c>
    </row>
    <row r="3713" spans="1:3" hidden="1" x14ac:dyDescent="0.25">
      <c r="A3713">
        <v>3712</v>
      </c>
      <c r="B3713" s="10" t="s">
        <v>6305</v>
      </c>
      <c r="C3713" t="s">
        <v>14637</v>
      </c>
    </row>
    <row r="3714" spans="1:3" hidden="1" x14ac:dyDescent="0.25">
      <c r="A3714">
        <v>3713</v>
      </c>
      <c r="B3714" s="10" t="s">
        <v>6306</v>
      </c>
      <c r="C3714" t="s">
        <v>14638</v>
      </c>
    </row>
    <row r="3715" spans="1:3" hidden="1" x14ac:dyDescent="0.25">
      <c r="A3715">
        <v>3714</v>
      </c>
      <c r="B3715" s="10" t="s">
        <v>6307</v>
      </c>
      <c r="C3715" t="s">
        <v>14639</v>
      </c>
    </row>
    <row r="3716" spans="1:3" hidden="1" x14ac:dyDescent="0.25">
      <c r="A3716">
        <v>3715</v>
      </c>
      <c r="B3716" s="10" t="s">
        <v>6308</v>
      </c>
      <c r="C3716" t="s">
        <v>14640</v>
      </c>
    </row>
    <row r="3717" spans="1:3" hidden="1" x14ac:dyDescent="0.25">
      <c r="A3717">
        <v>3716</v>
      </c>
      <c r="B3717" s="10" t="s">
        <v>6309</v>
      </c>
      <c r="C3717" t="s">
        <v>14641</v>
      </c>
    </row>
    <row r="3718" spans="1:3" hidden="1" x14ac:dyDescent="0.25">
      <c r="A3718">
        <v>3717</v>
      </c>
      <c r="B3718" s="10" t="s">
        <v>6310</v>
      </c>
      <c r="C3718" t="s">
        <v>14642</v>
      </c>
    </row>
    <row r="3719" spans="1:3" hidden="1" x14ac:dyDescent="0.25">
      <c r="A3719">
        <v>3718</v>
      </c>
      <c r="B3719" s="10" t="s">
        <v>6311</v>
      </c>
      <c r="C3719" t="s">
        <v>14643</v>
      </c>
    </row>
    <row r="3720" spans="1:3" hidden="1" x14ac:dyDescent="0.25">
      <c r="A3720">
        <v>3719</v>
      </c>
      <c r="B3720" s="10" t="s">
        <v>6312</v>
      </c>
      <c r="C3720" t="s">
        <v>1142</v>
      </c>
    </row>
    <row r="3721" spans="1:3" hidden="1" x14ac:dyDescent="0.25">
      <c r="A3721">
        <v>3720</v>
      </c>
      <c r="B3721" s="10" t="s">
        <v>6313</v>
      </c>
      <c r="C3721" t="s">
        <v>14644</v>
      </c>
    </row>
    <row r="3722" spans="1:3" hidden="1" x14ac:dyDescent="0.25">
      <c r="A3722">
        <v>3721</v>
      </c>
      <c r="B3722" s="10" t="s">
        <v>6314</v>
      </c>
      <c r="C3722" t="s">
        <v>14645</v>
      </c>
    </row>
    <row r="3723" spans="1:3" hidden="1" x14ac:dyDescent="0.25">
      <c r="A3723">
        <v>3722</v>
      </c>
      <c r="B3723" s="10" t="s">
        <v>6315</v>
      </c>
      <c r="C3723" t="s">
        <v>14646</v>
      </c>
    </row>
    <row r="3724" spans="1:3" hidden="1" x14ac:dyDescent="0.25">
      <c r="A3724">
        <v>3723</v>
      </c>
      <c r="B3724" s="10" t="s">
        <v>6316</v>
      </c>
      <c r="C3724" t="s">
        <v>14647</v>
      </c>
    </row>
    <row r="3725" spans="1:3" hidden="1" x14ac:dyDescent="0.25">
      <c r="A3725">
        <v>3724</v>
      </c>
      <c r="B3725" s="10" t="s">
        <v>6317</v>
      </c>
      <c r="C3725" t="s">
        <v>1143</v>
      </c>
    </row>
    <row r="3726" spans="1:3" hidden="1" x14ac:dyDescent="0.25">
      <c r="A3726">
        <v>3725</v>
      </c>
      <c r="B3726" s="10" t="s">
        <v>6318</v>
      </c>
      <c r="C3726" t="s">
        <v>14648</v>
      </c>
    </row>
    <row r="3727" spans="1:3" hidden="1" x14ac:dyDescent="0.25">
      <c r="A3727">
        <v>3726</v>
      </c>
      <c r="B3727" s="10" t="s">
        <v>6319</v>
      </c>
      <c r="C3727" t="s">
        <v>14649</v>
      </c>
    </row>
    <row r="3728" spans="1:3" hidden="1" x14ac:dyDescent="0.25">
      <c r="A3728">
        <v>3727</v>
      </c>
      <c r="B3728" s="10" t="s">
        <v>6320</v>
      </c>
      <c r="C3728" t="s">
        <v>1144</v>
      </c>
    </row>
    <row r="3729" spans="1:3" hidden="1" x14ac:dyDescent="0.25">
      <c r="A3729">
        <v>3728</v>
      </c>
      <c r="B3729" s="10" t="s">
        <v>6321</v>
      </c>
      <c r="C3729" t="s">
        <v>14650</v>
      </c>
    </row>
    <row r="3730" spans="1:3" hidden="1" x14ac:dyDescent="0.25">
      <c r="A3730">
        <v>3729</v>
      </c>
      <c r="B3730" s="10" t="s">
        <v>6322</v>
      </c>
      <c r="C3730" t="s">
        <v>14420</v>
      </c>
    </row>
    <row r="3731" spans="1:3" hidden="1" x14ac:dyDescent="0.25">
      <c r="A3731">
        <v>3730</v>
      </c>
      <c r="B3731" s="10" t="s">
        <v>6323</v>
      </c>
      <c r="C3731" t="s">
        <v>1145</v>
      </c>
    </row>
    <row r="3732" spans="1:3" hidden="1" x14ac:dyDescent="0.25">
      <c r="A3732">
        <v>3731</v>
      </c>
      <c r="B3732" s="10" t="s">
        <v>6324</v>
      </c>
      <c r="C3732" t="s">
        <v>1146</v>
      </c>
    </row>
    <row r="3733" spans="1:3" hidden="1" x14ac:dyDescent="0.25">
      <c r="A3733">
        <v>3732</v>
      </c>
      <c r="B3733" s="10" t="s">
        <v>6325</v>
      </c>
      <c r="C3733" t="s">
        <v>14651</v>
      </c>
    </row>
    <row r="3734" spans="1:3" hidden="1" x14ac:dyDescent="0.25">
      <c r="A3734">
        <v>3733</v>
      </c>
      <c r="B3734" s="10" t="s">
        <v>6326</v>
      </c>
      <c r="C3734" t="s">
        <v>14652</v>
      </c>
    </row>
    <row r="3735" spans="1:3" hidden="1" x14ac:dyDescent="0.25">
      <c r="A3735">
        <v>3734</v>
      </c>
      <c r="B3735" s="10" t="s">
        <v>6327</v>
      </c>
      <c r="C3735" t="s">
        <v>14653</v>
      </c>
    </row>
    <row r="3736" spans="1:3" hidden="1" x14ac:dyDescent="0.25">
      <c r="A3736">
        <v>3735</v>
      </c>
      <c r="B3736" s="10" t="s">
        <v>6328</v>
      </c>
      <c r="C3736" t="s">
        <v>14654</v>
      </c>
    </row>
    <row r="3737" spans="1:3" hidden="1" x14ac:dyDescent="0.25">
      <c r="A3737">
        <v>3736</v>
      </c>
      <c r="B3737" s="10" t="s">
        <v>6329</v>
      </c>
      <c r="C3737" t="s">
        <v>14655</v>
      </c>
    </row>
    <row r="3738" spans="1:3" hidden="1" x14ac:dyDescent="0.25">
      <c r="A3738">
        <v>3737</v>
      </c>
      <c r="B3738" s="10" t="s">
        <v>6330</v>
      </c>
      <c r="C3738" t="s">
        <v>14656</v>
      </c>
    </row>
    <row r="3739" spans="1:3" hidden="1" x14ac:dyDescent="0.25">
      <c r="A3739">
        <v>3738</v>
      </c>
      <c r="B3739" s="10" t="s">
        <v>6331</v>
      </c>
      <c r="C3739" t="s">
        <v>14657</v>
      </c>
    </row>
    <row r="3740" spans="1:3" hidden="1" x14ac:dyDescent="0.25">
      <c r="A3740">
        <v>3739</v>
      </c>
      <c r="B3740" s="10" t="s">
        <v>6332</v>
      </c>
      <c r="C3740" t="s">
        <v>14658</v>
      </c>
    </row>
    <row r="3741" spans="1:3" hidden="1" x14ac:dyDescent="0.25">
      <c r="A3741">
        <v>3740</v>
      </c>
      <c r="B3741" s="10" t="s">
        <v>6333</v>
      </c>
      <c r="C3741" t="s">
        <v>14659</v>
      </c>
    </row>
    <row r="3742" spans="1:3" hidden="1" x14ac:dyDescent="0.25">
      <c r="A3742">
        <v>3741</v>
      </c>
      <c r="B3742" s="10" t="s">
        <v>6334</v>
      </c>
      <c r="C3742" t="s">
        <v>14660</v>
      </c>
    </row>
    <row r="3743" spans="1:3" hidden="1" x14ac:dyDescent="0.25">
      <c r="A3743">
        <v>3742</v>
      </c>
      <c r="B3743" s="10" t="s">
        <v>6335</v>
      </c>
      <c r="C3743" t="s">
        <v>14661</v>
      </c>
    </row>
    <row r="3744" spans="1:3" hidden="1" x14ac:dyDescent="0.25">
      <c r="A3744">
        <v>3743</v>
      </c>
      <c r="B3744" s="10" t="s">
        <v>6336</v>
      </c>
      <c r="C3744" t="s">
        <v>14662</v>
      </c>
    </row>
    <row r="3745" spans="1:3" hidden="1" x14ac:dyDescent="0.25">
      <c r="A3745">
        <v>3744</v>
      </c>
      <c r="B3745" s="10" t="s">
        <v>6337</v>
      </c>
      <c r="C3745" t="s">
        <v>14663</v>
      </c>
    </row>
    <row r="3746" spans="1:3" hidden="1" x14ac:dyDescent="0.25">
      <c r="A3746">
        <v>3745</v>
      </c>
      <c r="B3746" s="10" t="s">
        <v>6338</v>
      </c>
      <c r="C3746" t="s">
        <v>14664</v>
      </c>
    </row>
    <row r="3747" spans="1:3" hidden="1" x14ac:dyDescent="0.25">
      <c r="A3747">
        <v>3746</v>
      </c>
      <c r="B3747" s="10" t="s">
        <v>6339</v>
      </c>
      <c r="C3747" t="s">
        <v>14665</v>
      </c>
    </row>
    <row r="3748" spans="1:3" hidden="1" x14ac:dyDescent="0.25">
      <c r="A3748">
        <v>3747</v>
      </c>
      <c r="B3748" s="10" t="s">
        <v>6340</v>
      </c>
      <c r="C3748" t="s">
        <v>14666</v>
      </c>
    </row>
    <row r="3749" spans="1:3" hidden="1" x14ac:dyDescent="0.25">
      <c r="A3749">
        <v>3748</v>
      </c>
      <c r="B3749" s="10" t="s">
        <v>6341</v>
      </c>
      <c r="C3749" t="s">
        <v>14667</v>
      </c>
    </row>
    <row r="3750" spans="1:3" hidden="1" x14ac:dyDescent="0.25">
      <c r="A3750">
        <v>3749</v>
      </c>
      <c r="B3750" s="10" t="s">
        <v>6342</v>
      </c>
      <c r="C3750" t="s">
        <v>14668</v>
      </c>
    </row>
    <row r="3751" spans="1:3" hidden="1" x14ac:dyDescent="0.25">
      <c r="A3751">
        <v>3750</v>
      </c>
      <c r="B3751" s="10" t="s">
        <v>6343</v>
      </c>
      <c r="C3751" t="s">
        <v>14669</v>
      </c>
    </row>
    <row r="3752" spans="1:3" hidden="1" x14ac:dyDescent="0.25">
      <c r="A3752">
        <v>3751</v>
      </c>
      <c r="B3752" s="10" t="s">
        <v>6344</v>
      </c>
      <c r="C3752" t="s">
        <v>14670</v>
      </c>
    </row>
    <row r="3753" spans="1:3" hidden="1" x14ac:dyDescent="0.25">
      <c r="A3753">
        <v>3752</v>
      </c>
      <c r="B3753" s="10" t="s">
        <v>6345</v>
      </c>
      <c r="C3753" t="s">
        <v>14671</v>
      </c>
    </row>
    <row r="3754" spans="1:3" hidden="1" x14ac:dyDescent="0.25">
      <c r="A3754">
        <v>3753</v>
      </c>
      <c r="B3754" s="10" t="s">
        <v>6346</v>
      </c>
      <c r="C3754" t="s">
        <v>14672</v>
      </c>
    </row>
    <row r="3755" spans="1:3" hidden="1" x14ac:dyDescent="0.25">
      <c r="A3755">
        <v>3754</v>
      </c>
      <c r="B3755" s="10" t="s">
        <v>6347</v>
      </c>
      <c r="C3755" t="s">
        <v>14673</v>
      </c>
    </row>
    <row r="3756" spans="1:3" hidden="1" x14ac:dyDescent="0.25">
      <c r="A3756">
        <v>3755</v>
      </c>
      <c r="B3756" s="10" t="s">
        <v>6348</v>
      </c>
      <c r="C3756" t="s">
        <v>1147</v>
      </c>
    </row>
    <row r="3757" spans="1:3" hidden="1" x14ac:dyDescent="0.25">
      <c r="A3757">
        <v>3756</v>
      </c>
      <c r="B3757" s="10" t="s">
        <v>6349</v>
      </c>
      <c r="C3757" t="s">
        <v>14674</v>
      </c>
    </row>
    <row r="3758" spans="1:3" hidden="1" x14ac:dyDescent="0.25">
      <c r="A3758">
        <v>3757</v>
      </c>
      <c r="B3758" s="10" t="s">
        <v>6350</v>
      </c>
      <c r="C3758" t="s">
        <v>14675</v>
      </c>
    </row>
    <row r="3759" spans="1:3" hidden="1" x14ac:dyDescent="0.25">
      <c r="A3759">
        <v>3758</v>
      </c>
      <c r="B3759" s="10" t="s">
        <v>6351</v>
      </c>
      <c r="C3759" t="s">
        <v>14676</v>
      </c>
    </row>
    <row r="3760" spans="1:3" hidden="1" x14ac:dyDescent="0.25">
      <c r="A3760">
        <v>3759</v>
      </c>
      <c r="B3760" s="10" t="s">
        <v>6352</v>
      </c>
      <c r="C3760" t="s">
        <v>14677</v>
      </c>
    </row>
    <row r="3761" spans="1:3" hidden="1" x14ac:dyDescent="0.25">
      <c r="A3761">
        <v>3760</v>
      </c>
      <c r="B3761" s="10" t="s">
        <v>6353</v>
      </c>
      <c r="C3761" t="s">
        <v>14678</v>
      </c>
    </row>
    <row r="3762" spans="1:3" hidden="1" x14ac:dyDescent="0.25">
      <c r="A3762">
        <v>3761</v>
      </c>
      <c r="B3762" s="10" t="s">
        <v>6354</v>
      </c>
      <c r="C3762" t="s">
        <v>14679</v>
      </c>
    </row>
    <row r="3763" spans="1:3" hidden="1" x14ac:dyDescent="0.25">
      <c r="A3763">
        <v>3762</v>
      </c>
      <c r="B3763" s="10" t="s">
        <v>6355</v>
      </c>
      <c r="C3763" t="s">
        <v>14680</v>
      </c>
    </row>
    <row r="3764" spans="1:3" hidden="1" x14ac:dyDescent="0.25">
      <c r="A3764">
        <v>3763</v>
      </c>
      <c r="B3764" s="10" t="s">
        <v>6356</v>
      </c>
      <c r="C3764" t="s">
        <v>14681</v>
      </c>
    </row>
    <row r="3765" spans="1:3" hidden="1" x14ac:dyDescent="0.25">
      <c r="A3765">
        <v>3764</v>
      </c>
      <c r="B3765" s="10" t="s">
        <v>6357</v>
      </c>
      <c r="C3765" t="s">
        <v>14682</v>
      </c>
    </row>
    <row r="3766" spans="1:3" hidden="1" x14ac:dyDescent="0.25">
      <c r="A3766">
        <v>3765</v>
      </c>
      <c r="B3766" s="10" t="s">
        <v>6358</v>
      </c>
      <c r="C3766" t="s">
        <v>14683</v>
      </c>
    </row>
    <row r="3767" spans="1:3" hidden="1" x14ac:dyDescent="0.25">
      <c r="A3767">
        <v>3766</v>
      </c>
      <c r="B3767" s="10" t="s">
        <v>6359</v>
      </c>
      <c r="C3767" t="s">
        <v>14684</v>
      </c>
    </row>
    <row r="3768" spans="1:3" hidden="1" x14ac:dyDescent="0.25">
      <c r="A3768">
        <v>3767</v>
      </c>
      <c r="B3768" s="10" t="s">
        <v>6360</v>
      </c>
      <c r="C3768" t="s">
        <v>14685</v>
      </c>
    </row>
    <row r="3769" spans="1:3" hidden="1" x14ac:dyDescent="0.25">
      <c r="A3769">
        <v>3768</v>
      </c>
      <c r="B3769" s="10" t="s">
        <v>6361</v>
      </c>
      <c r="C3769" t="s">
        <v>14686</v>
      </c>
    </row>
    <row r="3770" spans="1:3" hidden="1" x14ac:dyDescent="0.25">
      <c r="A3770">
        <v>3769</v>
      </c>
      <c r="B3770" s="10" t="s">
        <v>6362</v>
      </c>
      <c r="C3770" t="s">
        <v>14687</v>
      </c>
    </row>
    <row r="3771" spans="1:3" hidden="1" x14ac:dyDescent="0.25">
      <c r="A3771">
        <v>3770</v>
      </c>
      <c r="B3771" s="10" t="s">
        <v>6363</v>
      </c>
      <c r="C3771" t="s">
        <v>1148</v>
      </c>
    </row>
    <row r="3772" spans="1:3" hidden="1" x14ac:dyDescent="0.25">
      <c r="A3772">
        <v>3771</v>
      </c>
      <c r="B3772" s="10" t="s">
        <v>6364</v>
      </c>
      <c r="C3772" t="s">
        <v>14688</v>
      </c>
    </row>
    <row r="3773" spans="1:3" hidden="1" x14ac:dyDescent="0.25">
      <c r="A3773">
        <v>3772</v>
      </c>
      <c r="B3773" s="10" t="s">
        <v>6365</v>
      </c>
      <c r="C3773" t="s">
        <v>14689</v>
      </c>
    </row>
    <row r="3774" spans="1:3" hidden="1" x14ac:dyDescent="0.25">
      <c r="A3774">
        <v>3773</v>
      </c>
      <c r="B3774" s="10" t="s">
        <v>6366</v>
      </c>
      <c r="C3774" t="s">
        <v>14690</v>
      </c>
    </row>
    <row r="3775" spans="1:3" hidden="1" x14ac:dyDescent="0.25">
      <c r="A3775">
        <v>3774</v>
      </c>
      <c r="B3775" s="10" t="s">
        <v>6367</v>
      </c>
      <c r="C3775" t="s">
        <v>14691</v>
      </c>
    </row>
    <row r="3776" spans="1:3" hidden="1" x14ac:dyDescent="0.25">
      <c r="A3776">
        <v>3775</v>
      </c>
      <c r="B3776" s="10" t="s">
        <v>6368</v>
      </c>
      <c r="C3776" t="s">
        <v>14692</v>
      </c>
    </row>
    <row r="3777" spans="1:3" hidden="1" x14ac:dyDescent="0.25">
      <c r="A3777">
        <v>3776</v>
      </c>
      <c r="B3777" s="10" t="s">
        <v>6369</v>
      </c>
      <c r="C3777" t="s">
        <v>14693</v>
      </c>
    </row>
    <row r="3778" spans="1:3" hidden="1" x14ac:dyDescent="0.25">
      <c r="A3778">
        <v>3777</v>
      </c>
      <c r="B3778" s="10" t="s">
        <v>6370</v>
      </c>
      <c r="C3778" t="s">
        <v>14694</v>
      </c>
    </row>
    <row r="3779" spans="1:3" hidden="1" x14ac:dyDescent="0.25">
      <c r="A3779">
        <v>3778</v>
      </c>
      <c r="B3779" s="10" t="s">
        <v>6371</v>
      </c>
      <c r="C3779" t="s">
        <v>14695</v>
      </c>
    </row>
    <row r="3780" spans="1:3" hidden="1" x14ac:dyDescent="0.25">
      <c r="A3780">
        <v>3779</v>
      </c>
      <c r="B3780" s="10" t="s">
        <v>6372</v>
      </c>
      <c r="C3780" t="s">
        <v>1149</v>
      </c>
    </row>
    <row r="3781" spans="1:3" hidden="1" x14ac:dyDescent="0.25">
      <c r="A3781">
        <v>3780</v>
      </c>
      <c r="B3781" s="10" t="s">
        <v>6373</v>
      </c>
      <c r="C3781" t="s">
        <v>14696</v>
      </c>
    </row>
    <row r="3782" spans="1:3" hidden="1" x14ac:dyDescent="0.25">
      <c r="A3782">
        <v>3781</v>
      </c>
      <c r="B3782" s="10" t="s">
        <v>6374</v>
      </c>
      <c r="C3782" t="s">
        <v>14697</v>
      </c>
    </row>
    <row r="3783" spans="1:3" hidden="1" x14ac:dyDescent="0.25">
      <c r="A3783">
        <v>3782</v>
      </c>
      <c r="B3783" s="10" t="s">
        <v>6375</v>
      </c>
      <c r="C3783" t="s">
        <v>14698</v>
      </c>
    </row>
    <row r="3784" spans="1:3" hidden="1" x14ac:dyDescent="0.25">
      <c r="A3784">
        <v>3783</v>
      </c>
      <c r="B3784" s="10" t="s">
        <v>6376</v>
      </c>
      <c r="C3784" t="s">
        <v>14699</v>
      </c>
    </row>
    <row r="3785" spans="1:3" hidden="1" x14ac:dyDescent="0.25">
      <c r="A3785">
        <v>3784</v>
      </c>
      <c r="B3785" s="10" t="s">
        <v>6377</v>
      </c>
      <c r="C3785" t="s">
        <v>14700</v>
      </c>
    </row>
    <row r="3786" spans="1:3" hidden="1" x14ac:dyDescent="0.25">
      <c r="A3786">
        <v>3785</v>
      </c>
      <c r="B3786" s="10" t="s">
        <v>6378</v>
      </c>
      <c r="C3786" t="s">
        <v>14701</v>
      </c>
    </row>
    <row r="3787" spans="1:3" hidden="1" x14ac:dyDescent="0.25">
      <c r="A3787">
        <v>3786</v>
      </c>
      <c r="B3787" s="10" t="s">
        <v>6379</v>
      </c>
      <c r="C3787" t="s">
        <v>14702</v>
      </c>
    </row>
    <row r="3788" spans="1:3" hidden="1" x14ac:dyDescent="0.25">
      <c r="A3788">
        <v>3787</v>
      </c>
      <c r="B3788" s="10" t="s">
        <v>6380</v>
      </c>
      <c r="C3788" t="s">
        <v>1150</v>
      </c>
    </row>
    <row r="3789" spans="1:3" hidden="1" x14ac:dyDescent="0.25">
      <c r="A3789">
        <v>3788</v>
      </c>
      <c r="B3789" s="10" t="s">
        <v>6381</v>
      </c>
      <c r="C3789" t="s">
        <v>1151</v>
      </c>
    </row>
    <row r="3790" spans="1:3" hidden="1" x14ac:dyDescent="0.25">
      <c r="A3790">
        <v>3789</v>
      </c>
      <c r="B3790" s="10" t="s">
        <v>6382</v>
      </c>
      <c r="C3790" t="s">
        <v>14703</v>
      </c>
    </row>
    <row r="3791" spans="1:3" hidden="1" x14ac:dyDescent="0.25">
      <c r="A3791">
        <v>3790</v>
      </c>
      <c r="B3791" s="10" t="s">
        <v>6383</v>
      </c>
      <c r="C3791" t="s">
        <v>14704</v>
      </c>
    </row>
    <row r="3792" spans="1:3" hidden="1" x14ac:dyDescent="0.25">
      <c r="A3792">
        <v>3791</v>
      </c>
      <c r="B3792" s="10" t="s">
        <v>6384</v>
      </c>
      <c r="C3792" t="s">
        <v>14705</v>
      </c>
    </row>
    <row r="3793" spans="1:3" hidden="1" x14ac:dyDescent="0.25">
      <c r="A3793">
        <v>3792</v>
      </c>
      <c r="B3793" s="10" t="s">
        <v>6385</v>
      </c>
      <c r="C3793" t="s">
        <v>14706</v>
      </c>
    </row>
    <row r="3794" spans="1:3" hidden="1" x14ac:dyDescent="0.25">
      <c r="A3794">
        <v>3793</v>
      </c>
      <c r="B3794" s="10" t="s">
        <v>6386</v>
      </c>
      <c r="C3794" t="s">
        <v>14707</v>
      </c>
    </row>
    <row r="3795" spans="1:3" hidden="1" x14ac:dyDescent="0.25">
      <c r="A3795">
        <v>3794</v>
      </c>
      <c r="B3795" s="10" t="s">
        <v>6387</v>
      </c>
      <c r="C3795" t="s">
        <v>14708</v>
      </c>
    </row>
    <row r="3796" spans="1:3" hidden="1" x14ac:dyDescent="0.25">
      <c r="A3796">
        <v>3795</v>
      </c>
      <c r="B3796" s="10" t="s">
        <v>6388</v>
      </c>
      <c r="C3796" t="s">
        <v>14709</v>
      </c>
    </row>
    <row r="3797" spans="1:3" hidden="1" x14ac:dyDescent="0.25">
      <c r="A3797">
        <v>3796</v>
      </c>
      <c r="B3797" s="10" t="s">
        <v>6389</v>
      </c>
      <c r="C3797" t="s">
        <v>14710</v>
      </c>
    </row>
    <row r="3798" spans="1:3" hidden="1" x14ac:dyDescent="0.25">
      <c r="A3798">
        <v>3797</v>
      </c>
      <c r="B3798" s="10" t="s">
        <v>6390</v>
      </c>
      <c r="C3798" t="s">
        <v>14711</v>
      </c>
    </row>
    <row r="3799" spans="1:3" hidden="1" x14ac:dyDescent="0.25">
      <c r="A3799">
        <v>3798</v>
      </c>
      <c r="B3799" s="10" t="s">
        <v>6391</v>
      </c>
      <c r="C3799" t="s">
        <v>14712</v>
      </c>
    </row>
    <row r="3800" spans="1:3" hidden="1" x14ac:dyDescent="0.25">
      <c r="A3800">
        <v>3799</v>
      </c>
      <c r="B3800" s="10" t="s">
        <v>6392</v>
      </c>
      <c r="C3800" t="s">
        <v>14713</v>
      </c>
    </row>
    <row r="3801" spans="1:3" hidden="1" x14ac:dyDescent="0.25">
      <c r="A3801">
        <v>3800</v>
      </c>
      <c r="B3801" s="10" t="s">
        <v>6393</v>
      </c>
      <c r="C3801" t="s">
        <v>14714</v>
      </c>
    </row>
    <row r="3802" spans="1:3" hidden="1" x14ac:dyDescent="0.25">
      <c r="A3802">
        <v>3801</v>
      </c>
      <c r="B3802" s="10" t="s">
        <v>6394</v>
      </c>
      <c r="C3802" t="s">
        <v>1152</v>
      </c>
    </row>
    <row r="3803" spans="1:3" hidden="1" x14ac:dyDescent="0.25">
      <c r="A3803">
        <v>3802</v>
      </c>
      <c r="B3803" s="10" t="s">
        <v>6395</v>
      </c>
      <c r="C3803" t="s">
        <v>1153</v>
      </c>
    </row>
    <row r="3804" spans="1:3" hidden="1" x14ac:dyDescent="0.25">
      <c r="A3804">
        <v>3803</v>
      </c>
      <c r="B3804" s="10" t="s">
        <v>6396</v>
      </c>
      <c r="C3804" t="s">
        <v>14715</v>
      </c>
    </row>
    <row r="3805" spans="1:3" hidden="1" x14ac:dyDescent="0.25">
      <c r="A3805">
        <v>3804</v>
      </c>
      <c r="B3805" s="10" t="s">
        <v>6397</v>
      </c>
      <c r="C3805" t="s">
        <v>14716</v>
      </c>
    </row>
    <row r="3806" spans="1:3" hidden="1" x14ac:dyDescent="0.25">
      <c r="A3806">
        <v>3805</v>
      </c>
      <c r="B3806" s="10" t="s">
        <v>6398</v>
      </c>
      <c r="C3806" t="s">
        <v>14717</v>
      </c>
    </row>
    <row r="3807" spans="1:3" hidden="1" x14ac:dyDescent="0.25">
      <c r="A3807">
        <v>3806</v>
      </c>
      <c r="B3807" s="10" t="s">
        <v>6399</v>
      </c>
      <c r="C3807" t="s">
        <v>1154</v>
      </c>
    </row>
    <row r="3808" spans="1:3" hidden="1" x14ac:dyDescent="0.25">
      <c r="A3808">
        <v>3807</v>
      </c>
      <c r="B3808" s="10" t="s">
        <v>6400</v>
      </c>
      <c r="C3808" t="s">
        <v>14718</v>
      </c>
    </row>
    <row r="3809" spans="1:3" hidden="1" x14ac:dyDescent="0.25">
      <c r="A3809">
        <v>3808</v>
      </c>
      <c r="B3809" s="10" t="s">
        <v>6401</v>
      </c>
      <c r="C3809" t="s">
        <v>14719</v>
      </c>
    </row>
    <row r="3810" spans="1:3" hidden="1" x14ac:dyDescent="0.25">
      <c r="A3810">
        <v>3809</v>
      </c>
      <c r="B3810" s="10" t="s">
        <v>6402</v>
      </c>
      <c r="C3810" t="s">
        <v>14720</v>
      </c>
    </row>
    <row r="3811" spans="1:3" hidden="1" x14ac:dyDescent="0.25">
      <c r="A3811">
        <v>3810</v>
      </c>
      <c r="B3811" s="10" t="s">
        <v>6403</v>
      </c>
      <c r="C3811" t="s">
        <v>14721</v>
      </c>
    </row>
    <row r="3812" spans="1:3" hidden="1" x14ac:dyDescent="0.25">
      <c r="A3812">
        <v>3811</v>
      </c>
      <c r="B3812" s="10" t="s">
        <v>6404</v>
      </c>
      <c r="C3812" t="s">
        <v>14722</v>
      </c>
    </row>
    <row r="3813" spans="1:3" hidden="1" x14ac:dyDescent="0.25">
      <c r="A3813">
        <v>3812</v>
      </c>
      <c r="B3813" s="10" t="s">
        <v>6405</v>
      </c>
      <c r="C3813" t="s">
        <v>14723</v>
      </c>
    </row>
    <row r="3814" spans="1:3" hidden="1" x14ac:dyDescent="0.25">
      <c r="A3814">
        <v>3813</v>
      </c>
      <c r="B3814" s="10" t="s">
        <v>6406</v>
      </c>
      <c r="C3814" t="s">
        <v>14724</v>
      </c>
    </row>
    <row r="3815" spans="1:3" hidden="1" x14ac:dyDescent="0.25">
      <c r="A3815">
        <v>3814</v>
      </c>
      <c r="B3815" s="10" t="s">
        <v>6407</v>
      </c>
      <c r="C3815" t="s">
        <v>1155</v>
      </c>
    </row>
    <row r="3816" spans="1:3" hidden="1" x14ac:dyDescent="0.25">
      <c r="A3816">
        <v>3815</v>
      </c>
      <c r="B3816" s="10" t="s">
        <v>6408</v>
      </c>
      <c r="C3816" t="s">
        <v>14725</v>
      </c>
    </row>
    <row r="3817" spans="1:3" hidden="1" x14ac:dyDescent="0.25">
      <c r="A3817">
        <v>3816</v>
      </c>
      <c r="B3817" s="10" t="s">
        <v>6409</v>
      </c>
      <c r="C3817" t="s">
        <v>1156</v>
      </c>
    </row>
    <row r="3818" spans="1:3" hidden="1" x14ac:dyDescent="0.25">
      <c r="A3818">
        <v>3817</v>
      </c>
      <c r="B3818" s="10" t="s">
        <v>6410</v>
      </c>
      <c r="C3818" t="s">
        <v>14726</v>
      </c>
    </row>
    <row r="3819" spans="1:3" hidden="1" x14ac:dyDescent="0.25">
      <c r="A3819">
        <v>3818</v>
      </c>
      <c r="B3819" s="10" t="s">
        <v>6411</v>
      </c>
      <c r="C3819" t="s">
        <v>14727</v>
      </c>
    </row>
    <row r="3820" spans="1:3" hidden="1" x14ac:dyDescent="0.25">
      <c r="A3820">
        <v>3819</v>
      </c>
      <c r="B3820" s="10" t="s">
        <v>6412</v>
      </c>
      <c r="C3820" t="s">
        <v>1153</v>
      </c>
    </row>
    <row r="3821" spans="1:3" hidden="1" x14ac:dyDescent="0.25">
      <c r="A3821">
        <v>3820</v>
      </c>
      <c r="B3821" s="10" t="s">
        <v>6413</v>
      </c>
      <c r="C3821" t="s">
        <v>14728</v>
      </c>
    </row>
    <row r="3822" spans="1:3" hidden="1" x14ac:dyDescent="0.25">
      <c r="A3822">
        <v>3821</v>
      </c>
      <c r="B3822" s="10" t="s">
        <v>6414</v>
      </c>
      <c r="C3822" t="s">
        <v>14729</v>
      </c>
    </row>
    <row r="3823" spans="1:3" hidden="1" x14ac:dyDescent="0.25">
      <c r="A3823">
        <v>3822</v>
      </c>
      <c r="B3823" s="10" t="s">
        <v>6415</v>
      </c>
      <c r="C3823" t="s">
        <v>14730</v>
      </c>
    </row>
    <row r="3824" spans="1:3" hidden="1" x14ac:dyDescent="0.25">
      <c r="A3824">
        <v>3823</v>
      </c>
      <c r="B3824" s="10" t="s">
        <v>6416</v>
      </c>
      <c r="C3824" t="s">
        <v>1157</v>
      </c>
    </row>
    <row r="3825" spans="1:3" hidden="1" x14ac:dyDescent="0.25">
      <c r="A3825">
        <v>3824</v>
      </c>
      <c r="B3825" s="10" t="s">
        <v>6417</v>
      </c>
      <c r="C3825" t="s">
        <v>1158</v>
      </c>
    </row>
    <row r="3826" spans="1:3" hidden="1" x14ac:dyDescent="0.25">
      <c r="A3826">
        <v>3825</v>
      </c>
      <c r="B3826" s="10" t="s">
        <v>6418</v>
      </c>
      <c r="C3826" t="s">
        <v>1159</v>
      </c>
    </row>
    <row r="3827" spans="1:3" hidden="1" x14ac:dyDescent="0.25">
      <c r="A3827">
        <v>3826</v>
      </c>
      <c r="B3827" s="10" t="s">
        <v>6419</v>
      </c>
      <c r="C3827" t="s">
        <v>14731</v>
      </c>
    </row>
    <row r="3828" spans="1:3" hidden="1" x14ac:dyDescent="0.25">
      <c r="A3828">
        <v>3827</v>
      </c>
      <c r="B3828" s="10" t="s">
        <v>6420</v>
      </c>
      <c r="C3828" t="s">
        <v>1160</v>
      </c>
    </row>
    <row r="3829" spans="1:3" hidden="1" x14ac:dyDescent="0.25">
      <c r="A3829">
        <v>3828</v>
      </c>
      <c r="B3829" s="10" t="s">
        <v>6421</v>
      </c>
      <c r="C3829" t="s">
        <v>1161</v>
      </c>
    </row>
    <row r="3830" spans="1:3" hidden="1" x14ac:dyDescent="0.25">
      <c r="A3830">
        <v>3829</v>
      </c>
      <c r="B3830" s="10" t="s">
        <v>6422</v>
      </c>
      <c r="C3830" t="s">
        <v>1162</v>
      </c>
    </row>
    <row r="3831" spans="1:3" hidden="1" x14ac:dyDescent="0.25">
      <c r="A3831">
        <v>3830</v>
      </c>
      <c r="B3831" s="10" t="s">
        <v>6423</v>
      </c>
      <c r="C3831" t="s">
        <v>14732</v>
      </c>
    </row>
    <row r="3832" spans="1:3" hidden="1" x14ac:dyDescent="0.25">
      <c r="A3832">
        <v>3831</v>
      </c>
      <c r="B3832" s="10" t="s">
        <v>6424</v>
      </c>
      <c r="C3832" t="s">
        <v>14733</v>
      </c>
    </row>
    <row r="3833" spans="1:3" hidden="1" x14ac:dyDescent="0.25">
      <c r="A3833">
        <v>3832</v>
      </c>
      <c r="B3833" s="10" t="s">
        <v>6425</v>
      </c>
      <c r="C3833" t="s">
        <v>14734</v>
      </c>
    </row>
    <row r="3834" spans="1:3" hidden="1" x14ac:dyDescent="0.25">
      <c r="A3834">
        <v>3833</v>
      </c>
      <c r="B3834" s="10" t="s">
        <v>6426</v>
      </c>
      <c r="C3834" t="s">
        <v>14735</v>
      </c>
    </row>
    <row r="3835" spans="1:3" hidden="1" x14ac:dyDescent="0.25">
      <c r="A3835">
        <v>3834</v>
      </c>
      <c r="B3835" s="10" t="s">
        <v>6427</v>
      </c>
      <c r="C3835" t="s">
        <v>14736</v>
      </c>
    </row>
    <row r="3836" spans="1:3" hidden="1" x14ac:dyDescent="0.25">
      <c r="A3836">
        <v>3835</v>
      </c>
      <c r="B3836" s="10" t="s">
        <v>6428</v>
      </c>
      <c r="C3836" t="s">
        <v>1163</v>
      </c>
    </row>
    <row r="3837" spans="1:3" hidden="1" x14ac:dyDescent="0.25">
      <c r="A3837">
        <v>3836</v>
      </c>
      <c r="B3837" s="10" t="s">
        <v>6429</v>
      </c>
      <c r="C3837" t="s">
        <v>14737</v>
      </c>
    </row>
    <row r="3838" spans="1:3" hidden="1" x14ac:dyDescent="0.25">
      <c r="A3838">
        <v>3837</v>
      </c>
      <c r="B3838" s="10" t="s">
        <v>6430</v>
      </c>
      <c r="C3838" t="s">
        <v>1164</v>
      </c>
    </row>
    <row r="3839" spans="1:3" hidden="1" x14ac:dyDescent="0.25">
      <c r="A3839">
        <v>3838</v>
      </c>
      <c r="B3839" s="10" t="s">
        <v>6431</v>
      </c>
      <c r="C3839" t="s">
        <v>14738</v>
      </c>
    </row>
    <row r="3840" spans="1:3" hidden="1" x14ac:dyDescent="0.25">
      <c r="A3840">
        <v>3839</v>
      </c>
      <c r="B3840" s="10" t="s">
        <v>6432</v>
      </c>
      <c r="C3840" t="s">
        <v>14739</v>
      </c>
    </row>
    <row r="3841" spans="1:3" hidden="1" x14ac:dyDescent="0.25">
      <c r="A3841">
        <v>3840</v>
      </c>
      <c r="B3841" s="10" t="s">
        <v>6433</v>
      </c>
      <c r="C3841" t="s">
        <v>1165</v>
      </c>
    </row>
    <row r="3842" spans="1:3" hidden="1" x14ac:dyDescent="0.25">
      <c r="A3842">
        <v>3841</v>
      </c>
      <c r="B3842" s="10" t="s">
        <v>6434</v>
      </c>
      <c r="C3842" t="s">
        <v>14740</v>
      </c>
    </row>
    <row r="3843" spans="1:3" hidden="1" x14ac:dyDescent="0.25">
      <c r="A3843">
        <v>3842</v>
      </c>
      <c r="B3843" s="10" t="s">
        <v>6435</v>
      </c>
      <c r="C3843" t="s">
        <v>1166</v>
      </c>
    </row>
    <row r="3844" spans="1:3" hidden="1" x14ac:dyDescent="0.25">
      <c r="A3844">
        <v>3843</v>
      </c>
      <c r="B3844" s="10" t="s">
        <v>6436</v>
      </c>
      <c r="C3844" t="s">
        <v>1167</v>
      </c>
    </row>
    <row r="3845" spans="1:3" hidden="1" x14ac:dyDescent="0.25">
      <c r="A3845">
        <v>3844</v>
      </c>
      <c r="B3845" s="10" t="s">
        <v>6437</v>
      </c>
      <c r="C3845" t="s">
        <v>14741</v>
      </c>
    </row>
    <row r="3846" spans="1:3" hidden="1" x14ac:dyDescent="0.25">
      <c r="A3846">
        <v>3845</v>
      </c>
      <c r="B3846" s="10" t="s">
        <v>6438</v>
      </c>
      <c r="C3846" t="s">
        <v>1168</v>
      </c>
    </row>
    <row r="3847" spans="1:3" hidden="1" x14ac:dyDescent="0.25">
      <c r="A3847">
        <v>3846</v>
      </c>
      <c r="B3847" s="10" t="s">
        <v>6439</v>
      </c>
      <c r="C3847" t="s">
        <v>14742</v>
      </c>
    </row>
    <row r="3848" spans="1:3" hidden="1" x14ac:dyDescent="0.25">
      <c r="A3848">
        <v>3847</v>
      </c>
      <c r="B3848" s="10" t="s">
        <v>6440</v>
      </c>
      <c r="C3848" t="s">
        <v>1169</v>
      </c>
    </row>
    <row r="3849" spans="1:3" hidden="1" x14ac:dyDescent="0.25">
      <c r="A3849">
        <v>3848</v>
      </c>
      <c r="B3849" s="10" t="s">
        <v>6441</v>
      </c>
      <c r="C3849" t="s">
        <v>14743</v>
      </c>
    </row>
    <row r="3850" spans="1:3" hidden="1" x14ac:dyDescent="0.25">
      <c r="A3850">
        <v>3849</v>
      </c>
      <c r="B3850" s="10" t="s">
        <v>6442</v>
      </c>
      <c r="C3850" t="s">
        <v>14744</v>
      </c>
    </row>
    <row r="3851" spans="1:3" hidden="1" x14ac:dyDescent="0.25">
      <c r="A3851">
        <v>3850</v>
      </c>
      <c r="B3851" s="10" t="s">
        <v>6443</v>
      </c>
      <c r="C3851" t="s">
        <v>14745</v>
      </c>
    </row>
    <row r="3852" spans="1:3" hidden="1" x14ac:dyDescent="0.25">
      <c r="A3852">
        <v>3851</v>
      </c>
      <c r="B3852" s="10" t="s">
        <v>6444</v>
      </c>
      <c r="C3852" t="s">
        <v>14746</v>
      </c>
    </row>
    <row r="3853" spans="1:3" hidden="1" x14ac:dyDescent="0.25">
      <c r="A3853">
        <v>3852</v>
      </c>
      <c r="B3853" s="10" t="s">
        <v>6445</v>
      </c>
      <c r="C3853" t="s">
        <v>14747</v>
      </c>
    </row>
    <row r="3854" spans="1:3" hidden="1" x14ac:dyDescent="0.25">
      <c r="A3854">
        <v>3853</v>
      </c>
      <c r="B3854" s="10" t="s">
        <v>6446</v>
      </c>
      <c r="C3854" t="s">
        <v>14748</v>
      </c>
    </row>
    <row r="3855" spans="1:3" hidden="1" x14ac:dyDescent="0.25">
      <c r="A3855">
        <v>3854</v>
      </c>
      <c r="B3855" s="10" t="s">
        <v>6447</v>
      </c>
      <c r="C3855" t="s">
        <v>1170</v>
      </c>
    </row>
    <row r="3856" spans="1:3" hidden="1" x14ac:dyDescent="0.25">
      <c r="A3856">
        <v>3855</v>
      </c>
      <c r="B3856" s="10" t="s">
        <v>6448</v>
      </c>
      <c r="C3856" t="s">
        <v>14749</v>
      </c>
    </row>
    <row r="3857" spans="1:3" hidden="1" x14ac:dyDescent="0.25">
      <c r="A3857">
        <v>3856</v>
      </c>
      <c r="B3857" s="10" t="s">
        <v>6449</v>
      </c>
      <c r="C3857" t="s">
        <v>1171</v>
      </c>
    </row>
    <row r="3858" spans="1:3" hidden="1" x14ac:dyDescent="0.25">
      <c r="A3858">
        <v>3857</v>
      </c>
      <c r="B3858" s="10" t="s">
        <v>6450</v>
      </c>
      <c r="C3858" t="s">
        <v>1172</v>
      </c>
    </row>
    <row r="3859" spans="1:3" hidden="1" x14ac:dyDescent="0.25">
      <c r="A3859">
        <v>3858</v>
      </c>
      <c r="B3859" s="10" t="s">
        <v>6451</v>
      </c>
      <c r="C3859" t="s">
        <v>14750</v>
      </c>
    </row>
    <row r="3860" spans="1:3" hidden="1" x14ac:dyDescent="0.25">
      <c r="A3860">
        <v>3859</v>
      </c>
      <c r="B3860" s="10" t="s">
        <v>6452</v>
      </c>
      <c r="C3860" t="s">
        <v>1173</v>
      </c>
    </row>
    <row r="3861" spans="1:3" hidden="1" x14ac:dyDescent="0.25">
      <c r="A3861">
        <v>3860</v>
      </c>
      <c r="B3861" s="10" t="s">
        <v>6453</v>
      </c>
      <c r="C3861" t="s">
        <v>14751</v>
      </c>
    </row>
    <row r="3862" spans="1:3" hidden="1" x14ac:dyDescent="0.25">
      <c r="A3862">
        <v>3861</v>
      </c>
      <c r="B3862" s="10" t="s">
        <v>6454</v>
      </c>
      <c r="C3862" t="s">
        <v>1174</v>
      </c>
    </row>
    <row r="3863" spans="1:3" hidden="1" x14ac:dyDescent="0.25">
      <c r="A3863">
        <v>3862</v>
      </c>
      <c r="B3863" s="10" t="s">
        <v>6455</v>
      </c>
      <c r="C3863" t="s">
        <v>1175</v>
      </c>
    </row>
    <row r="3864" spans="1:3" hidden="1" x14ac:dyDescent="0.25">
      <c r="A3864">
        <v>3863</v>
      </c>
      <c r="B3864" s="10" t="s">
        <v>6456</v>
      </c>
      <c r="C3864" t="s">
        <v>14752</v>
      </c>
    </row>
    <row r="3865" spans="1:3" hidden="1" x14ac:dyDescent="0.25">
      <c r="A3865">
        <v>3864</v>
      </c>
      <c r="B3865" s="10" t="s">
        <v>6457</v>
      </c>
      <c r="C3865" t="s">
        <v>1176</v>
      </c>
    </row>
    <row r="3866" spans="1:3" hidden="1" x14ac:dyDescent="0.25">
      <c r="A3866">
        <v>3865</v>
      </c>
      <c r="B3866" s="10" t="s">
        <v>6458</v>
      </c>
      <c r="C3866" t="s">
        <v>1177</v>
      </c>
    </row>
    <row r="3867" spans="1:3" hidden="1" x14ac:dyDescent="0.25">
      <c r="A3867">
        <v>3866</v>
      </c>
      <c r="B3867" s="10" t="s">
        <v>6459</v>
      </c>
      <c r="C3867" t="s">
        <v>14753</v>
      </c>
    </row>
    <row r="3868" spans="1:3" hidden="1" x14ac:dyDescent="0.25">
      <c r="A3868">
        <v>3867</v>
      </c>
      <c r="B3868" s="10" t="s">
        <v>6460</v>
      </c>
      <c r="C3868" t="s">
        <v>14754</v>
      </c>
    </row>
    <row r="3869" spans="1:3" hidden="1" x14ac:dyDescent="0.25">
      <c r="A3869">
        <v>3868</v>
      </c>
      <c r="B3869" s="10" t="s">
        <v>6461</v>
      </c>
      <c r="C3869" t="s">
        <v>14755</v>
      </c>
    </row>
    <row r="3870" spans="1:3" hidden="1" x14ac:dyDescent="0.25">
      <c r="A3870">
        <v>3869</v>
      </c>
      <c r="B3870" s="10" t="s">
        <v>6462</v>
      </c>
      <c r="C3870" t="s">
        <v>14756</v>
      </c>
    </row>
    <row r="3871" spans="1:3" hidden="1" x14ac:dyDescent="0.25">
      <c r="A3871">
        <v>3870</v>
      </c>
      <c r="B3871" s="10" t="s">
        <v>6463</v>
      </c>
      <c r="C3871" t="s">
        <v>1178</v>
      </c>
    </row>
    <row r="3872" spans="1:3" hidden="1" x14ac:dyDescent="0.25">
      <c r="A3872">
        <v>3871</v>
      </c>
      <c r="B3872" s="10" t="s">
        <v>6464</v>
      </c>
      <c r="C3872" t="s">
        <v>1179</v>
      </c>
    </row>
    <row r="3873" spans="1:3" hidden="1" x14ac:dyDescent="0.25">
      <c r="A3873">
        <v>3872</v>
      </c>
      <c r="B3873" s="10" t="s">
        <v>6465</v>
      </c>
      <c r="C3873" t="s">
        <v>14757</v>
      </c>
    </row>
    <row r="3874" spans="1:3" hidden="1" x14ac:dyDescent="0.25">
      <c r="A3874">
        <v>3873</v>
      </c>
      <c r="B3874" s="10" t="s">
        <v>6466</v>
      </c>
      <c r="C3874" t="s">
        <v>14758</v>
      </c>
    </row>
    <row r="3875" spans="1:3" hidden="1" x14ac:dyDescent="0.25">
      <c r="A3875">
        <v>3874</v>
      </c>
      <c r="B3875" s="10" t="s">
        <v>6467</v>
      </c>
      <c r="C3875" t="s">
        <v>1180</v>
      </c>
    </row>
    <row r="3876" spans="1:3" hidden="1" x14ac:dyDescent="0.25">
      <c r="A3876">
        <v>3875</v>
      </c>
      <c r="B3876" s="10" t="s">
        <v>6468</v>
      </c>
      <c r="C3876" t="s">
        <v>14759</v>
      </c>
    </row>
    <row r="3877" spans="1:3" hidden="1" x14ac:dyDescent="0.25">
      <c r="A3877">
        <v>3876</v>
      </c>
      <c r="B3877" s="10" t="s">
        <v>6469</v>
      </c>
      <c r="C3877" t="s">
        <v>1181</v>
      </c>
    </row>
    <row r="3878" spans="1:3" hidden="1" x14ac:dyDescent="0.25">
      <c r="A3878">
        <v>3877</v>
      </c>
      <c r="B3878" s="10" t="s">
        <v>6470</v>
      </c>
      <c r="C3878" t="s">
        <v>14760</v>
      </c>
    </row>
    <row r="3879" spans="1:3" hidden="1" x14ac:dyDescent="0.25">
      <c r="A3879">
        <v>3878</v>
      </c>
      <c r="B3879" s="10" t="s">
        <v>6471</v>
      </c>
      <c r="C3879" t="s">
        <v>14761</v>
      </c>
    </row>
    <row r="3880" spans="1:3" hidden="1" x14ac:dyDescent="0.25">
      <c r="A3880">
        <v>3879</v>
      </c>
      <c r="B3880" s="10" t="s">
        <v>6472</v>
      </c>
      <c r="C3880" t="s">
        <v>14762</v>
      </c>
    </row>
    <row r="3881" spans="1:3" hidden="1" x14ac:dyDescent="0.25">
      <c r="A3881">
        <v>3880</v>
      </c>
      <c r="B3881" s="10" t="s">
        <v>6473</v>
      </c>
      <c r="C3881" t="s">
        <v>1182</v>
      </c>
    </row>
    <row r="3882" spans="1:3" hidden="1" x14ac:dyDescent="0.25">
      <c r="A3882">
        <v>3881</v>
      </c>
      <c r="B3882" s="10" t="s">
        <v>6474</v>
      </c>
      <c r="C3882" t="s">
        <v>1183</v>
      </c>
    </row>
    <row r="3883" spans="1:3" hidden="1" x14ac:dyDescent="0.25">
      <c r="A3883">
        <v>3882</v>
      </c>
      <c r="B3883" s="10" t="s">
        <v>6475</v>
      </c>
      <c r="C3883" t="s">
        <v>14763</v>
      </c>
    </row>
    <row r="3884" spans="1:3" hidden="1" x14ac:dyDescent="0.25">
      <c r="A3884">
        <v>3883</v>
      </c>
      <c r="B3884" s="10" t="s">
        <v>6476</v>
      </c>
      <c r="C3884" t="s">
        <v>1184</v>
      </c>
    </row>
    <row r="3885" spans="1:3" hidden="1" x14ac:dyDescent="0.25">
      <c r="A3885">
        <v>3884</v>
      </c>
      <c r="B3885" s="10" t="s">
        <v>6477</v>
      </c>
      <c r="C3885" t="s">
        <v>1185</v>
      </c>
    </row>
    <row r="3886" spans="1:3" hidden="1" x14ac:dyDescent="0.25">
      <c r="A3886">
        <v>3885</v>
      </c>
      <c r="B3886" s="10" t="s">
        <v>6478</v>
      </c>
      <c r="C3886" t="s">
        <v>14764</v>
      </c>
    </row>
    <row r="3887" spans="1:3" hidden="1" x14ac:dyDescent="0.25">
      <c r="A3887">
        <v>3886</v>
      </c>
      <c r="B3887" s="10" t="s">
        <v>6479</v>
      </c>
      <c r="C3887" t="s">
        <v>14765</v>
      </c>
    </row>
    <row r="3888" spans="1:3" hidden="1" x14ac:dyDescent="0.25">
      <c r="A3888">
        <v>3887</v>
      </c>
      <c r="B3888" s="10" t="s">
        <v>6480</v>
      </c>
      <c r="C3888" t="s">
        <v>14766</v>
      </c>
    </row>
    <row r="3889" spans="1:3" hidden="1" x14ac:dyDescent="0.25">
      <c r="A3889">
        <v>3888</v>
      </c>
      <c r="B3889" s="10" t="s">
        <v>6481</v>
      </c>
      <c r="C3889" t="s">
        <v>14767</v>
      </c>
    </row>
    <row r="3890" spans="1:3" hidden="1" x14ac:dyDescent="0.25">
      <c r="A3890">
        <v>3889</v>
      </c>
      <c r="B3890" s="10" t="s">
        <v>6482</v>
      </c>
      <c r="C3890" t="s">
        <v>14768</v>
      </c>
    </row>
    <row r="3891" spans="1:3" hidden="1" x14ac:dyDescent="0.25">
      <c r="A3891">
        <v>3890</v>
      </c>
      <c r="B3891" s="10" t="s">
        <v>6483</v>
      </c>
      <c r="C3891" t="s">
        <v>14769</v>
      </c>
    </row>
    <row r="3892" spans="1:3" hidden="1" x14ac:dyDescent="0.25">
      <c r="A3892">
        <v>3891</v>
      </c>
      <c r="B3892" s="10" t="s">
        <v>6484</v>
      </c>
      <c r="C3892" t="s">
        <v>1186</v>
      </c>
    </row>
    <row r="3893" spans="1:3" hidden="1" x14ac:dyDescent="0.25">
      <c r="A3893">
        <v>3892</v>
      </c>
      <c r="B3893" s="10" t="s">
        <v>6485</v>
      </c>
      <c r="C3893" t="s">
        <v>14770</v>
      </c>
    </row>
    <row r="3894" spans="1:3" hidden="1" x14ac:dyDescent="0.25">
      <c r="A3894">
        <v>3893</v>
      </c>
      <c r="B3894" s="10" t="s">
        <v>6486</v>
      </c>
      <c r="C3894" t="s">
        <v>14771</v>
      </c>
    </row>
    <row r="3895" spans="1:3" hidden="1" x14ac:dyDescent="0.25">
      <c r="A3895">
        <v>3894</v>
      </c>
      <c r="B3895" s="10" t="s">
        <v>6487</v>
      </c>
      <c r="C3895" t="s">
        <v>14772</v>
      </c>
    </row>
    <row r="3896" spans="1:3" hidden="1" x14ac:dyDescent="0.25">
      <c r="A3896">
        <v>3895</v>
      </c>
      <c r="B3896" s="10" t="s">
        <v>6488</v>
      </c>
      <c r="C3896" t="s">
        <v>14773</v>
      </c>
    </row>
    <row r="3897" spans="1:3" hidden="1" x14ac:dyDescent="0.25">
      <c r="A3897">
        <v>3896</v>
      </c>
      <c r="B3897" s="10" t="s">
        <v>6489</v>
      </c>
      <c r="C3897" t="s">
        <v>14774</v>
      </c>
    </row>
    <row r="3898" spans="1:3" hidden="1" x14ac:dyDescent="0.25">
      <c r="A3898">
        <v>3897</v>
      </c>
      <c r="B3898" s="10" t="s">
        <v>6490</v>
      </c>
      <c r="C3898" t="s">
        <v>14775</v>
      </c>
    </row>
    <row r="3899" spans="1:3" hidden="1" x14ac:dyDescent="0.25">
      <c r="A3899">
        <v>3898</v>
      </c>
      <c r="B3899" s="10" t="s">
        <v>6491</v>
      </c>
      <c r="C3899" t="s">
        <v>1187</v>
      </c>
    </row>
    <row r="3900" spans="1:3" hidden="1" x14ac:dyDescent="0.25">
      <c r="A3900">
        <v>3899</v>
      </c>
      <c r="B3900" s="10" t="s">
        <v>6492</v>
      </c>
      <c r="C3900" t="s">
        <v>1188</v>
      </c>
    </row>
    <row r="3901" spans="1:3" hidden="1" x14ac:dyDescent="0.25">
      <c r="A3901">
        <v>3900</v>
      </c>
      <c r="B3901" s="10" t="s">
        <v>6493</v>
      </c>
      <c r="C3901" t="s">
        <v>14776</v>
      </c>
    </row>
    <row r="3902" spans="1:3" hidden="1" x14ac:dyDescent="0.25">
      <c r="A3902">
        <v>3901</v>
      </c>
      <c r="B3902" s="10" t="s">
        <v>6494</v>
      </c>
      <c r="C3902" t="s">
        <v>14777</v>
      </c>
    </row>
    <row r="3903" spans="1:3" hidden="1" x14ac:dyDescent="0.25">
      <c r="A3903">
        <v>3902</v>
      </c>
      <c r="B3903" s="10" t="s">
        <v>6495</v>
      </c>
      <c r="C3903" t="s">
        <v>14778</v>
      </c>
    </row>
    <row r="3904" spans="1:3" hidden="1" x14ac:dyDescent="0.25">
      <c r="A3904">
        <v>3903</v>
      </c>
      <c r="B3904" s="10" t="s">
        <v>6496</v>
      </c>
      <c r="C3904" t="s">
        <v>14779</v>
      </c>
    </row>
    <row r="3905" spans="1:3" hidden="1" x14ac:dyDescent="0.25">
      <c r="A3905">
        <v>3904</v>
      </c>
      <c r="B3905" s="10" t="s">
        <v>6497</v>
      </c>
      <c r="C3905" t="s">
        <v>14780</v>
      </c>
    </row>
    <row r="3906" spans="1:3" hidden="1" x14ac:dyDescent="0.25">
      <c r="A3906">
        <v>3905</v>
      </c>
      <c r="B3906" s="10" t="s">
        <v>6498</v>
      </c>
      <c r="C3906" t="s">
        <v>14781</v>
      </c>
    </row>
    <row r="3907" spans="1:3" hidden="1" x14ac:dyDescent="0.25">
      <c r="A3907">
        <v>3906</v>
      </c>
      <c r="B3907" s="10" t="s">
        <v>6499</v>
      </c>
      <c r="C3907" t="s">
        <v>1189</v>
      </c>
    </row>
    <row r="3908" spans="1:3" hidden="1" x14ac:dyDescent="0.25">
      <c r="A3908">
        <v>3907</v>
      </c>
      <c r="B3908" s="10" t="s">
        <v>6500</v>
      </c>
      <c r="C3908" t="s">
        <v>14782</v>
      </c>
    </row>
    <row r="3909" spans="1:3" hidden="1" x14ac:dyDescent="0.25">
      <c r="A3909">
        <v>3908</v>
      </c>
      <c r="B3909" s="10" t="s">
        <v>6501</v>
      </c>
      <c r="C3909" t="s">
        <v>14783</v>
      </c>
    </row>
    <row r="3910" spans="1:3" hidden="1" x14ac:dyDescent="0.25">
      <c r="A3910">
        <v>3909</v>
      </c>
      <c r="B3910" s="10" t="s">
        <v>6502</v>
      </c>
      <c r="C3910" t="s">
        <v>1190</v>
      </c>
    </row>
    <row r="3911" spans="1:3" hidden="1" x14ac:dyDescent="0.25">
      <c r="A3911">
        <v>3910</v>
      </c>
      <c r="B3911" s="10" t="s">
        <v>6503</v>
      </c>
      <c r="C3911" t="s">
        <v>1191</v>
      </c>
    </row>
    <row r="3912" spans="1:3" hidden="1" x14ac:dyDescent="0.25">
      <c r="A3912">
        <v>3911</v>
      </c>
      <c r="B3912" s="10" t="s">
        <v>6504</v>
      </c>
      <c r="C3912" t="s">
        <v>1192</v>
      </c>
    </row>
    <row r="3913" spans="1:3" hidden="1" x14ac:dyDescent="0.25">
      <c r="A3913">
        <v>3912</v>
      </c>
      <c r="B3913" s="10" t="s">
        <v>6505</v>
      </c>
      <c r="C3913" t="s">
        <v>1193</v>
      </c>
    </row>
    <row r="3914" spans="1:3" hidden="1" x14ac:dyDescent="0.25">
      <c r="A3914">
        <v>3913</v>
      </c>
      <c r="B3914" s="10" t="s">
        <v>6506</v>
      </c>
      <c r="C3914" t="s">
        <v>1194</v>
      </c>
    </row>
    <row r="3915" spans="1:3" hidden="1" x14ac:dyDescent="0.25">
      <c r="A3915">
        <v>3914</v>
      </c>
      <c r="B3915" s="10" t="s">
        <v>6507</v>
      </c>
      <c r="C3915" t="s">
        <v>14784</v>
      </c>
    </row>
    <row r="3916" spans="1:3" hidden="1" x14ac:dyDescent="0.25">
      <c r="A3916">
        <v>3915</v>
      </c>
      <c r="B3916" s="10" t="s">
        <v>6508</v>
      </c>
      <c r="C3916" t="s">
        <v>14785</v>
      </c>
    </row>
    <row r="3917" spans="1:3" hidden="1" x14ac:dyDescent="0.25">
      <c r="A3917">
        <v>3916</v>
      </c>
      <c r="B3917" s="10" t="s">
        <v>6509</v>
      </c>
      <c r="C3917" t="s">
        <v>14786</v>
      </c>
    </row>
    <row r="3918" spans="1:3" hidden="1" x14ac:dyDescent="0.25">
      <c r="A3918">
        <v>3917</v>
      </c>
      <c r="B3918" s="10" t="s">
        <v>6510</v>
      </c>
      <c r="C3918" t="s">
        <v>14787</v>
      </c>
    </row>
    <row r="3919" spans="1:3" hidden="1" x14ac:dyDescent="0.25">
      <c r="A3919">
        <v>3918</v>
      </c>
      <c r="B3919" s="10" t="s">
        <v>6511</v>
      </c>
      <c r="C3919" t="s">
        <v>14788</v>
      </c>
    </row>
    <row r="3920" spans="1:3" hidden="1" x14ac:dyDescent="0.25">
      <c r="A3920">
        <v>3919</v>
      </c>
      <c r="B3920" s="10" t="s">
        <v>6512</v>
      </c>
      <c r="C3920" t="s">
        <v>1195</v>
      </c>
    </row>
    <row r="3921" spans="1:3" hidden="1" x14ac:dyDescent="0.25">
      <c r="A3921">
        <v>3920</v>
      </c>
      <c r="B3921" s="10" t="s">
        <v>6513</v>
      </c>
      <c r="C3921" t="s">
        <v>14789</v>
      </c>
    </row>
    <row r="3922" spans="1:3" hidden="1" x14ac:dyDescent="0.25">
      <c r="A3922">
        <v>3921</v>
      </c>
      <c r="B3922" s="10" t="s">
        <v>6514</v>
      </c>
      <c r="C3922" t="s">
        <v>14790</v>
      </c>
    </row>
    <row r="3923" spans="1:3" hidden="1" x14ac:dyDescent="0.25">
      <c r="A3923">
        <v>3922</v>
      </c>
      <c r="B3923" s="10" t="s">
        <v>6515</v>
      </c>
      <c r="C3923" t="s">
        <v>14791</v>
      </c>
    </row>
    <row r="3924" spans="1:3" hidden="1" x14ac:dyDescent="0.25">
      <c r="A3924">
        <v>3923</v>
      </c>
      <c r="B3924" s="10" t="s">
        <v>6516</v>
      </c>
      <c r="C3924" t="s">
        <v>14792</v>
      </c>
    </row>
    <row r="3925" spans="1:3" hidden="1" x14ac:dyDescent="0.25">
      <c r="A3925">
        <v>3924</v>
      </c>
      <c r="B3925" s="10" t="s">
        <v>6517</v>
      </c>
      <c r="C3925" t="s">
        <v>14793</v>
      </c>
    </row>
    <row r="3926" spans="1:3" hidden="1" x14ac:dyDescent="0.25">
      <c r="A3926">
        <v>3925</v>
      </c>
      <c r="B3926" s="10" t="s">
        <v>6518</v>
      </c>
      <c r="C3926" t="s">
        <v>14794</v>
      </c>
    </row>
    <row r="3927" spans="1:3" hidden="1" x14ac:dyDescent="0.25">
      <c r="A3927">
        <v>3926</v>
      </c>
      <c r="B3927" s="10" t="s">
        <v>6519</v>
      </c>
      <c r="C3927" t="s">
        <v>14795</v>
      </c>
    </row>
    <row r="3928" spans="1:3" hidden="1" x14ac:dyDescent="0.25">
      <c r="A3928">
        <v>3927</v>
      </c>
      <c r="B3928" s="10" t="s">
        <v>6520</v>
      </c>
      <c r="C3928" t="s">
        <v>14796</v>
      </c>
    </row>
    <row r="3929" spans="1:3" hidden="1" x14ac:dyDescent="0.25">
      <c r="A3929">
        <v>3928</v>
      </c>
      <c r="B3929" s="10" t="s">
        <v>6521</v>
      </c>
      <c r="C3929" t="s">
        <v>14797</v>
      </c>
    </row>
    <row r="3930" spans="1:3" hidden="1" x14ac:dyDescent="0.25">
      <c r="A3930">
        <v>3929</v>
      </c>
      <c r="B3930" s="10" t="s">
        <v>6522</v>
      </c>
      <c r="C3930" t="s">
        <v>14798</v>
      </c>
    </row>
    <row r="3931" spans="1:3" hidden="1" x14ac:dyDescent="0.25">
      <c r="A3931">
        <v>3930</v>
      </c>
      <c r="B3931" s="10" t="s">
        <v>6523</v>
      </c>
      <c r="C3931" t="s">
        <v>14799</v>
      </c>
    </row>
    <row r="3932" spans="1:3" hidden="1" x14ac:dyDescent="0.25">
      <c r="A3932">
        <v>3931</v>
      </c>
      <c r="B3932" s="10" t="s">
        <v>6524</v>
      </c>
      <c r="C3932" t="s">
        <v>14800</v>
      </c>
    </row>
    <row r="3933" spans="1:3" hidden="1" x14ac:dyDescent="0.25">
      <c r="A3933">
        <v>3932</v>
      </c>
      <c r="B3933" s="10" t="s">
        <v>6525</v>
      </c>
      <c r="C3933" t="s">
        <v>14801</v>
      </c>
    </row>
    <row r="3934" spans="1:3" hidden="1" x14ac:dyDescent="0.25">
      <c r="A3934">
        <v>3933</v>
      </c>
      <c r="B3934" s="10" t="s">
        <v>6526</v>
      </c>
      <c r="C3934" t="s">
        <v>14802</v>
      </c>
    </row>
    <row r="3935" spans="1:3" hidden="1" x14ac:dyDescent="0.25">
      <c r="A3935">
        <v>3934</v>
      </c>
      <c r="B3935" s="10" t="s">
        <v>6527</v>
      </c>
      <c r="C3935" t="s">
        <v>14803</v>
      </c>
    </row>
    <row r="3936" spans="1:3" hidden="1" x14ac:dyDescent="0.25">
      <c r="A3936">
        <v>3935</v>
      </c>
      <c r="B3936" s="10" t="s">
        <v>6528</v>
      </c>
      <c r="C3936" t="s">
        <v>14804</v>
      </c>
    </row>
    <row r="3937" spans="1:3" hidden="1" x14ac:dyDescent="0.25">
      <c r="A3937">
        <v>3936</v>
      </c>
      <c r="B3937" s="10" t="s">
        <v>6529</v>
      </c>
      <c r="C3937" t="s">
        <v>14805</v>
      </c>
    </row>
    <row r="3938" spans="1:3" hidden="1" x14ac:dyDescent="0.25">
      <c r="A3938">
        <v>3937</v>
      </c>
      <c r="B3938" s="10" t="s">
        <v>6530</v>
      </c>
      <c r="C3938" t="s">
        <v>14806</v>
      </c>
    </row>
    <row r="3939" spans="1:3" hidden="1" x14ac:dyDescent="0.25">
      <c r="A3939">
        <v>3938</v>
      </c>
      <c r="B3939" s="10" t="s">
        <v>6531</v>
      </c>
      <c r="C3939" t="s">
        <v>14807</v>
      </c>
    </row>
    <row r="3940" spans="1:3" hidden="1" x14ac:dyDescent="0.25">
      <c r="A3940">
        <v>3939</v>
      </c>
      <c r="B3940" s="10" t="s">
        <v>6532</v>
      </c>
      <c r="C3940" t="s">
        <v>1196</v>
      </c>
    </row>
    <row r="3941" spans="1:3" hidden="1" x14ac:dyDescent="0.25">
      <c r="A3941">
        <v>3940</v>
      </c>
      <c r="B3941" s="10" t="s">
        <v>6533</v>
      </c>
      <c r="C3941" t="s">
        <v>1197</v>
      </c>
    </row>
    <row r="3942" spans="1:3" hidden="1" x14ac:dyDescent="0.25">
      <c r="A3942">
        <v>3941</v>
      </c>
      <c r="B3942" s="10" t="s">
        <v>6534</v>
      </c>
      <c r="C3942" t="s">
        <v>14808</v>
      </c>
    </row>
    <row r="3943" spans="1:3" hidden="1" x14ac:dyDescent="0.25">
      <c r="A3943">
        <v>3942</v>
      </c>
      <c r="B3943" s="10" t="s">
        <v>6535</v>
      </c>
      <c r="C3943" t="s">
        <v>14809</v>
      </c>
    </row>
    <row r="3944" spans="1:3" hidden="1" x14ac:dyDescent="0.25">
      <c r="A3944">
        <v>3943</v>
      </c>
      <c r="B3944" s="10" t="s">
        <v>6536</v>
      </c>
      <c r="C3944" t="s">
        <v>1185</v>
      </c>
    </row>
    <row r="3945" spans="1:3" hidden="1" x14ac:dyDescent="0.25">
      <c r="A3945">
        <v>3944</v>
      </c>
      <c r="B3945" s="10" t="s">
        <v>6537</v>
      </c>
      <c r="C3945" t="s">
        <v>1198</v>
      </c>
    </row>
    <row r="3946" spans="1:3" hidden="1" x14ac:dyDescent="0.25">
      <c r="A3946">
        <v>3945</v>
      </c>
      <c r="B3946" s="10" t="s">
        <v>6538</v>
      </c>
      <c r="C3946" t="s">
        <v>14810</v>
      </c>
    </row>
    <row r="3947" spans="1:3" hidden="1" x14ac:dyDescent="0.25">
      <c r="A3947">
        <v>3946</v>
      </c>
      <c r="B3947" s="10" t="s">
        <v>6539</v>
      </c>
      <c r="C3947" t="s">
        <v>1199</v>
      </c>
    </row>
    <row r="3948" spans="1:3" hidden="1" x14ac:dyDescent="0.25">
      <c r="A3948">
        <v>3947</v>
      </c>
      <c r="B3948" s="10" t="s">
        <v>6540</v>
      </c>
      <c r="C3948" t="s">
        <v>14811</v>
      </c>
    </row>
    <row r="3949" spans="1:3" hidden="1" x14ac:dyDescent="0.25">
      <c r="A3949">
        <v>3948</v>
      </c>
      <c r="B3949" s="10" t="s">
        <v>6541</v>
      </c>
      <c r="C3949" t="s">
        <v>1200</v>
      </c>
    </row>
    <row r="3950" spans="1:3" hidden="1" x14ac:dyDescent="0.25">
      <c r="A3950">
        <v>3949</v>
      </c>
      <c r="B3950" s="10" t="s">
        <v>6542</v>
      </c>
      <c r="C3950" t="s">
        <v>1201</v>
      </c>
    </row>
    <row r="3951" spans="1:3" hidden="1" x14ac:dyDescent="0.25">
      <c r="A3951">
        <v>3950</v>
      </c>
      <c r="B3951" s="10" t="s">
        <v>6543</v>
      </c>
      <c r="C3951" t="s">
        <v>14812</v>
      </c>
    </row>
    <row r="3952" spans="1:3" hidden="1" x14ac:dyDescent="0.25">
      <c r="A3952">
        <v>3951</v>
      </c>
      <c r="B3952" s="10" t="s">
        <v>6544</v>
      </c>
      <c r="C3952" t="s">
        <v>14813</v>
      </c>
    </row>
    <row r="3953" spans="1:3" hidden="1" x14ac:dyDescent="0.25">
      <c r="A3953">
        <v>3952</v>
      </c>
      <c r="B3953" s="10" t="s">
        <v>6545</v>
      </c>
      <c r="C3953" t="s">
        <v>14814</v>
      </c>
    </row>
    <row r="3954" spans="1:3" hidden="1" x14ac:dyDescent="0.25">
      <c r="A3954">
        <v>3953</v>
      </c>
      <c r="B3954" s="10" t="s">
        <v>6546</v>
      </c>
      <c r="C3954" t="s">
        <v>14815</v>
      </c>
    </row>
    <row r="3955" spans="1:3" hidden="1" x14ac:dyDescent="0.25">
      <c r="A3955">
        <v>3954</v>
      </c>
      <c r="B3955" s="10" t="s">
        <v>6547</v>
      </c>
      <c r="C3955" t="s">
        <v>14816</v>
      </c>
    </row>
    <row r="3956" spans="1:3" hidden="1" x14ac:dyDescent="0.25">
      <c r="A3956">
        <v>3955</v>
      </c>
      <c r="B3956" s="10" t="s">
        <v>6548</v>
      </c>
      <c r="C3956" t="s">
        <v>14817</v>
      </c>
    </row>
    <row r="3957" spans="1:3" hidden="1" x14ac:dyDescent="0.25">
      <c r="A3957">
        <v>3956</v>
      </c>
      <c r="B3957" s="10" t="s">
        <v>6549</v>
      </c>
      <c r="C3957" t="s">
        <v>14818</v>
      </c>
    </row>
    <row r="3958" spans="1:3" hidden="1" x14ac:dyDescent="0.25">
      <c r="A3958">
        <v>3957</v>
      </c>
      <c r="B3958" s="10" t="s">
        <v>6550</v>
      </c>
      <c r="C3958" t="s">
        <v>1202</v>
      </c>
    </row>
    <row r="3959" spans="1:3" hidden="1" x14ac:dyDescent="0.25">
      <c r="A3959">
        <v>3958</v>
      </c>
      <c r="B3959" s="10" t="s">
        <v>6551</v>
      </c>
      <c r="C3959" t="s">
        <v>14819</v>
      </c>
    </row>
    <row r="3960" spans="1:3" hidden="1" x14ac:dyDescent="0.25">
      <c r="A3960">
        <v>3959</v>
      </c>
      <c r="B3960" s="10" t="s">
        <v>6552</v>
      </c>
      <c r="C3960" t="s">
        <v>14820</v>
      </c>
    </row>
    <row r="3961" spans="1:3" hidden="1" x14ac:dyDescent="0.25">
      <c r="A3961">
        <v>3960</v>
      </c>
      <c r="B3961" s="10" t="s">
        <v>6553</v>
      </c>
      <c r="C3961" t="s">
        <v>1203</v>
      </c>
    </row>
    <row r="3962" spans="1:3" hidden="1" x14ac:dyDescent="0.25">
      <c r="A3962">
        <v>3961</v>
      </c>
      <c r="B3962" s="10" t="s">
        <v>6554</v>
      </c>
      <c r="C3962" t="s">
        <v>1204</v>
      </c>
    </row>
    <row r="3963" spans="1:3" hidden="1" x14ac:dyDescent="0.25">
      <c r="A3963">
        <v>3962</v>
      </c>
      <c r="B3963" s="10" t="s">
        <v>6555</v>
      </c>
      <c r="C3963" t="s">
        <v>14821</v>
      </c>
    </row>
    <row r="3964" spans="1:3" hidden="1" x14ac:dyDescent="0.25">
      <c r="A3964">
        <v>3963</v>
      </c>
      <c r="B3964" s="10" t="s">
        <v>6556</v>
      </c>
      <c r="C3964" t="s">
        <v>1205</v>
      </c>
    </row>
    <row r="3965" spans="1:3" hidden="1" x14ac:dyDescent="0.25">
      <c r="A3965">
        <v>3964</v>
      </c>
      <c r="B3965" s="10" t="s">
        <v>6557</v>
      </c>
      <c r="C3965" t="s">
        <v>14822</v>
      </c>
    </row>
    <row r="3966" spans="1:3" hidden="1" x14ac:dyDescent="0.25">
      <c r="A3966">
        <v>3965</v>
      </c>
      <c r="B3966" s="10" t="s">
        <v>6558</v>
      </c>
      <c r="C3966" t="s">
        <v>14823</v>
      </c>
    </row>
    <row r="3967" spans="1:3" hidden="1" x14ac:dyDescent="0.25">
      <c r="A3967">
        <v>3966</v>
      </c>
      <c r="B3967" s="10" t="s">
        <v>6559</v>
      </c>
      <c r="C3967" t="s">
        <v>14824</v>
      </c>
    </row>
    <row r="3968" spans="1:3" hidden="1" x14ac:dyDescent="0.25">
      <c r="A3968">
        <v>3967</v>
      </c>
      <c r="B3968" s="10" t="s">
        <v>6560</v>
      </c>
      <c r="C3968" t="s">
        <v>14825</v>
      </c>
    </row>
    <row r="3969" spans="1:3" hidden="1" x14ac:dyDescent="0.25">
      <c r="A3969">
        <v>3968</v>
      </c>
      <c r="B3969" s="10" t="s">
        <v>6561</v>
      </c>
      <c r="C3969" t="s">
        <v>14826</v>
      </c>
    </row>
    <row r="3970" spans="1:3" hidden="1" x14ac:dyDescent="0.25">
      <c r="A3970">
        <v>3969</v>
      </c>
      <c r="B3970" s="10" t="s">
        <v>6562</v>
      </c>
      <c r="C3970" t="s">
        <v>14827</v>
      </c>
    </row>
    <row r="3971" spans="1:3" hidden="1" x14ac:dyDescent="0.25">
      <c r="A3971">
        <v>3970</v>
      </c>
      <c r="B3971" s="10" t="s">
        <v>6563</v>
      </c>
      <c r="C3971" t="s">
        <v>14828</v>
      </c>
    </row>
    <row r="3972" spans="1:3" hidden="1" x14ac:dyDescent="0.25">
      <c r="A3972">
        <v>3971</v>
      </c>
      <c r="B3972" s="10" t="s">
        <v>6564</v>
      </c>
      <c r="C3972" t="s">
        <v>14829</v>
      </c>
    </row>
    <row r="3973" spans="1:3" hidden="1" x14ac:dyDescent="0.25">
      <c r="A3973">
        <v>3972</v>
      </c>
      <c r="B3973" s="10" t="s">
        <v>6565</v>
      </c>
      <c r="C3973" t="s">
        <v>14830</v>
      </c>
    </row>
    <row r="3974" spans="1:3" hidden="1" x14ac:dyDescent="0.25">
      <c r="A3974">
        <v>3973</v>
      </c>
      <c r="B3974" s="10" t="s">
        <v>6566</v>
      </c>
      <c r="C3974" t="s">
        <v>14831</v>
      </c>
    </row>
    <row r="3975" spans="1:3" hidden="1" x14ac:dyDescent="0.25">
      <c r="A3975">
        <v>3974</v>
      </c>
      <c r="B3975" s="10" t="s">
        <v>6567</v>
      </c>
      <c r="C3975" t="s">
        <v>1206</v>
      </c>
    </row>
    <row r="3976" spans="1:3" hidden="1" x14ac:dyDescent="0.25">
      <c r="A3976">
        <v>3975</v>
      </c>
      <c r="B3976" s="10" t="s">
        <v>6568</v>
      </c>
      <c r="C3976" t="s">
        <v>14832</v>
      </c>
    </row>
    <row r="3977" spans="1:3" hidden="1" x14ac:dyDescent="0.25">
      <c r="A3977">
        <v>3976</v>
      </c>
      <c r="B3977" s="10" t="s">
        <v>6569</v>
      </c>
      <c r="C3977" t="s">
        <v>14833</v>
      </c>
    </row>
    <row r="3978" spans="1:3" hidden="1" x14ac:dyDescent="0.25">
      <c r="A3978">
        <v>3977</v>
      </c>
      <c r="B3978" s="10" t="s">
        <v>6570</v>
      </c>
      <c r="C3978" t="s">
        <v>14834</v>
      </c>
    </row>
    <row r="3979" spans="1:3" hidden="1" x14ac:dyDescent="0.25">
      <c r="A3979">
        <v>3978</v>
      </c>
      <c r="B3979" s="10" t="s">
        <v>6571</v>
      </c>
      <c r="C3979" t="s">
        <v>14835</v>
      </c>
    </row>
    <row r="3980" spans="1:3" hidden="1" x14ac:dyDescent="0.25">
      <c r="A3980">
        <v>3979</v>
      </c>
      <c r="B3980" s="10" t="s">
        <v>6572</v>
      </c>
      <c r="C3980" t="s">
        <v>1207</v>
      </c>
    </row>
    <row r="3981" spans="1:3" hidden="1" x14ac:dyDescent="0.25">
      <c r="A3981">
        <v>3980</v>
      </c>
      <c r="B3981" s="10" t="s">
        <v>6573</v>
      </c>
      <c r="C3981" t="s">
        <v>1208</v>
      </c>
    </row>
    <row r="3982" spans="1:3" hidden="1" x14ac:dyDescent="0.25">
      <c r="A3982">
        <v>3981</v>
      </c>
      <c r="B3982" s="10" t="s">
        <v>6574</v>
      </c>
      <c r="C3982" t="s">
        <v>1209</v>
      </c>
    </row>
    <row r="3983" spans="1:3" hidden="1" x14ac:dyDescent="0.25">
      <c r="A3983">
        <v>3982</v>
      </c>
      <c r="B3983" s="10" t="s">
        <v>6575</v>
      </c>
      <c r="C3983" t="s">
        <v>1210</v>
      </c>
    </row>
    <row r="3984" spans="1:3" hidden="1" x14ac:dyDescent="0.25">
      <c r="A3984">
        <v>3983</v>
      </c>
      <c r="B3984" s="10" t="s">
        <v>6576</v>
      </c>
      <c r="C3984" t="s">
        <v>14836</v>
      </c>
    </row>
    <row r="3985" spans="1:3" hidden="1" x14ac:dyDescent="0.25">
      <c r="A3985">
        <v>3984</v>
      </c>
      <c r="B3985" s="10" t="s">
        <v>6577</v>
      </c>
      <c r="C3985" t="s">
        <v>1211</v>
      </c>
    </row>
    <row r="3986" spans="1:3" hidden="1" x14ac:dyDescent="0.25">
      <c r="A3986">
        <v>3985</v>
      </c>
      <c r="B3986" s="10" t="s">
        <v>6578</v>
      </c>
      <c r="C3986" t="s">
        <v>14837</v>
      </c>
    </row>
    <row r="3987" spans="1:3" hidden="1" x14ac:dyDescent="0.25">
      <c r="A3987">
        <v>3986</v>
      </c>
      <c r="B3987" s="10" t="s">
        <v>6579</v>
      </c>
      <c r="C3987" t="s">
        <v>14838</v>
      </c>
    </row>
    <row r="3988" spans="1:3" hidden="1" x14ac:dyDescent="0.25">
      <c r="A3988">
        <v>3987</v>
      </c>
      <c r="B3988" s="10" t="s">
        <v>6580</v>
      </c>
      <c r="C3988" t="s">
        <v>14839</v>
      </c>
    </row>
    <row r="3989" spans="1:3" hidden="1" x14ac:dyDescent="0.25">
      <c r="A3989">
        <v>3988</v>
      </c>
      <c r="B3989" s="10" t="s">
        <v>6581</v>
      </c>
      <c r="C3989" t="s">
        <v>14840</v>
      </c>
    </row>
    <row r="3990" spans="1:3" hidden="1" x14ac:dyDescent="0.25">
      <c r="A3990">
        <v>3989</v>
      </c>
      <c r="B3990" s="10" t="s">
        <v>6582</v>
      </c>
      <c r="C3990" t="s">
        <v>14841</v>
      </c>
    </row>
    <row r="3991" spans="1:3" hidden="1" x14ac:dyDescent="0.25">
      <c r="A3991">
        <v>3990</v>
      </c>
      <c r="B3991" s="10" t="s">
        <v>6583</v>
      </c>
      <c r="C3991" t="s">
        <v>14842</v>
      </c>
    </row>
    <row r="3992" spans="1:3" hidden="1" x14ac:dyDescent="0.25">
      <c r="A3992">
        <v>3991</v>
      </c>
      <c r="B3992" s="10" t="s">
        <v>6584</v>
      </c>
      <c r="C3992" t="s">
        <v>1212</v>
      </c>
    </row>
    <row r="3993" spans="1:3" hidden="1" x14ac:dyDescent="0.25">
      <c r="A3993">
        <v>3992</v>
      </c>
      <c r="B3993" s="10" t="s">
        <v>6585</v>
      </c>
      <c r="C3993" t="s">
        <v>14843</v>
      </c>
    </row>
    <row r="3994" spans="1:3" hidden="1" x14ac:dyDescent="0.25">
      <c r="A3994">
        <v>3993</v>
      </c>
      <c r="B3994" s="10" t="s">
        <v>6586</v>
      </c>
      <c r="C3994" t="s">
        <v>1213</v>
      </c>
    </row>
    <row r="3995" spans="1:3" hidden="1" x14ac:dyDescent="0.25">
      <c r="A3995">
        <v>3994</v>
      </c>
      <c r="B3995" s="10" t="s">
        <v>6587</v>
      </c>
      <c r="C3995" t="s">
        <v>1214</v>
      </c>
    </row>
    <row r="3996" spans="1:3" hidden="1" x14ac:dyDescent="0.25">
      <c r="A3996">
        <v>3995</v>
      </c>
      <c r="B3996" s="10" t="s">
        <v>6588</v>
      </c>
      <c r="C3996" t="s">
        <v>14844</v>
      </c>
    </row>
    <row r="3997" spans="1:3" hidden="1" x14ac:dyDescent="0.25">
      <c r="A3997">
        <v>3996</v>
      </c>
      <c r="B3997" s="10" t="s">
        <v>6589</v>
      </c>
      <c r="C3997" t="s">
        <v>14845</v>
      </c>
    </row>
    <row r="3998" spans="1:3" hidden="1" x14ac:dyDescent="0.25">
      <c r="A3998">
        <v>3997</v>
      </c>
      <c r="B3998" s="10" t="s">
        <v>6590</v>
      </c>
      <c r="C3998" t="s">
        <v>14846</v>
      </c>
    </row>
    <row r="3999" spans="1:3" hidden="1" x14ac:dyDescent="0.25">
      <c r="A3999">
        <v>3998</v>
      </c>
      <c r="B3999" s="10" t="s">
        <v>6591</v>
      </c>
      <c r="C3999" t="s">
        <v>14847</v>
      </c>
    </row>
    <row r="4000" spans="1:3" hidden="1" x14ac:dyDescent="0.25">
      <c r="A4000">
        <v>3999</v>
      </c>
      <c r="B4000" s="10" t="s">
        <v>6592</v>
      </c>
      <c r="C4000" t="s">
        <v>14848</v>
      </c>
    </row>
    <row r="4001" spans="1:3" hidden="1" x14ac:dyDescent="0.25">
      <c r="A4001">
        <v>4000</v>
      </c>
      <c r="B4001" s="10" t="s">
        <v>6593</v>
      </c>
      <c r="C4001" t="s">
        <v>1215</v>
      </c>
    </row>
    <row r="4002" spans="1:3" hidden="1" x14ac:dyDescent="0.25">
      <c r="A4002">
        <v>4001</v>
      </c>
      <c r="B4002" s="10" t="s">
        <v>6594</v>
      </c>
      <c r="C4002" t="s">
        <v>1216</v>
      </c>
    </row>
    <row r="4003" spans="1:3" hidden="1" x14ac:dyDescent="0.25">
      <c r="A4003">
        <v>4002</v>
      </c>
      <c r="B4003" s="10" t="s">
        <v>6595</v>
      </c>
      <c r="C4003" t="s">
        <v>14849</v>
      </c>
    </row>
    <row r="4004" spans="1:3" hidden="1" x14ac:dyDescent="0.25">
      <c r="A4004">
        <v>4003</v>
      </c>
      <c r="B4004" s="10" t="s">
        <v>6596</v>
      </c>
      <c r="C4004" t="s">
        <v>14850</v>
      </c>
    </row>
    <row r="4005" spans="1:3" hidden="1" x14ac:dyDescent="0.25">
      <c r="A4005">
        <v>4004</v>
      </c>
      <c r="B4005" s="10" t="s">
        <v>6597</v>
      </c>
      <c r="C4005" t="s">
        <v>1217</v>
      </c>
    </row>
    <row r="4006" spans="1:3" hidden="1" x14ac:dyDescent="0.25">
      <c r="A4006">
        <v>4005</v>
      </c>
      <c r="B4006" s="10" t="s">
        <v>6598</v>
      </c>
      <c r="C4006" t="s">
        <v>1218</v>
      </c>
    </row>
    <row r="4007" spans="1:3" hidden="1" x14ac:dyDescent="0.25">
      <c r="A4007">
        <v>4006</v>
      </c>
      <c r="B4007" s="10" t="s">
        <v>6599</v>
      </c>
      <c r="C4007" t="s">
        <v>1219</v>
      </c>
    </row>
    <row r="4008" spans="1:3" hidden="1" x14ac:dyDescent="0.25">
      <c r="A4008">
        <v>4007</v>
      </c>
      <c r="B4008" s="10" t="s">
        <v>6600</v>
      </c>
      <c r="C4008" t="s">
        <v>1220</v>
      </c>
    </row>
    <row r="4009" spans="1:3" hidden="1" x14ac:dyDescent="0.25">
      <c r="A4009">
        <v>4008</v>
      </c>
      <c r="B4009" s="10" t="s">
        <v>6601</v>
      </c>
      <c r="C4009" t="s">
        <v>14851</v>
      </c>
    </row>
    <row r="4010" spans="1:3" hidden="1" x14ac:dyDescent="0.25">
      <c r="A4010">
        <v>4009</v>
      </c>
      <c r="B4010" s="10" t="s">
        <v>6602</v>
      </c>
      <c r="C4010" t="s">
        <v>14852</v>
      </c>
    </row>
    <row r="4011" spans="1:3" hidden="1" x14ac:dyDescent="0.25">
      <c r="A4011">
        <v>4010</v>
      </c>
      <c r="B4011" s="10" t="s">
        <v>6603</v>
      </c>
      <c r="C4011" t="s">
        <v>14853</v>
      </c>
    </row>
    <row r="4012" spans="1:3" hidden="1" x14ac:dyDescent="0.25">
      <c r="A4012">
        <v>4011</v>
      </c>
      <c r="B4012" s="10" t="s">
        <v>6604</v>
      </c>
      <c r="C4012" t="s">
        <v>14854</v>
      </c>
    </row>
    <row r="4013" spans="1:3" hidden="1" x14ac:dyDescent="0.25">
      <c r="A4013">
        <v>4012</v>
      </c>
      <c r="B4013" s="10" t="s">
        <v>6605</v>
      </c>
      <c r="C4013" t="s">
        <v>14855</v>
      </c>
    </row>
    <row r="4014" spans="1:3" hidden="1" x14ac:dyDescent="0.25">
      <c r="A4014">
        <v>4013</v>
      </c>
      <c r="B4014" s="10" t="s">
        <v>6606</v>
      </c>
      <c r="C4014" t="s">
        <v>14856</v>
      </c>
    </row>
    <row r="4015" spans="1:3" hidden="1" x14ac:dyDescent="0.25">
      <c r="A4015">
        <v>4014</v>
      </c>
      <c r="B4015" s="10" t="s">
        <v>6607</v>
      </c>
      <c r="C4015" t="s">
        <v>14857</v>
      </c>
    </row>
    <row r="4016" spans="1:3" hidden="1" x14ac:dyDescent="0.25">
      <c r="A4016">
        <v>4015</v>
      </c>
      <c r="B4016" s="10" t="s">
        <v>6608</v>
      </c>
      <c r="C4016" t="s">
        <v>14858</v>
      </c>
    </row>
    <row r="4017" spans="1:3" hidden="1" x14ac:dyDescent="0.25">
      <c r="A4017">
        <v>4016</v>
      </c>
      <c r="B4017" s="10" t="s">
        <v>6609</v>
      </c>
      <c r="C4017" t="s">
        <v>14859</v>
      </c>
    </row>
    <row r="4018" spans="1:3" hidden="1" x14ac:dyDescent="0.25">
      <c r="A4018">
        <v>4017</v>
      </c>
      <c r="B4018" s="10" t="s">
        <v>6610</v>
      </c>
      <c r="C4018" t="s">
        <v>14860</v>
      </c>
    </row>
    <row r="4019" spans="1:3" hidden="1" x14ac:dyDescent="0.25">
      <c r="A4019">
        <v>4018</v>
      </c>
      <c r="B4019" s="10" t="s">
        <v>6611</v>
      </c>
      <c r="C4019" t="s">
        <v>14861</v>
      </c>
    </row>
    <row r="4020" spans="1:3" hidden="1" x14ac:dyDescent="0.25">
      <c r="A4020">
        <v>4019</v>
      </c>
      <c r="B4020" s="10" t="s">
        <v>6612</v>
      </c>
      <c r="C4020" t="s">
        <v>1221</v>
      </c>
    </row>
    <row r="4021" spans="1:3" hidden="1" x14ac:dyDescent="0.25">
      <c r="A4021">
        <v>4020</v>
      </c>
      <c r="B4021" s="10" t="s">
        <v>6613</v>
      </c>
      <c r="C4021" t="s">
        <v>1222</v>
      </c>
    </row>
    <row r="4022" spans="1:3" hidden="1" x14ac:dyDescent="0.25">
      <c r="A4022">
        <v>4021</v>
      </c>
      <c r="B4022" s="10" t="s">
        <v>6614</v>
      </c>
      <c r="C4022" t="s">
        <v>1223</v>
      </c>
    </row>
    <row r="4023" spans="1:3" hidden="1" x14ac:dyDescent="0.25">
      <c r="A4023">
        <v>4022</v>
      </c>
      <c r="B4023" s="10" t="s">
        <v>6615</v>
      </c>
      <c r="C4023" t="s">
        <v>1224</v>
      </c>
    </row>
    <row r="4024" spans="1:3" hidden="1" x14ac:dyDescent="0.25">
      <c r="A4024">
        <v>4023</v>
      </c>
      <c r="B4024" s="10" t="s">
        <v>6616</v>
      </c>
      <c r="C4024" t="s">
        <v>14862</v>
      </c>
    </row>
    <row r="4025" spans="1:3" hidden="1" x14ac:dyDescent="0.25">
      <c r="A4025">
        <v>4024</v>
      </c>
      <c r="B4025" s="10" t="s">
        <v>6617</v>
      </c>
      <c r="C4025" t="s">
        <v>1225</v>
      </c>
    </row>
    <row r="4026" spans="1:3" hidden="1" x14ac:dyDescent="0.25">
      <c r="A4026">
        <v>4025</v>
      </c>
      <c r="B4026" s="10" t="s">
        <v>6618</v>
      </c>
      <c r="C4026" t="s">
        <v>14863</v>
      </c>
    </row>
    <row r="4027" spans="1:3" hidden="1" x14ac:dyDescent="0.25">
      <c r="A4027">
        <v>4026</v>
      </c>
      <c r="B4027" s="10" t="s">
        <v>6619</v>
      </c>
      <c r="C4027" t="s">
        <v>14864</v>
      </c>
    </row>
    <row r="4028" spans="1:3" hidden="1" x14ac:dyDescent="0.25">
      <c r="A4028">
        <v>4027</v>
      </c>
      <c r="B4028" s="10" t="s">
        <v>6620</v>
      </c>
      <c r="C4028" t="s">
        <v>14865</v>
      </c>
    </row>
    <row r="4029" spans="1:3" hidden="1" x14ac:dyDescent="0.25">
      <c r="A4029">
        <v>4028</v>
      </c>
      <c r="B4029" s="10" t="s">
        <v>6621</v>
      </c>
      <c r="C4029" t="s">
        <v>1226</v>
      </c>
    </row>
    <row r="4030" spans="1:3" hidden="1" x14ac:dyDescent="0.25">
      <c r="A4030">
        <v>4029</v>
      </c>
      <c r="B4030" s="10" t="s">
        <v>6622</v>
      </c>
      <c r="C4030" t="s">
        <v>1227</v>
      </c>
    </row>
    <row r="4031" spans="1:3" hidden="1" x14ac:dyDescent="0.25">
      <c r="A4031">
        <v>4030</v>
      </c>
      <c r="B4031" s="10" t="s">
        <v>6623</v>
      </c>
      <c r="C4031" t="s">
        <v>14866</v>
      </c>
    </row>
    <row r="4032" spans="1:3" hidden="1" x14ac:dyDescent="0.25">
      <c r="A4032">
        <v>4031</v>
      </c>
      <c r="B4032" s="10" t="s">
        <v>6624</v>
      </c>
      <c r="C4032" t="s">
        <v>1226</v>
      </c>
    </row>
    <row r="4033" spans="1:3" hidden="1" x14ac:dyDescent="0.25">
      <c r="A4033">
        <v>4032</v>
      </c>
      <c r="B4033" s="10" t="s">
        <v>6625</v>
      </c>
      <c r="C4033" t="s">
        <v>1228</v>
      </c>
    </row>
    <row r="4034" spans="1:3" hidden="1" x14ac:dyDescent="0.25">
      <c r="A4034">
        <v>4033</v>
      </c>
      <c r="B4034" s="10" t="s">
        <v>6626</v>
      </c>
      <c r="C4034" t="s">
        <v>14867</v>
      </c>
    </row>
    <row r="4035" spans="1:3" hidden="1" x14ac:dyDescent="0.25">
      <c r="A4035">
        <v>4034</v>
      </c>
      <c r="B4035" s="10" t="s">
        <v>6627</v>
      </c>
      <c r="C4035" t="s">
        <v>1229</v>
      </c>
    </row>
    <row r="4036" spans="1:3" hidden="1" x14ac:dyDescent="0.25">
      <c r="A4036">
        <v>4035</v>
      </c>
      <c r="B4036" s="10" t="s">
        <v>6628</v>
      </c>
      <c r="C4036" t="s">
        <v>14868</v>
      </c>
    </row>
    <row r="4037" spans="1:3" hidden="1" x14ac:dyDescent="0.25">
      <c r="A4037">
        <v>4036</v>
      </c>
      <c r="B4037" s="10" t="s">
        <v>6629</v>
      </c>
      <c r="C4037" t="s">
        <v>14869</v>
      </c>
    </row>
    <row r="4038" spans="1:3" hidden="1" x14ac:dyDescent="0.25">
      <c r="A4038">
        <v>4037</v>
      </c>
      <c r="B4038" s="10" t="s">
        <v>6630</v>
      </c>
      <c r="C4038" t="s">
        <v>14870</v>
      </c>
    </row>
    <row r="4039" spans="1:3" hidden="1" x14ac:dyDescent="0.25">
      <c r="A4039">
        <v>4038</v>
      </c>
      <c r="B4039" s="10" t="s">
        <v>6631</v>
      </c>
      <c r="C4039" t="s">
        <v>1230</v>
      </c>
    </row>
    <row r="4040" spans="1:3" hidden="1" x14ac:dyDescent="0.25">
      <c r="A4040">
        <v>4039</v>
      </c>
      <c r="B4040" s="10" t="s">
        <v>6632</v>
      </c>
      <c r="C4040" t="s">
        <v>14871</v>
      </c>
    </row>
    <row r="4041" spans="1:3" hidden="1" x14ac:dyDescent="0.25">
      <c r="A4041">
        <v>4040</v>
      </c>
      <c r="B4041" s="10" t="s">
        <v>6633</v>
      </c>
      <c r="C4041" t="s">
        <v>14872</v>
      </c>
    </row>
    <row r="4042" spans="1:3" hidden="1" x14ac:dyDescent="0.25">
      <c r="A4042">
        <v>4041</v>
      </c>
      <c r="B4042" s="10" t="s">
        <v>6634</v>
      </c>
      <c r="C4042" t="s">
        <v>1231</v>
      </c>
    </row>
    <row r="4043" spans="1:3" hidden="1" x14ac:dyDescent="0.25">
      <c r="A4043">
        <v>4042</v>
      </c>
      <c r="B4043" s="10" t="s">
        <v>6635</v>
      </c>
      <c r="C4043" t="s">
        <v>14873</v>
      </c>
    </row>
    <row r="4044" spans="1:3" hidden="1" x14ac:dyDescent="0.25">
      <c r="A4044">
        <v>4043</v>
      </c>
      <c r="B4044" s="10" t="s">
        <v>6636</v>
      </c>
      <c r="C4044" t="s">
        <v>1232</v>
      </c>
    </row>
    <row r="4045" spans="1:3" hidden="1" x14ac:dyDescent="0.25">
      <c r="A4045">
        <v>4044</v>
      </c>
      <c r="B4045" s="10" t="s">
        <v>6637</v>
      </c>
      <c r="C4045" t="s">
        <v>14874</v>
      </c>
    </row>
    <row r="4046" spans="1:3" hidden="1" x14ac:dyDescent="0.25">
      <c r="A4046">
        <v>4045</v>
      </c>
      <c r="B4046" s="10" t="s">
        <v>6638</v>
      </c>
      <c r="C4046" t="s">
        <v>1233</v>
      </c>
    </row>
    <row r="4047" spans="1:3" hidden="1" x14ac:dyDescent="0.25">
      <c r="A4047">
        <v>4046</v>
      </c>
      <c r="B4047" s="10" t="s">
        <v>6639</v>
      </c>
      <c r="C4047" t="s">
        <v>1234</v>
      </c>
    </row>
    <row r="4048" spans="1:3" hidden="1" x14ac:dyDescent="0.25">
      <c r="A4048">
        <v>4047</v>
      </c>
      <c r="B4048" s="10" t="s">
        <v>6640</v>
      </c>
      <c r="C4048" t="s">
        <v>1235</v>
      </c>
    </row>
    <row r="4049" spans="1:3" hidden="1" x14ac:dyDescent="0.25">
      <c r="A4049">
        <v>4048</v>
      </c>
      <c r="B4049" s="10" t="s">
        <v>6641</v>
      </c>
      <c r="C4049" t="s">
        <v>1236</v>
      </c>
    </row>
    <row r="4050" spans="1:3" hidden="1" x14ac:dyDescent="0.25">
      <c r="A4050">
        <v>4049</v>
      </c>
      <c r="B4050" s="10" t="s">
        <v>6642</v>
      </c>
      <c r="C4050" t="s">
        <v>14875</v>
      </c>
    </row>
    <row r="4051" spans="1:3" hidden="1" x14ac:dyDescent="0.25">
      <c r="A4051">
        <v>4050</v>
      </c>
      <c r="B4051" s="10" t="s">
        <v>6643</v>
      </c>
      <c r="C4051" t="s">
        <v>14876</v>
      </c>
    </row>
    <row r="4052" spans="1:3" hidden="1" x14ac:dyDescent="0.25">
      <c r="A4052">
        <v>4051</v>
      </c>
      <c r="B4052" s="10" t="s">
        <v>6644</v>
      </c>
      <c r="C4052" t="s">
        <v>14877</v>
      </c>
    </row>
    <row r="4053" spans="1:3" hidden="1" x14ac:dyDescent="0.25">
      <c r="A4053">
        <v>4052</v>
      </c>
      <c r="B4053" s="10" t="s">
        <v>6645</v>
      </c>
      <c r="C4053" t="s">
        <v>14878</v>
      </c>
    </row>
    <row r="4054" spans="1:3" hidden="1" x14ac:dyDescent="0.25">
      <c r="A4054">
        <v>4053</v>
      </c>
      <c r="B4054" s="10" t="s">
        <v>6646</v>
      </c>
      <c r="C4054" t="s">
        <v>14879</v>
      </c>
    </row>
    <row r="4055" spans="1:3" hidden="1" x14ac:dyDescent="0.25">
      <c r="A4055">
        <v>4054</v>
      </c>
      <c r="B4055" s="10" t="s">
        <v>6647</v>
      </c>
      <c r="C4055" t="s">
        <v>14880</v>
      </c>
    </row>
    <row r="4056" spans="1:3" hidden="1" x14ac:dyDescent="0.25">
      <c r="A4056">
        <v>4055</v>
      </c>
      <c r="B4056" s="10" t="s">
        <v>6648</v>
      </c>
      <c r="C4056" t="s">
        <v>14881</v>
      </c>
    </row>
    <row r="4057" spans="1:3" hidden="1" x14ac:dyDescent="0.25">
      <c r="A4057">
        <v>4056</v>
      </c>
      <c r="B4057" s="10" t="s">
        <v>6649</v>
      </c>
      <c r="C4057" t="s">
        <v>14882</v>
      </c>
    </row>
    <row r="4058" spans="1:3" hidden="1" x14ac:dyDescent="0.25">
      <c r="A4058">
        <v>4057</v>
      </c>
      <c r="B4058" s="10" t="s">
        <v>6650</v>
      </c>
      <c r="C4058" t="s">
        <v>14883</v>
      </c>
    </row>
    <row r="4059" spans="1:3" hidden="1" x14ac:dyDescent="0.25">
      <c r="A4059">
        <v>4058</v>
      </c>
      <c r="B4059" s="10" t="s">
        <v>6651</v>
      </c>
      <c r="C4059" t="s">
        <v>14884</v>
      </c>
    </row>
    <row r="4060" spans="1:3" hidden="1" x14ac:dyDescent="0.25">
      <c r="A4060">
        <v>4059</v>
      </c>
      <c r="B4060" s="10" t="s">
        <v>6652</v>
      </c>
      <c r="C4060" t="s">
        <v>14885</v>
      </c>
    </row>
    <row r="4061" spans="1:3" hidden="1" x14ac:dyDescent="0.25">
      <c r="A4061">
        <v>4060</v>
      </c>
      <c r="B4061" s="10" t="s">
        <v>6653</v>
      </c>
      <c r="C4061" t="s">
        <v>14886</v>
      </c>
    </row>
    <row r="4062" spans="1:3" hidden="1" x14ac:dyDescent="0.25">
      <c r="A4062">
        <v>4061</v>
      </c>
      <c r="B4062" s="10" t="s">
        <v>6654</v>
      </c>
      <c r="C4062" t="s">
        <v>14887</v>
      </c>
    </row>
    <row r="4063" spans="1:3" hidden="1" x14ac:dyDescent="0.25">
      <c r="A4063">
        <v>4062</v>
      </c>
      <c r="B4063" s="10" t="s">
        <v>6655</v>
      </c>
      <c r="C4063" t="s">
        <v>14888</v>
      </c>
    </row>
    <row r="4064" spans="1:3" hidden="1" x14ac:dyDescent="0.25">
      <c r="A4064">
        <v>4063</v>
      </c>
      <c r="B4064" s="10" t="s">
        <v>6656</v>
      </c>
      <c r="C4064" t="s">
        <v>14889</v>
      </c>
    </row>
    <row r="4065" spans="1:3" hidden="1" x14ac:dyDescent="0.25">
      <c r="A4065">
        <v>4064</v>
      </c>
      <c r="B4065" s="10" t="s">
        <v>6657</v>
      </c>
      <c r="C4065" t="s">
        <v>1237</v>
      </c>
    </row>
    <row r="4066" spans="1:3" hidden="1" x14ac:dyDescent="0.25">
      <c r="A4066">
        <v>4065</v>
      </c>
      <c r="B4066" s="10" t="s">
        <v>6658</v>
      </c>
      <c r="C4066" t="s">
        <v>14890</v>
      </c>
    </row>
    <row r="4067" spans="1:3" hidden="1" x14ac:dyDescent="0.25">
      <c r="A4067">
        <v>4066</v>
      </c>
      <c r="B4067" s="10" t="s">
        <v>6659</v>
      </c>
      <c r="C4067" t="s">
        <v>14891</v>
      </c>
    </row>
    <row r="4068" spans="1:3" hidden="1" x14ac:dyDescent="0.25">
      <c r="A4068">
        <v>4067</v>
      </c>
      <c r="B4068" s="10" t="s">
        <v>6660</v>
      </c>
      <c r="C4068" t="s">
        <v>14892</v>
      </c>
    </row>
    <row r="4069" spans="1:3" hidden="1" x14ac:dyDescent="0.25">
      <c r="A4069">
        <v>4068</v>
      </c>
      <c r="B4069" s="10" t="s">
        <v>6661</v>
      </c>
      <c r="C4069" t="s">
        <v>1238</v>
      </c>
    </row>
    <row r="4070" spans="1:3" hidden="1" x14ac:dyDescent="0.25">
      <c r="A4070">
        <v>4069</v>
      </c>
      <c r="B4070" s="10" t="s">
        <v>6662</v>
      </c>
      <c r="C4070" t="s">
        <v>1239</v>
      </c>
    </row>
    <row r="4071" spans="1:3" hidden="1" x14ac:dyDescent="0.25">
      <c r="A4071">
        <v>4070</v>
      </c>
      <c r="B4071" s="10" t="s">
        <v>6663</v>
      </c>
      <c r="C4071" t="s">
        <v>14893</v>
      </c>
    </row>
    <row r="4072" spans="1:3" hidden="1" x14ac:dyDescent="0.25">
      <c r="A4072">
        <v>4071</v>
      </c>
      <c r="B4072" s="10" t="s">
        <v>6664</v>
      </c>
      <c r="C4072" t="s">
        <v>1240</v>
      </c>
    </row>
    <row r="4073" spans="1:3" hidden="1" x14ac:dyDescent="0.25">
      <c r="A4073">
        <v>4072</v>
      </c>
      <c r="B4073" s="10" t="s">
        <v>6665</v>
      </c>
      <c r="C4073" t="s">
        <v>1241</v>
      </c>
    </row>
    <row r="4074" spans="1:3" hidden="1" x14ac:dyDescent="0.25">
      <c r="A4074">
        <v>4073</v>
      </c>
      <c r="B4074" s="10" t="s">
        <v>6666</v>
      </c>
      <c r="C4074" t="s">
        <v>1242</v>
      </c>
    </row>
    <row r="4075" spans="1:3" hidden="1" x14ac:dyDescent="0.25">
      <c r="A4075">
        <v>4074</v>
      </c>
      <c r="B4075" s="10" t="s">
        <v>6667</v>
      </c>
      <c r="C4075" t="s">
        <v>14894</v>
      </c>
    </row>
    <row r="4076" spans="1:3" hidden="1" x14ac:dyDescent="0.25">
      <c r="A4076">
        <v>4075</v>
      </c>
      <c r="B4076" s="10" t="s">
        <v>6668</v>
      </c>
      <c r="C4076" t="s">
        <v>14895</v>
      </c>
    </row>
    <row r="4077" spans="1:3" hidden="1" x14ac:dyDescent="0.25">
      <c r="A4077">
        <v>4076</v>
      </c>
      <c r="B4077" s="10" t="s">
        <v>6669</v>
      </c>
      <c r="C4077" t="s">
        <v>1243</v>
      </c>
    </row>
    <row r="4078" spans="1:3" hidden="1" x14ac:dyDescent="0.25">
      <c r="A4078">
        <v>4077</v>
      </c>
      <c r="B4078" s="10" t="s">
        <v>6670</v>
      </c>
      <c r="C4078" t="s">
        <v>14896</v>
      </c>
    </row>
    <row r="4079" spans="1:3" hidden="1" x14ac:dyDescent="0.25">
      <c r="A4079">
        <v>4078</v>
      </c>
      <c r="B4079" s="10" t="s">
        <v>6671</v>
      </c>
      <c r="C4079" t="s">
        <v>1244</v>
      </c>
    </row>
    <row r="4080" spans="1:3" hidden="1" x14ac:dyDescent="0.25">
      <c r="A4080">
        <v>4079</v>
      </c>
      <c r="B4080" s="10" t="s">
        <v>6672</v>
      </c>
      <c r="C4080" t="s">
        <v>1245</v>
      </c>
    </row>
    <row r="4081" spans="1:3" hidden="1" x14ac:dyDescent="0.25">
      <c r="A4081">
        <v>4080</v>
      </c>
      <c r="B4081" s="10" t="s">
        <v>6673</v>
      </c>
      <c r="C4081" t="s">
        <v>14897</v>
      </c>
    </row>
    <row r="4082" spans="1:3" hidden="1" x14ac:dyDescent="0.25">
      <c r="A4082">
        <v>4081</v>
      </c>
      <c r="B4082" s="10" t="s">
        <v>6674</v>
      </c>
      <c r="C4082" t="s">
        <v>1246</v>
      </c>
    </row>
    <row r="4083" spans="1:3" hidden="1" x14ac:dyDescent="0.25">
      <c r="A4083">
        <v>4082</v>
      </c>
      <c r="B4083" s="10" t="s">
        <v>6675</v>
      </c>
      <c r="C4083" t="s">
        <v>1247</v>
      </c>
    </row>
    <row r="4084" spans="1:3" hidden="1" x14ac:dyDescent="0.25">
      <c r="A4084">
        <v>4083</v>
      </c>
      <c r="B4084" s="10" t="s">
        <v>6676</v>
      </c>
      <c r="C4084" t="s">
        <v>1248</v>
      </c>
    </row>
    <row r="4085" spans="1:3" hidden="1" x14ac:dyDescent="0.25">
      <c r="A4085">
        <v>4084</v>
      </c>
      <c r="B4085" s="10" t="s">
        <v>6677</v>
      </c>
      <c r="C4085" t="s">
        <v>1249</v>
      </c>
    </row>
    <row r="4086" spans="1:3" hidden="1" x14ac:dyDescent="0.25">
      <c r="A4086">
        <v>4085</v>
      </c>
      <c r="B4086" s="10" t="s">
        <v>6678</v>
      </c>
      <c r="C4086" t="s">
        <v>14898</v>
      </c>
    </row>
    <row r="4087" spans="1:3" hidden="1" x14ac:dyDescent="0.25">
      <c r="A4087">
        <v>4086</v>
      </c>
      <c r="B4087" s="10" t="s">
        <v>6679</v>
      </c>
      <c r="C4087" t="s">
        <v>1250</v>
      </c>
    </row>
    <row r="4088" spans="1:3" hidden="1" x14ac:dyDescent="0.25">
      <c r="A4088">
        <v>4087</v>
      </c>
      <c r="B4088" s="10" t="s">
        <v>6680</v>
      </c>
      <c r="C4088" t="s">
        <v>1251</v>
      </c>
    </row>
    <row r="4089" spans="1:3" hidden="1" x14ac:dyDescent="0.25">
      <c r="A4089">
        <v>4088</v>
      </c>
      <c r="B4089" s="10" t="s">
        <v>6681</v>
      </c>
      <c r="C4089" t="s">
        <v>14899</v>
      </c>
    </row>
    <row r="4090" spans="1:3" hidden="1" x14ac:dyDescent="0.25">
      <c r="A4090">
        <v>4089</v>
      </c>
      <c r="B4090" s="10" t="s">
        <v>6682</v>
      </c>
      <c r="C4090" t="s">
        <v>14900</v>
      </c>
    </row>
    <row r="4091" spans="1:3" hidden="1" x14ac:dyDescent="0.25">
      <c r="A4091">
        <v>4090</v>
      </c>
      <c r="B4091" s="10" t="s">
        <v>6683</v>
      </c>
      <c r="C4091" t="s">
        <v>14901</v>
      </c>
    </row>
    <row r="4092" spans="1:3" hidden="1" x14ac:dyDescent="0.25">
      <c r="A4092">
        <v>4091</v>
      </c>
      <c r="B4092" s="10" t="s">
        <v>6684</v>
      </c>
      <c r="C4092" t="s">
        <v>14902</v>
      </c>
    </row>
    <row r="4093" spans="1:3" hidden="1" x14ac:dyDescent="0.25">
      <c r="A4093">
        <v>4092</v>
      </c>
      <c r="B4093" s="10" t="s">
        <v>6685</v>
      </c>
      <c r="C4093" t="s">
        <v>14903</v>
      </c>
    </row>
    <row r="4094" spans="1:3" hidden="1" x14ac:dyDescent="0.25">
      <c r="A4094">
        <v>4093</v>
      </c>
      <c r="B4094" s="10" t="s">
        <v>6686</v>
      </c>
      <c r="C4094" t="s">
        <v>14904</v>
      </c>
    </row>
    <row r="4095" spans="1:3" hidden="1" x14ac:dyDescent="0.25">
      <c r="A4095">
        <v>4094</v>
      </c>
      <c r="B4095" s="10" t="s">
        <v>6687</v>
      </c>
      <c r="C4095" t="s">
        <v>14905</v>
      </c>
    </row>
    <row r="4096" spans="1:3" hidden="1" x14ac:dyDescent="0.25">
      <c r="A4096">
        <v>4095</v>
      </c>
      <c r="B4096" s="10" t="s">
        <v>6688</v>
      </c>
      <c r="C4096" t="s">
        <v>14906</v>
      </c>
    </row>
    <row r="4097" spans="1:3" hidden="1" x14ac:dyDescent="0.25">
      <c r="A4097">
        <v>4096</v>
      </c>
      <c r="B4097" s="10" t="s">
        <v>6689</v>
      </c>
      <c r="C4097" t="s">
        <v>1252</v>
      </c>
    </row>
    <row r="4098" spans="1:3" hidden="1" x14ac:dyDescent="0.25">
      <c r="A4098">
        <v>4097</v>
      </c>
      <c r="B4098" s="10" t="s">
        <v>6690</v>
      </c>
      <c r="C4098" t="s">
        <v>14907</v>
      </c>
    </row>
    <row r="4099" spans="1:3" hidden="1" x14ac:dyDescent="0.25">
      <c r="A4099">
        <v>4098</v>
      </c>
      <c r="B4099" s="10" t="s">
        <v>6691</v>
      </c>
      <c r="C4099" t="s">
        <v>14908</v>
      </c>
    </row>
    <row r="4100" spans="1:3" hidden="1" x14ac:dyDescent="0.25">
      <c r="A4100">
        <v>4099</v>
      </c>
      <c r="B4100" s="10" t="s">
        <v>6692</v>
      </c>
      <c r="C4100" t="s">
        <v>1253</v>
      </c>
    </row>
    <row r="4101" spans="1:3" hidden="1" x14ac:dyDescent="0.25">
      <c r="A4101">
        <v>4100</v>
      </c>
      <c r="B4101" s="10" t="s">
        <v>6693</v>
      </c>
      <c r="C4101" t="s">
        <v>1254</v>
      </c>
    </row>
    <row r="4102" spans="1:3" hidden="1" x14ac:dyDescent="0.25">
      <c r="A4102">
        <v>4101</v>
      </c>
      <c r="B4102" s="10" t="s">
        <v>6694</v>
      </c>
      <c r="C4102" t="s">
        <v>1255</v>
      </c>
    </row>
    <row r="4103" spans="1:3" hidden="1" x14ac:dyDescent="0.25">
      <c r="A4103">
        <v>4102</v>
      </c>
      <c r="B4103" s="10" t="s">
        <v>6695</v>
      </c>
      <c r="C4103" t="s">
        <v>14909</v>
      </c>
    </row>
    <row r="4104" spans="1:3" hidden="1" x14ac:dyDescent="0.25">
      <c r="A4104">
        <v>4103</v>
      </c>
      <c r="B4104" s="10" t="s">
        <v>6696</v>
      </c>
      <c r="C4104" t="s">
        <v>14910</v>
      </c>
    </row>
    <row r="4105" spans="1:3" hidden="1" x14ac:dyDescent="0.25">
      <c r="A4105">
        <v>4104</v>
      </c>
      <c r="B4105" s="10" t="s">
        <v>6697</v>
      </c>
      <c r="C4105" t="s">
        <v>14911</v>
      </c>
    </row>
    <row r="4106" spans="1:3" hidden="1" x14ac:dyDescent="0.25">
      <c r="A4106">
        <v>4105</v>
      </c>
      <c r="B4106" s="10" t="s">
        <v>6698</v>
      </c>
      <c r="C4106" t="s">
        <v>1256</v>
      </c>
    </row>
    <row r="4107" spans="1:3" hidden="1" x14ac:dyDescent="0.25">
      <c r="A4107">
        <v>4106</v>
      </c>
      <c r="B4107" s="10" t="s">
        <v>6699</v>
      </c>
      <c r="C4107" t="s">
        <v>14912</v>
      </c>
    </row>
    <row r="4108" spans="1:3" hidden="1" x14ac:dyDescent="0.25">
      <c r="A4108">
        <v>4107</v>
      </c>
      <c r="B4108" s="10" t="s">
        <v>6700</v>
      </c>
      <c r="C4108" t="s">
        <v>14913</v>
      </c>
    </row>
    <row r="4109" spans="1:3" hidden="1" x14ac:dyDescent="0.25">
      <c r="A4109">
        <v>4108</v>
      </c>
      <c r="B4109" s="10" t="s">
        <v>6701</v>
      </c>
      <c r="C4109" t="s">
        <v>1257</v>
      </c>
    </row>
    <row r="4110" spans="1:3" hidden="1" x14ac:dyDescent="0.25">
      <c r="A4110">
        <v>4109</v>
      </c>
      <c r="B4110" s="10" t="s">
        <v>6702</v>
      </c>
      <c r="C4110" t="s">
        <v>1258</v>
      </c>
    </row>
    <row r="4111" spans="1:3" hidden="1" x14ac:dyDescent="0.25">
      <c r="A4111">
        <v>4110</v>
      </c>
      <c r="B4111" s="10" t="s">
        <v>6703</v>
      </c>
      <c r="C4111" t="s">
        <v>1259</v>
      </c>
    </row>
    <row r="4112" spans="1:3" hidden="1" x14ac:dyDescent="0.25">
      <c r="A4112">
        <v>4111</v>
      </c>
      <c r="B4112" s="10" t="s">
        <v>6704</v>
      </c>
      <c r="C4112" t="s">
        <v>14914</v>
      </c>
    </row>
    <row r="4113" spans="1:3" hidden="1" x14ac:dyDescent="0.25">
      <c r="A4113">
        <v>4112</v>
      </c>
      <c r="B4113" s="10" t="s">
        <v>6705</v>
      </c>
      <c r="C4113" t="s">
        <v>14915</v>
      </c>
    </row>
    <row r="4114" spans="1:3" hidden="1" x14ac:dyDescent="0.25">
      <c r="A4114">
        <v>4113</v>
      </c>
      <c r="B4114" s="10" t="s">
        <v>6706</v>
      </c>
      <c r="C4114" t="s">
        <v>1260</v>
      </c>
    </row>
    <row r="4115" spans="1:3" hidden="1" x14ac:dyDescent="0.25">
      <c r="A4115">
        <v>4114</v>
      </c>
      <c r="B4115" s="10" t="s">
        <v>6707</v>
      </c>
      <c r="C4115" t="s">
        <v>1261</v>
      </c>
    </row>
    <row r="4116" spans="1:3" hidden="1" x14ac:dyDescent="0.25">
      <c r="A4116">
        <v>4115</v>
      </c>
      <c r="B4116" s="10" t="s">
        <v>6708</v>
      </c>
      <c r="C4116" t="s">
        <v>14916</v>
      </c>
    </row>
    <row r="4117" spans="1:3" hidden="1" x14ac:dyDescent="0.25">
      <c r="A4117">
        <v>4116</v>
      </c>
      <c r="B4117" s="10" t="s">
        <v>6709</v>
      </c>
      <c r="C4117" t="s">
        <v>14917</v>
      </c>
    </row>
    <row r="4118" spans="1:3" hidden="1" x14ac:dyDescent="0.25">
      <c r="A4118">
        <v>4117</v>
      </c>
      <c r="B4118" s="10" t="s">
        <v>6710</v>
      </c>
      <c r="C4118" t="s">
        <v>14918</v>
      </c>
    </row>
    <row r="4119" spans="1:3" hidden="1" x14ac:dyDescent="0.25">
      <c r="A4119">
        <v>4118</v>
      </c>
      <c r="B4119" s="10" t="s">
        <v>6711</v>
      </c>
      <c r="C4119" t="s">
        <v>14919</v>
      </c>
    </row>
    <row r="4120" spans="1:3" hidden="1" x14ac:dyDescent="0.25">
      <c r="A4120">
        <v>4119</v>
      </c>
      <c r="B4120" s="10" t="s">
        <v>6712</v>
      </c>
      <c r="C4120" t="s">
        <v>14920</v>
      </c>
    </row>
    <row r="4121" spans="1:3" hidden="1" x14ac:dyDescent="0.25">
      <c r="A4121">
        <v>4120</v>
      </c>
      <c r="B4121" s="10" t="s">
        <v>6713</v>
      </c>
      <c r="C4121" t="s">
        <v>1262</v>
      </c>
    </row>
    <row r="4122" spans="1:3" hidden="1" x14ac:dyDescent="0.25">
      <c r="A4122">
        <v>4121</v>
      </c>
      <c r="B4122" s="10" t="s">
        <v>6714</v>
      </c>
      <c r="C4122" t="s">
        <v>14921</v>
      </c>
    </row>
    <row r="4123" spans="1:3" hidden="1" x14ac:dyDescent="0.25">
      <c r="A4123">
        <v>4122</v>
      </c>
      <c r="B4123" s="10" t="s">
        <v>6715</v>
      </c>
      <c r="C4123" t="s">
        <v>14922</v>
      </c>
    </row>
    <row r="4124" spans="1:3" hidden="1" x14ac:dyDescent="0.25">
      <c r="A4124">
        <v>4123</v>
      </c>
      <c r="B4124" s="10" t="s">
        <v>6716</v>
      </c>
      <c r="C4124" t="s">
        <v>14923</v>
      </c>
    </row>
    <row r="4125" spans="1:3" hidden="1" x14ac:dyDescent="0.25">
      <c r="A4125">
        <v>4124</v>
      </c>
      <c r="B4125" s="10" t="s">
        <v>6717</v>
      </c>
      <c r="C4125" t="s">
        <v>14924</v>
      </c>
    </row>
    <row r="4126" spans="1:3" hidden="1" x14ac:dyDescent="0.25">
      <c r="A4126">
        <v>4125</v>
      </c>
      <c r="B4126" s="10" t="s">
        <v>6718</v>
      </c>
      <c r="C4126" t="s">
        <v>14925</v>
      </c>
    </row>
    <row r="4127" spans="1:3" hidden="1" x14ac:dyDescent="0.25">
      <c r="A4127">
        <v>4126</v>
      </c>
      <c r="B4127" s="10" t="s">
        <v>6719</v>
      </c>
      <c r="C4127" t="s">
        <v>1263</v>
      </c>
    </row>
    <row r="4128" spans="1:3" hidden="1" x14ac:dyDescent="0.25">
      <c r="A4128">
        <v>4127</v>
      </c>
      <c r="B4128" s="10" t="s">
        <v>6720</v>
      </c>
      <c r="C4128" t="s">
        <v>14926</v>
      </c>
    </row>
    <row r="4129" spans="1:3" hidden="1" x14ac:dyDescent="0.25">
      <c r="A4129">
        <v>4128</v>
      </c>
      <c r="B4129" s="10" t="s">
        <v>6721</v>
      </c>
      <c r="C4129" t="s">
        <v>1264</v>
      </c>
    </row>
    <row r="4130" spans="1:3" hidden="1" x14ac:dyDescent="0.25">
      <c r="A4130">
        <v>4129</v>
      </c>
      <c r="B4130" s="10" t="s">
        <v>6722</v>
      </c>
      <c r="C4130" t="s">
        <v>14927</v>
      </c>
    </row>
    <row r="4131" spans="1:3" hidden="1" x14ac:dyDescent="0.25">
      <c r="A4131">
        <v>4130</v>
      </c>
      <c r="B4131" s="10" t="s">
        <v>6723</v>
      </c>
      <c r="C4131" t="s">
        <v>1265</v>
      </c>
    </row>
    <row r="4132" spans="1:3" hidden="1" x14ac:dyDescent="0.25">
      <c r="A4132">
        <v>4131</v>
      </c>
      <c r="B4132" s="10" t="s">
        <v>6724</v>
      </c>
      <c r="C4132" t="s">
        <v>1266</v>
      </c>
    </row>
    <row r="4133" spans="1:3" hidden="1" x14ac:dyDescent="0.25">
      <c r="A4133">
        <v>4132</v>
      </c>
      <c r="B4133" s="10" t="s">
        <v>6725</v>
      </c>
      <c r="C4133" t="s">
        <v>1267</v>
      </c>
    </row>
    <row r="4134" spans="1:3" hidden="1" x14ac:dyDescent="0.25">
      <c r="A4134">
        <v>4133</v>
      </c>
      <c r="B4134" s="10" t="s">
        <v>6726</v>
      </c>
      <c r="C4134" t="s">
        <v>1268</v>
      </c>
    </row>
    <row r="4135" spans="1:3" hidden="1" x14ac:dyDescent="0.25">
      <c r="A4135">
        <v>4134</v>
      </c>
      <c r="B4135" s="10" t="s">
        <v>6727</v>
      </c>
      <c r="C4135" t="s">
        <v>1269</v>
      </c>
    </row>
    <row r="4136" spans="1:3" hidden="1" x14ac:dyDescent="0.25">
      <c r="A4136">
        <v>4135</v>
      </c>
      <c r="B4136" s="10" t="s">
        <v>6728</v>
      </c>
      <c r="C4136" t="s">
        <v>14928</v>
      </c>
    </row>
    <row r="4137" spans="1:3" hidden="1" x14ac:dyDescent="0.25">
      <c r="A4137">
        <v>4136</v>
      </c>
      <c r="B4137" s="10" t="s">
        <v>6729</v>
      </c>
      <c r="C4137" t="s">
        <v>14929</v>
      </c>
    </row>
    <row r="4138" spans="1:3" hidden="1" x14ac:dyDescent="0.25">
      <c r="A4138">
        <v>4137</v>
      </c>
      <c r="B4138" s="10" t="s">
        <v>6730</v>
      </c>
      <c r="C4138" t="s">
        <v>14930</v>
      </c>
    </row>
    <row r="4139" spans="1:3" hidden="1" x14ac:dyDescent="0.25">
      <c r="A4139">
        <v>4138</v>
      </c>
      <c r="B4139" s="10" t="s">
        <v>6731</v>
      </c>
      <c r="C4139" t="s">
        <v>14931</v>
      </c>
    </row>
    <row r="4140" spans="1:3" hidden="1" x14ac:dyDescent="0.25">
      <c r="A4140">
        <v>4139</v>
      </c>
      <c r="B4140" s="10" t="s">
        <v>6732</v>
      </c>
      <c r="C4140" t="s">
        <v>14932</v>
      </c>
    </row>
    <row r="4141" spans="1:3" hidden="1" x14ac:dyDescent="0.25">
      <c r="A4141">
        <v>4140</v>
      </c>
      <c r="B4141" s="10" t="s">
        <v>6733</v>
      </c>
      <c r="C4141" t="s">
        <v>14933</v>
      </c>
    </row>
    <row r="4142" spans="1:3" hidden="1" x14ac:dyDescent="0.25">
      <c r="A4142">
        <v>4141</v>
      </c>
      <c r="B4142" s="10" t="s">
        <v>6734</v>
      </c>
      <c r="C4142" t="s">
        <v>1270</v>
      </c>
    </row>
    <row r="4143" spans="1:3" hidden="1" x14ac:dyDescent="0.25">
      <c r="A4143">
        <v>4142</v>
      </c>
      <c r="B4143" s="10" t="s">
        <v>6735</v>
      </c>
      <c r="C4143" t="s">
        <v>1271</v>
      </c>
    </row>
    <row r="4144" spans="1:3" hidden="1" x14ac:dyDescent="0.25">
      <c r="A4144">
        <v>4143</v>
      </c>
      <c r="B4144" s="10" t="s">
        <v>6736</v>
      </c>
      <c r="C4144" t="s">
        <v>14934</v>
      </c>
    </row>
    <row r="4145" spans="1:3" hidden="1" x14ac:dyDescent="0.25">
      <c r="A4145">
        <v>4144</v>
      </c>
      <c r="B4145" s="10" t="s">
        <v>6737</v>
      </c>
      <c r="C4145" t="s">
        <v>14935</v>
      </c>
    </row>
    <row r="4146" spans="1:3" hidden="1" x14ac:dyDescent="0.25">
      <c r="A4146">
        <v>4145</v>
      </c>
      <c r="B4146" s="10" t="s">
        <v>6738</v>
      </c>
      <c r="C4146" t="s">
        <v>14936</v>
      </c>
    </row>
    <row r="4147" spans="1:3" hidden="1" x14ac:dyDescent="0.25">
      <c r="A4147">
        <v>4146</v>
      </c>
      <c r="B4147" s="10" t="s">
        <v>6739</v>
      </c>
      <c r="C4147" t="s">
        <v>14937</v>
      </c>
    </row>
    <row r="4148" spans="1:3" hidden="1" x14ac:dyDescent="0.25">
      <c r="A4148">
        <v>4147</v>
      </c>
      <c r="B4148" s="10" t="s">
        <v>6740</v>
      </c>
      <c r="C4148" t="s">
        <v>14938</v>
      </c>
    </row>
    <row r="4149" spans="1:3" hidden="1" x14ac:dyDescent="0.25">
      <c r="A4149">
        <v>4148</v>
      </c>
      <c r="B4149" s="10" t="s">
        <v>6741</v>
      </c>
      <c r="C4149" t="s">
        <v>14939</v>
      </c>
    </row>
    <row r="4150" spans="1:3" hidden="1" x14ac:dyDescent="0.25">
      <c r="A4150">
        <v>4149</v>
      </c>
      <c r="B4150" s="10" t="s">
        <v>6742</v>
      </c>
      <c r="C4150" t="s">
        <v>14940</v>
      </c>
    </row>
    <row r="4151" spans="1:3" hidden="1" x14ac:dyDescent="0.25">
      <c r="A4151">
        <v>4150</v>
      </c>
      <c r="B4151" s="10" t="s">
        <v>6743</v>
      </c>
      <c r="C4151" t="s">
        <v>14941</v>
      </c>
    </row>
    <row r="4152" spans="1:3" hidden="1" x14ac:dyDescent="0.25">
      <c r="A4152">
        <v>4151</v>
      </c>
      <c r="B4152" s="10" t="s">
        <v>6744</v>
      </c>
      <c r="C4152" t="s">
        <v>14942</v>
      </c>
    </row>
    <row r="4153" spans="1:3" hidden="1" x14ac:dyDescent="0.25">
      <c r="A4153">
        <v>4152</v>
      </c>
      <c r="B4153" s="10" t="s">
        <v>6745</v>
      </c>
      <c r="C4153" t="s">
        <v>14943</v>
      </c>
    </row>
    <row r="4154" spans="1:3" hidden="1" x14ac:dyDescent="0.25">
      <c r="A4154">
        <v>4153</v>
      </c>
      <c r="B4154" s="10" t="s">
        <v>6746</v>
      </c>
      <c r="C4154" t="s">
        <v>14944</v>
      </c>
    </row>
    <row r="4155" spans="1:3" hidden="1" x14ac:dyDescent="0.25">
      <c r="A4155">
        <v>4154</v>
      </c>
      <c r="B4155" s="10" t="s">
        <v>6747</v>
      </c>
      <c r="C4155" t="s">
        <v>14945</v>
      </c>
    </row>
    <row r="4156" spans="1:3" hidden="1" x14ac:dyDescent="0.25">
      <c r="A4156">
        <v>4155</v>
      </c>
      <c r="B4156" s="10" t="s">
        <v>6748</v>
      </c>
      <c r="C4156" t="s">
        <v>14946</v>
      </c>
    </row>
    <row r="4157" spans="1:3" hidden="1" x14ac:dyDescent="0.25">
      <c r="A4157">
        <v>4156</v>
      </c>
      <c r="B4157" s="10" t="s">
        <v>6749</v>
      </c>
      <c r="C4157" t="s">
        <v>14947</v>
      </c>
    </row>
    <row r="4158" spans="1:3" hidden="1" x14ac:dyDescent="0.25">
      <c r="A4158">
        <v>4157</v>
      </c>
      <c r="B4158" s="10" t="s">
        <v>6750</v>
      </c>
      <c r="C4158" t="s">
        <v>14948</v>
      </c>
    </row>
    <row r="4159" spans="1:3" hidden="1" x14ac:dyDescent="0.25">
      <c r="A4159">
        <v>4158</v>
      </c>
      <c r="B4159" s="10" t="s">
        <v>6751</v>
      </c>
      <c r="C4159" t="s">
        <v>14949</v>
      </c>
    </row>
    <row r="4160" spans="1:3" hidden="1" x14ac:dyDescent="0.25">
      <c r="A4160">
        <v>4159</v>
      </c>
      <c r="B4160" s="10" t="s">
        <v>6752</v>
      </c>
      <c r="C4160" t="s">
        <v>1272</v>
      </c>
    </row>
    <row r="4161" spans="1:3" hidden="1" x14ac:dyDescent="0.25">
      <c r="A4161">
        <v>4160</v>
      </c>
      <c r="B4161" s="10" t="s">
        <v>6753</v>
      </c>
      <c r="C4161" t="s">
        <v>1273</v>
      </c>
    </row>
    <row r="4162" spans="1:3" hidden="1" x14ac:dyDescent="0.25">
      <c r="A4162">
        <v>4161</v>
      </c>
      <c r="B4162" s="10" t="s">
        <v>6754</v>
      </c>
      <c r="C4162" t="s">
        <v>1274</v>
      </c>
    </row>
    <row r="4163" spans="1:3" hidden="1" x14ac:dyDescent="0.25">
      <c r="A4163">
        <v>4162</v>
      </c>
      <c r="B4163" s="10" t="s">
        <v>6755</v>
      </c>
      <c r="C4163" t="s">
        <v>14950</v>
      </c>
    </row>
    <row r="4164" spans="1:3" hidden="1" x14ac:dyDescent="0.25">
      <c r="A4164">
        <v>4163</v>
      </c>
      <c r="B4164" s="10" t="s">
        <v>6756</v>
      </c>
      <c r="C4164" t="s">
        <v>14951</v>
      </c>
    </row>
    <row r="4165" spans="1:3" hidden="1" x14ac:dyDescent="0.25">
      <c r="A4165">
        <v>4164</v>
      </c>
      <c r="B4165" s="10" t="s">
        <v>6757</v>
      </c>
      <c r="C4165" t="s">
        <v>14952</v>
      </c>
    </row>
    <row r="4166" spans="1:3" hidden="1" x14ac:dyDescent="0.25">
      <c r="A4166">
        <v>4165</v>
      </c>
      <c r="B4166" s="10" t="s">
        <v>6758</v>
      </c>
      <c r="C4166" t="s">
        <v>1275</v>
      </c>
    </row>
    <row r="4167" spans="1:3" hidden="1" x14ac:dyDescent="0.25">
      <c r="A4167">
        <v>4166</v>
      </c>
      <c r="B4167" s="10" t="s">
        <v>6759</v>
      </c>
      <c r="C4167" t="s">
        <v>1276</v>
      </c>
    </row>
    <row r="4168" spans="1:3" hidden="1" x14ac:dyDescent="0.25">
      <c r="A4168">
        <v>4167</v>
      </c>
      <c r="B4168" s="10" t="s">
        <v>6760</v>
      </c>
      <c r="C4168" t="s">
        <v>1277</v>
      </c>
    </row>
    <row r="4169" spans="1:3" hidden="1" x14ac:dyDescent="0.25">
      <c r="A4169">
        <v>4168</v>
      </c>
      <c r="B4169" s="10" t="s">
        <v>6761</v>
      </c>
      <c r="C4169" t="s">
        <v>1278</v>
      </c>
    </row>
    <row r="4170" spans="1:3" hidden="1" x14ac:dyDescent="0.25">
      <c r="A4170">
        <v>4169</v>
      </c>
      <c r="B4170" s="10" t="s">
        <v>6762</v>
      </c>
      <c r="C4170" t="s">
        <v>14953</v>
      </c>
    </row>
    <row r="4171" spans="1:3" hidden="1" x14ac:dyDescent="0.25">
      <c r="A4171">
        <v>4170</v>
      </c>
      <c r="B4171" s="10" t="s">
        <v>6763</v>
      </c>
      <c r="C4171" t="s">
        <v>1279</v>
      </c>
    </row>
    <row r="4172" spans="1:3" hidden="1" x14ac:dyDescent="0.25">
      <c r="A4172">
        <v>4171</v>
      </c>
      <c r="B4172" s="10" t="s">
        <v>6764</v>
      </c>
      <c r="C4172" t="s">
        <v>14954</v>
      </c>
    </row>
    <row r="4173" spans="1:3" hidden="1" x14ac:dyDescent="0.25">
      <c r="A4173">
        <v>4172</v>
      </c>
      <c r="B4173" s="10" t="s">
        <v>6765</v>
      </c>
      <c r="C4173" t="s">
        <v>1280</v>
      </c>
    </row>
    <row r="4174" spans="1:3" hidden="1" x14ac:dyDescent="0.25">
      <c r="A4174">
        <v>4173</v>
      </c>
      <c r="B4174" s="10" t="s">
        <v>6766</v>
      </c>
      <c r="C4174" t="s">
        <v>1281</v>
      </c>
    </row>
    <row r="4175" spans="1:3" hidden="1" x14ac:dyDescent="0.25">
      <c r="A4175">
        <v>4174</v>
      </c>
      <c r="B4175" s="10" t="s">
        <v>6767</v>
      </c>
      <c r="C4175" t="s">
        <v>1282</v>
      </c>
    </row>
    <row r="4176" spans="1:3" hidden="1" x14ac:dyDescent="0.25">
      <c r="A4176">
        <v>4175</v>
      </c>
      <c r="B4176" s="10" t="s">
        <v>6768</v>
      </c>
      <c r="C4176" t="s">
        <v>14955</v>
      </c>
    </row>
    <row r="4177" spans="1:3" hidden="1" x14ac:dyDescent="0.25">
      <c r="A4177">
        <v>4176</v>
      </c>
      <c r="B4177" s="10" t="s">
        <v>6769</v>
      </c>
      <c r="C4177" t="s">
        <v>14956</v>
      </c>
    </row>
    <row r="4178" spans="1:3" hidden="1" x14ac:dyDescent="0.25">
      <c r="A4178">
        <v>4177</v>
      </c>
      <c r="B4178" s="10" t="s">
        <v>6770</v>
      </c>
      <c r="C4178" t="s">
        <v>14957</v>
      </c>
    </row>
    <row r="4179" spans="1:3" hidden="1" x14ac:dyDescent="0.25">
      <c r="A4179">
        <v>4178</v>
      </c>
      <c r="B4179" s="10" t="s">
        <v>6771</v>
      </c>
      <c r="C4179" t="s">
        <v>14958</v>
      </c>
    </row>
    <row r="4180" spans="1:3" hidden="1" x14ac:dyDescent="0.25">
      <c r="A4180">
        <v>4179</v>
      </c>
      <c r="B4180" s="10" t="s">
        <v>6772</v>
      </c>
      <c r="C4180" t="s">
        <v>14959</v>
      </c>
    </row>
    <row r="4181" spans="1:3" hidden="1" x14ac:dyDescent="0.25">
      <c r="A4181">
        <v>4180</v>
      </c>
      <c r="B4181" s="10" t="s">
        <v>6773</v>
      </c>
      <c r="C4181" t="s">
        <v>14960</v>
      </c>
    </row>
    <row r="4182" spans="1:3" hidden="1" x14ac:dyDescent="0.25">
      <c r="A4182">
        <v>4181</v>
      </c>
      <c r="B4182" s="10" t="s">
        <v>6774</v>
      </c>
      <c r="C4182" t="s">
        <v>1283</v>
      </c>
    </row>
    <row r="4183" spans="1:3" hidden="1" x14ac:dyDescent="0.25">
      <c r="A4183">
        <v>4182</v>
      </c>
      <c r="B4183" s="10" t="s">
        <v>6775</v>
      </c>
      <c r="C4183" t="s">
        <v>14961</v>
      </c>
    </row>
    <row r="4184" spans="1:3" hidden="1" x14ac:dyDescent="0.25">
      <c r="A4184">
        <v>4183</v>
      </c>
      <c r="B4184" s="10" t="s">
        <v>6776</v>
      </c>
      <c r="C4184" t="s">
        <v>14962</v>
      </c>
    </row>
    <row r="4185" spans="1:3" hidden="1" x14ac:dyDescent="0.25">
      <c r="A4185">
        <v>4184</v>
      </c>
      <c r="B4185" s="10" t="s">
        <v>6777</v>
      </c>
      <c r="C4185" t="s">
        <v>14963</v>
      </c>
    </row>
    <row r="4186" spans="1:3" hidden="1" x14ac:dyDescent="0.25">
      <c r="A4186">
        <v>4185</v>
      </c>
      <c r="B4186" s="10" t="s">
        <v>6778</v>
      </c>
      <c r="C4186" t="s">
        <v>14964</v>
      </c>
    </row>
    <row r="4187" spans="1:3" hidden="1" x14ac:dyDescent="0.25">
      <c r="A4187">
        <v>4186</v>
      </c>
      <c r="B4187" s="10" t="s">
        <v>6779</v>
      </c>
      <c r="C4187" t="s">
        <v>14965</v>
      </c>
    </row>
    <row r="4188" spans="1:3" hidden="1" x14ac:dyDescent="0.25">
      <c r="A4188">
        <v>4187</v>
      </c>
      <c r="B4188" s="10" t="s">
        <v>6780</v>
      </c>
      <c r="C4188" t="s">
        <v>14966</v>
      </c>
    </row>
    <row r="4189" spans="1:3" hidden="1" x14ac:dyDescent="0.25">
      <c r="A4189">
        <v>4188</v>
      </c>
      <c r="B4189" s="10" t="s">
        <v>6781</v>
      </c>
      <c r="C4189" t="s">
        <v>14967</v>
      </c>
    </row>
    <row r="4190" spans="1:3" hidden="1" x14ac:dyDescent="0.25">
      <c r="A4190">
        <v>4189</v>
      </c>
      <c r="B4190" s="10" t="s">
        <v>6782</v>
      </c>
      <c r="C4190" t="s">
        <v>14968</v>
      </c>
    </row>
    <row r="4191" spans="1:3" hidden="1" x14ac:dyDescent="0.25">
      <c r="A4191">
        <v>4190</v>
      </c>
      <c r="B4191" s="10" t="s">
        <v>6783</v>
      </c>
      <c r="C4191" t="s">
        <v>1284</v>
      </c>
    </row>
    <row r="4192" spans="1:3" hidden="1" x14ac:dyDescent="0.25">
      <c r="A4192">
        <v>4191</v>
      </c>
      <c r="B4192" s="10" t="s">
        <v>6784</v>
      </c>
      <c r="C4192" t="s">
        <v>1285</v>
      </c>
    </row>
    <row r="4193" spans="1:3" hidden="1" x14ac:dyDescent="0.25">
      <c r="A4193">
        <v>4192</v>
      </c>
      <c r="B4193" s="10" t="s">
        <v>6785</v>
      </c>
      <c r="C4193" t="s">
        <v>1286</v>
      </c>
    </row>
    <row r="4194" spans="1:3" hidden="1" x14ac:dyDescent="0.25">
      <c r="A4194">
        <v>4193</v>
      </c>
      <c r="B4194" s="10" t="s">
        <v>6786</v>
      </c>
      <c r="C4194" t="s">
        <v>1287</v>
      </c>
    </row>
    <row r="4195" spans="1:3" hidden="1" x14ac:dyDescent="0.25">
      <c r="A4195">
        <v>4194</v>
      </c>
      <c r="B4195" s="10" t="s">
        <v>6787</v>
      </c>
      <c r="C4195" t="s">
        <v>1288</v>
      </c>
    </row>
    <row r="4196" spans="1:3" hidden="1" x14ac:dyDescent="0.25">
      <c r="A4196">
        <v>4195</v>
      </c>
      <c r="B4196" s="10" t="s">
        <v>6788</v>
      </c>
      <c r="C4196" t="s">
        <v>1289</v>
      </c>
    </row>
    <row r="4197" spans="1:3" hidden="1" x14ac:dyDescent="0.25">
      <c r="A4197">
        <v>4196</v>
      </c>
      <c r="B4197" s="10" t="s">
        <v>6789</v>
      </c>
      <c r="C4197" t="s">
        <v>1290</v>
      </c>
    </row>
    <row r="4198" spans="1:3" hidden="1" x14ac:dyDescent="0.25">
      <c r="A4198">
        <v>4197</v>
      </c>
      <c r="B4198" s="10" t="s">
        <v>6790</v>
      </c>
      <c r="C4198" t="s">
        <v>14969</v>
      </c>
    </row>
    <row r="4199" spans="1:3" hidden="1" x14ac:dyDescent="0.25">
      <c r="A4199">
        <v>4198</v>
      </c>
      <c r="B4199" s="10" t="s">
        <v>6791</v>
      </c>
      <c r="C4199" t="s">
        <v>14970</v>
      </c>
    </row>
    <row r="4200" spans="1:3" hidden="1" x14ac:dyDescent="0.25">
      <c r="A4200">
        <v>4199</v>
      </c>
      <c r="B4200" s="10" t="s">
        <v>6792</v>
      </c>
      <c r="C4200" t="s">
        <v>14971</v>
      </c>
    </row>
    <row r="4201" spans="1:3" hidden="1" x14ac:dyDescent="0.25">
      <c r="A4201">
        <v>4200</v>
      </c>
      <c r="B4201" s="10" t="s">
        <v>6793</v>
      </c>
      <c r="C4201" t="s">
        <v>14972</v>
      </c>
    </row>
    <row r="4202" spans="1:3" hidden="1" x14ac:dyDescent="0.25">
      <c r="A4202">
        <v>4201</v>
      </c>
      <c r="B4202" s="10" t="s">
        <v>6794</v>
      </c>
      <c r="C4202" t="s">
        <v>14973</v>
      </c>
    </row>
    <row r="4203" spans="1:3" hidden="1" x14ac:dyDescent="0.25">
      <c r="A4203">
        <v>4202</v>
      </c>
      <c r="B4203" s="10" t="s">
        <v>6795</v>
      </c>
      <c r="C4203" t="s">
        <v>14974</v>
      </c>
    </row>
    <row r="4204" spans="1:3" hidden="1" x14ac:dyDescent="0.25">
      <c r="A4204">
        <v>4203</v>
      </c>
      <c r="B4204" s="10" t="s">
        <v>6796</v>
      </c>
      <c r="C4204" t="s">
        <v>14975</v>
      </c>
    </row>
    <row r="4205" spans="1:3" hidden="1" x14ac:dyDescent="0.25">
      <c r="A4205">
        <v>4204</v>
      </c>
      <c r="B4205" s="10" t="s">
        <v>6797</v>
      </c>
      <c r="C4205" t="s">
        <v>1291</v>
      </c>
    </row>
    <row r="4206" spans="1:3" hidden="1" x14ac:dyDescent="0.25">
      <c r="A4206">
        <v>4205</v>
      </c>
      <c r="B4206" s="10" t="s">
        <v>6798</v>
      </c>
      <c r="C4206" t="s">
        <v>14976</v>
      </c>
    </row>
    <row r="4207" spans="1:3" hidden="1" x14ac:dyDescent="0.25">
      <c r="A4207">
        <v>4206</v>
      </c>
      <c r="B4207" s="10" t="s">
        <v>6799</v>
      </c>
      <c r="C4207" t="s">
        <v>1292</v>
      </c>
    </row>
    <row r="4208" spans="1:3" hidden="1" x14ac:dyDescent="0.25">
      <c r="A4208">
        <v>4207</v>
      </c>
      <c r="B4208" s="10" t="s">
        <v>6800</v>
      </c>
      <c r="C4208" t="s">
        <v>1293</v>
      </c>
    </row>
    <row r="4209" spans="1:3" hidden="1" x14ac:dyDescent="0.25">
      <c r="A4209">
        <v>4208</v>
      </c>
      <c r="B4209" s="10" t="s">
        <v>6801</v>
      </c>
      <c r="C4209" t="s">
        <v>14977</v>
      </c>
    </row>
    <row r="4210" spans="1:3" hidden="1" x14ac:dyDescent="0.25">
      <c r="A4210">
        <v>4209</v>
      </c>
      <c r="B4210" s="10" t="s">
        <v>6802</v>
      </c>
      <c r="C4210" t="s">
        <v>1294</v>
      </c>
    </row>
    <row r="4211" spans="1:3" hidden="1" x14ac:dyDescent="0.25">
      <c r="A4211">
        <v>4210</v>
      </c>
      <c r="B4211" s="10" t="s">
        <v>6803</v>
      </c>
      <c r="C4211" t="s">
        <v>1295</v>
      </c>
    </row>
    <row r="4212" spans="1:3" hidden="1" x14ac:dyDescent="0.25">
      <c r="A4212">
        <v>4211</v>
      </c>
      <c r="B4212" s="10" t="s">
        <v>6804</v>
      </c>
      <c r="C4212" t="s">
        <v>14978</v>
      </c>
    </row>
    <row r="4213" spans="1:3" hidden="1" x14ac:dyDescent="0.25">
      <c r="A4213">
        <v>4212</v>
      </c>
      <c r="B4213" s="10" t="s">
        <v>6805</v>
      </c>
      <c r="C4213" t="s">
        <v>14979</v>
      </c>
    </row>
    <row r="4214" spans="1:3" hidden="1" x14ac:dyDescent="0.25">
      <c r="A4214">
        <v>4213</v>
      </c>
      <c r="B4214" s="10" t="s">
        <v>6806</v>
      </c>
      <c r="C4214" t="s">
        <v>14980</v>
      </c>
    </row>
    <row r="4215" spans="1:3" hidden="1" x14ac:dyDescent="0.25">
      <c r="A4215">
        <v>4214</v>
      </c>
      <c r="B4215" s="10" t="s">
        <v>6807</v>
      </c>
      <c r="C4215" t="s">
        <v>14981</v>
      </c>
    </row>
    <row r="4216" spans="1:3" hidden="1" x14ac:dyDescent="0.25">
      <c r="A4216">
        <v>4215</v>
      </c>
      <c r="B4216" s="10" t="s">
        <v>6808</v>
      </c>
      <c r="C4216" t="s">
        <v>1296</v>
      </c>
    </row>
    <row r="4217" spans="1:3" hidden="1" x14ac:dyDescent="0.25">
      <c r="A4217">
        <v>4216</v>
      </c>
      <c r="B4217" s="10" t="s">
        <v>6809</v>
      </c>
      <c r="C4217" t="s">
        <v>14982</v>
      </c>
    </row>
    <row r="4218" spans="1:3" hidden="1" x14ac:dyDescent="0.25">
      <c r="A4218">
        <v>4217</v>
      </c>
      <c r="B4218" s="10" t="s">
        <v>6810</v>
      </c>
      <c r="C4218" t="s">
        <v>14983</v>
      </c>
    </row>
    <row r="4219" spans="1:3" hidden="1" x14ac:dyDescent="0.25">
      <c r="A4219">
        <v>4218</v>
      </c>
      <c r="B4219" s="10" t="s">
        <v>6811</v>
      </c>
      <c r="C4219" t="s">
        <v>1297</v>
      </c>
    </row>
    <row r="4220" spans="1:3" hidden="1" x14ac:dyDescent="0.25">
      <c r="A4220">
        <v>4219</v>
      </c>
      <c r="B4220" s="10" t="s">
        <v>6812</v>
      </c>
      <c r="C4220" t="s">
        <v>1173</v>
      </c>
    </row>
    <row r="4221" spans="1:3" hidden="1" x14ac:dyDescent="0.25">
      <c r="A4221">
        <v>4220</v>
      </c>
      <c r="B4221" s="10" t="s">
        <v>6813</v>
      </c>
      <c r="C4221" t="s">
        <v>14984</v>
      </c>
    </row>
    <row r="4222" spans="1:3" hidden="1" x14ac:dyDescent="0.25">
      <c r="A4222">
        <v>4221</v>
      </c>
      <c r="B4222" s="10" t="s">
        <v>6814</v>
      </c>
      <c r="C4222" t="s">
        <v>14985</v>
      </c>
    </row>
    <row r="4223" spans="1:3" hidden="1" x14ac:dyDescent="0.25">
      <c r="A4223">
        <v>4222</v>
      </c>
      <c r="B4223" s="10" t="s">
        <v>6815</v>
      </c>
      <c r="C4223" t="s">
        <v>14986</v>
      </c>
    </row>
    <row r="4224" spans="1:3" hidden="1" x14ac:dyDescent="0.25">
      <c r="A4224">
        <v>4223</v>
      </c>
      <c r="B4224" s="10" t="s">
        <v>6816</v>
      </c>
      <c r="C4224" t="s">
        <v>14987</v>
      </c>
    </row>
    <row r="4225" spans="1:3" hidden="1" x14ac:dyDescent="0.25">
      <c r="A4225">
        <v>4224</v>
      </c>
      <c r="B4225" s="10" t="s">
        <v>6817</v>
      </c>
      <c r="C4225" t="s">
        <v>14988</v>
      </c>
    </row>
    <row r="4226" spans="1:3" hidden="1" x14ac:dyDescent="0.25">
      <c r="A4226">
        <v>4225</v>
      </c>
      <c r="B4226" s="10" t="s">
        <v>6818</v>
      </c>
      <c r="C4226" t="s">
        <v>14989</v>
      </c>
    </row>
    <row r="4227" spans="1:3" hidden="1" x14ac:dyDescent="0.25">
      <c r="A4227">
        <v>4226</v>
      </c>
      <c r="B4227" s="10" t="s">
        <v>6819</v>
      </c>
      <c r="C4227" t="s">
        <v>14990</v>
      </c>
    </row>
    <row r="4228" spans="1:3" hidden="1" x14ac:dyDescent="0.25">
      <c r="A4228">
        <v>4227</v>
      </c>
      <c r="B4228" s="10" t="s">
        <v>6820</v>
      </c>
      <c r="C4228" t="s">
        <v>14991</v>
      </c>
    </row>
    <row r="4229" spans="1:3" hidden="1" x14ac:dyDescent="0.25">
      <c r="A4229">
        <v>4228</v>
      </c>
      <c r="B4229" s="10" t="s">
        <v>6821</v>
      </c>
      <c r="C4229" t="s">
        <v>14992</v>
      </c>
    </row>
    <row r="4230" spans="1:3" hidden="1" x14ac:dyDescent="0.25">
      <c r="A4230">
        <v>4229</v>
      </c>
      <c r="B4230" s="10" t="s">
        <v>6822</v>
      </c>
      <c r="C4230" t="s">
        <v>14993</v>
      </c>
    </row>
    <row r="4231" spans="1:3" hidden="1" x14ac:dyDescent="0.25">
      <c r="A4231">
        <v>4230</v>
      </c>
      <c r="B4231" s="10" t="s">
        <v>6823</v>
      </c>
      <c r="C4231" t="s">
        <v>14994</v>
      </c>
    </row>
    <row r="4232" spans="1:3" hidden="1" x14ac:dyDescent="0.25">
      <c r="A4232">
        <v>4231</v>
      </c>
      <c r="B4232" s="10" t="s">
        <v>6824</v>
      </c>
      <c r="C4232" t="s">
        <v>14995</v>
      </c>
    </row>
    <row r="4233" spans="1:3" hidden="1" x14ac:dyDescent="0.25">
      <c r="A4233">
        <v>4232</v>
      </c>
      <c r="B4233" s="10" t="s">
        <v>6825</v>
      </c>
      <c r="C4233" t="s">
        <v>14996</v>
      </c>
    </row>
    <row r="4234" spans="1:3" hidden="1" x14ac:dyDescent="0.25">
      <c r="A4234">
        <v>4233</v>
      </c>
      <c r="B4234" s="10" t="s">
        <v>6826</v>
      </c>
      <c r="C4234" t="s">
        <v>14997</v>
      </c>
    </row>
    <row r="4235" spans="1:3" hidden="1" x14ac:dyDescent="0.25">
      <c r="A4235">
        <v>4234</v>
      </c>
      <c r="B4235" s="10" t="s">
        <v>6827</v>
      </c>
      <c r="C4235" t="s">
        <v>14998</v>
      </c>
    </row>
    <row r="4236" spans="1:3" hidden="1" x14ac:dyDescent="0.25">
      <c r="A4236">
        <v>4235</v>
      </c>
      <c r="B4236" s="10" t="s">
        <v>6828</v>
      </c>
      <c r="C4236" t="s">
        <v>14999</v>
      </c>
    </row>
    <row r="4237" spans="1:3" hidden="1" x14ac:dyDescent="0.25">
      <c r="A4237">
        <v>4236</v>
      </c>
      <c r="B4237" s="10" t="s">
        <v>6829</v>
      </c>
      <c r="C4237" t="s">
        <v>15000</v>
      </c>
    </row>
    <row r="4238" spans="1:3" hidden="1" x14ac:dyDescent="0.25">
      <c r="A4238">
        <v>4237</v>
      </c>
      <c r="B4238" s="10" t="s">
        <v>6830</v>
      </c>
      <c r="C4238" t="s">
        <v>15001</v>
      </c>
    </row>
    <row r="4239" spans="1:3" hidden="1" x14ac:dyDescent="0.25">
      <c r="A4239">
        <v>4238</v>
      </c>
      <c r="B4239" s="10" t="s">
        <v>6831</v>
      </c>
      <c r="C4239" t="s">
        <v>1298</v>
      </c>
    </row>
    <row r="4240" spans="1:3" hidden="1" x14ac:dyDescent="0.25">
      <c r="A4240">
        <v>4239</v>
      </c>
      <c r="B4240" s="10" t="s">
        <v>6832</v>
      </c>
      <c r="C4240" t="s">
        <v>1299</v>
      </c>
    </row>
    <row r="4241" spans="1:3" hidden="1" x14ac:dyDescent="0.25">
      <c r="A4241">
        <v>4240</v>
      </c>
      <c r="B4241" s="10" t="s">
        <v>6833</v>
      </c>
      <c r="C4241" t="s">
        <v>15002</v>
      </c>
    </row>
    <row r="4242" spans="1:3" hidden="1" x14ac:dyDescent="0.25">
      <c r="A4242">
        <v>4241</v>
      </c>
      <c r="B4242" s="10" t="s">
        <v>6834</v>
      </c>
      <c r="C4242" t="s">
        <v>15003</v>
      </c>
    </row>
    <row r="4243" spans="1:3" hidden="1" x14ac:dyDescent="0.25">
      <c r="A4243">
        <v>4242</v>
      </c>
      <c r="B4243" s="10" t="s">
        <v>6835</v>
      </c>
      <c r="C4243" t="s">
        <v>1300</v>
      </c>
    </row>
    <row r="4244" spans="1:3" hidden="1" x14ac:dyDescent="0.25">
      <c r="A4244">
        <v>4243</v>
      </c>
      <c r="B4244" s="10" t="s">
        <v>6836</v>
      </c>
      <c r="C4244" t="s">
        <v>1301</v>
      </c>
    </row>
    <row r="4245" spans="1:3" hidden="1" x14ac:dyDescent="0.25">
      <c r="A4245">
        <v>4244</v>
      </c>
      <c r="B4245" s="10" t="s">
        <v>6837</v>
      </c>
      <c r="C4245" t="s">
        <v>1302</v>
      </c>
    </row>
    <row r="4246" spans="1:3" hidden="1" x14ac:dyDescent="0.25">
      <c r="A4246">
        <v>4245</v>
      </c>
      <c r="B4246" s="10" t="s">
        <v>6838</v>
      </c>
      <c r="C4246" t="s">
        <v>15004</v>
      </c>
    </row>
    <row r="4247" spans="1:3" hidden="1" x14ac:dyDescent="0.25">
      <c r="A4247">
        <v>4246</v>
      </c>
      <c r="B4247" s="10" t="s">
        <v>6839</v>
      </c>
      <c r="C4247" t="s">
        <v>1303</v>
      </c>
    </row>
    <row r="4248" spans="1:3" hidden="1" x14ac:dyDescent="0.25">
      <c r="A4248">
        <v>4247</v>
      </c>
      <c r="B4248" s="10" t="s">
        <v>6840</v>
      </c>
      <c r="C4248" t="s">
        <v>1304</v>
      </c>
    </row>
    <row r="4249" spans="1:3" hidden="1" x14ac:dyDescent="0.25">
      <c r="A4249">
        <v>4248</v>
      </c>
      <c r="B4249" s="10" t="s">
        <v>6841</v>
      </c>
      <c r="C4249" t="s">
        <v>15005</v>
      </c>
    </row>
    <row r="4250" spans="1:3" hidden="1" x14ac:dyDescent="0.25">
      <c r="A4250">
        <v>4249</v>
      </c>
      <c r="B4250" s="10" t="s">
        <v>6842</v>
      </c>
      <c r="C4250" t="s">
        <v>15006</v>
      </c>
    </row>
    <row r="4251" spans="1:3" hidden="1" x14ac:dyDescent="0.25">
      <c r="A4251">
        <v>4250</v>
      </c>
      <c r="B4251" s="10" t="s">
        <v>6843</v>
      </c>
      <c r="C4251" t="s">
        <v>15007</v>
      </c>
    </row>
    <row r="4252" spans="1:3" hidden="1" x14ac:dyDescent="0.25">
      <c r="A4252">
        <v>4251</v>
      </c>
      <c r="B4252" s="10" t="s">
        <v>6844</v>
      </c>
      <c r="C4252" t="s">
        <v>1305</v>
      </c>
    </row>
    <row r="4253" spans="1:3" hidden="1" x14ac:dyDescent="0.25">
      <c r="A4253">
        <v>4252</v>
      </c>
      <c r="B4253" s="10" t="s">
        <v>6845</v>
      </c>
      <c r="C4253" t="s">
        <v>1306</v>
      </c>
    </row>
    <row r="4254" spans="1:3" hidden="1" x14ac:dyDescent="0.25">
      <c r="A4254">
        <v>4253</v>
      </c>
      <c r="B4254" s="10" t="s">
        <v>6846</v>
      </c>
      <c r="C4254" t="s">
        <v>1307</v>
      </c>
    </row>
    <row r="4255" spans="1:3" hidden="1" x14ac:dyDescent="0.25">
      <c r="A4255">
        <v>4254</v>
      </c>
      <c r="B4255" s="10" t="s">
        <v>6847</v>
      </c>
      <c r="C4255" t="s">
        <v>1308</v>
      </c>
    </row>
    <row r="4256" spans="1:3" hidden="1" x14ac:dyDescent="0.25">
      <c r="A4256">
        <v>4255</v>
      </c>
      <c r="B4256" s="10" t="s">
        <v>6848</v>
      </c>
      <c r="C4256" t="s">
        <v>1309</v>
      </c>
    </row>
    <row r="4257" spans="1:3" hidden="1" x14ac:dyDescent="0.25">
      <c r="A4257">
        <v>4256</v>
      </c>
      <c r="B4257" s="10" t="s">
        <v>6849</v>
      </c>
      <c r="C4257" t="s">
        <v>15008</v>
      </c>
    </row>
    <row r="4258" spans="1:3" hidden="1" x14ac:dyDescent="0.25">
      <c r="A4258">
        <v>4257</v>
      </c>
      <c r="B4258" s="10" t="s">
        <v>6850</v>
      </c>
      <c r="C4258" t="s">
        <v>15009</v>
      </c>
    </row>
    <row r="4259" spans="1:3" hidden="1" x14ac:dyDescent="0.25">
      <c r="A4259">
        <v>4258</v>
      </c>
      <c r="B4259" s="10" t="s">
        <v>6851</v>
      </c>
      <c r="C4259" t="s">
        <v>1310</v>
      </c>
    </row>
    <row r="4260" spans="1:3" hidden="1" x14ac:dyDescent="0.25">
      <c r="A4260">
        <v>4259</v>
      </c>
      <c r="B4260" s="10" t="s">
        <v>6852</v>
      </c>
      <c r="C4260" t="s">
        <v>15010</v>
      </c>
    </row>
    <row r="4261" spans="1:3" hidden="1" x14ac:dyDescent="0.25">
      <c r="A4261">
        <v>4260</v>
      </c>
      <c r="B4261" s="10" t="s">
        <v>6853</v>
      </c>
      <c r="C4261" t="s">
        <v>15011</v>
      </c>
    </row>
    <row r="4262" spans="1:3" hidden="1" x14ac:dyDescent="0.25">
      <c r="A4262">
        <v>4261</v>
      </c>
      <c r="B4262" s="10" t="s">
        <v>6854</v>
      </c>
      <c r="C4262" t="s">
        <v>15012</v>
      </c>
    </row>
    <row r="4263" spans="1:3" hidden="1" x14ac:dyDescent="0.25">
      <c r="A4263">
        <v>4262</v>
      </c>
      <c r="B4263" s="10" t="s">
        <v>6855</v>
      </c>
      <c r="C4263" t="s">
        <v>1311</v>
      </c>
    </row>
    <row r="4264" spans="1:3" hidden="1" x14ac:dyDescent="0.25">
      <c r="A4264">
        <v>4263</v>
      </c>
      <c r="B4264" s="10" t="s">
        <v>6856</v>
      </c>
      <c r="C4264" t="s">
        <v>15013</v>
      </c>
    </row>
    <row r="4265" spans="1:3" hidden="1" x14ac:dyDescent="0.25">
      <c r="A4265">
        <v>4264</v>
      </c>
      <c r="B4265" s="10" t="s">
        <v>6857</v>
      </c>
      <c r="C4265" t="s">
        <v>15014</v>
      </c>
    </row>
    <row r="4266" spans="1:3" hidden="1" x14ac:dyDescent="0.25">
      <c r="A4266">
        <v>4265</v>
      </c>
      <c r="B4266" s="10" t="s">
        <v>6858</v>
      </c>
      <c r="C4266" t="s">
        <v>15015</v>
      </c>
    </row>
    <row r="4267" spans="1:3" hidden="1" x14ac:dyDescent="0.25">
      <c r="A4267">
        <v>4266</v>
      </c>
      <c r="B4267" s="10" t="s">
        <v>6859</v>
      </c>
      <c r="C4267" t="s">
        <v>15016</v>
      </c>
    </row>
    <row r="4268" spans="1:3" hidden="1" x14ac:dyDescent="0.25">
      <c r="A4268">
        <v>4267</v>
      </c>
      <c r="B4268" s="10" t="s">
        <v>6860</v>
      </c>
      <c r="C4268" t="s">
        <v>1312</v>
      </c>
    </row>
    <row r="4269" spans="1:3" hidden="1" x14ac:dyDescent="0.25">
      <c r="A4269">
        <v>4268</v>
      </c>
      <c r="B4269" s="10" t="s">
        <v>6861</v>
      </c>
      <c r="C4269" t="s">
        <v>1313</v>
      </c>
    </row>
    <row r="4270" spans="1:3" hidden="1" x14ac:dyDescent="0.25">
      <c r="A4270">
        <v>4269</v>
      </c>
      <c r="B4270" s="10" t="s">
        <v>6862</v>
      </c>
      <c r="C4270" t="s">
        <v>15017</v>
      </c>
    </row>
    <row r="4271" spans="1:3" hidden="1" x14ac:dyDescent="0.25">
      <c r="A4271">
        <v>4270</v>
      </c>
      <c r="B4271" s="10" t="s">
        <v>6863</v>
      </c>
      <c r="C4271" t="s">
        <v>15018</v>
      </c>
    </row>
    <row r="4272" spans="1:3" hidden="1" x14ac:dyDescent="0.25">
      <c r="A4272">
        <v>4271</v>
      </c>
      <c r="B4272" s="10" t="s">
        <v>6864</v>
      </c>
      <c r="C4272" t="s">
        <v>15019</v>
      </c>
    </row>
    <row r="4273" spans="1:3" hidden="1" x14ac:dyDescent="0.25">
      <c r="A4273">
        <v>4272</v>
      </c>
      <c r="B4273" s="10" t="s">
        <v>6865</v>
      </c>
      <c r="C4273" t="s">
        <v>1314</v>
      </c>
    </row>
    <row r="4274" spans="1:3" hidden="1" x14ac:dyDescent="0.25">
      <c r="A4274">
        <v>4273</v>
      </c>
      <c r="B4274" s="10" t="s">
        <v>6866</v>
      </c>
      <c r="C4274" t="s">
        <v>15020</v>
      </c>
    </row>
    <row r="4275" spans="1:3" hidden="1" x14ac:dyDescent="0.25">
      <c r="A4275">
        <v>4274</v>
      </c>
      <c r="B4275" s="10" t="s">
        <v>6867</v>
      </c>
      <c r="C4275" t="s">
        <v>15021</v>
      </c>
    </row>
    <row r="4276" spans="1:3" hidden="1" x14ac:dyDescent="0.25">
      <c r="A4276">
        <v>4275</v>
      </c>
      <c r="B4276" s="10" t="s">
        <v>6868</v>
      </c>
      <c r="C4276" t="s">
        <v>1315</v>
      </c>
    </row>
    <row r="4277" spans="1:3" hidden="1" x14ac:dyDescent="0.25">
      <c r="A4277">
        <v>4276</v>
      </c>
      <c r="B4277" s="10" t="s">
        <v>6869</v>
      </c>
      <c r="C4277" t="s">
        <v>15022</v>
      </c>
    </row>
    <row r="4278" spans="1:3" hidden="1" x14ac:dyDescent="0.25">
      <c r="A4278">
        <v>4277</v>
      </c>
      <c r="B4278" s="10" t="s">
        <v>6870</v>
      </c>
      <c r="C4278" t="s">
        <v>1316</v>
      </c>
    </row>
    <row r="4279" spans="1:3" hidden="1" x14ac:dyDescent="0.25">
      <c r="A4279">
        <v>4278</v>
      </c>
      <c r="B4279" s="10" t="s">
        <v>6871</v>
      </c>
      <c r="C4279" t="s">
        <v>15023</v>
      </c>
    </row>
    <row r="4280" spans="1:3" hidden="1" x14ac:dyDescent="0.25">
      <c r="A4280">
        <v>4279</v>
      </c>
      <c r="B4280" s="10" t="s">
        <v>6872</v>
      </c>
      <c r="C4280" t="s">
        <v>1317</v>
      </c>
    </row>
    <row r="4281" spans="1:3" hidden="1" x14ac:dyDescent="0.25">
      <c r="A4281">
        <v>4280</v>
      </c>
      <c r="B4281" s="10" t="s">
        <v>6873</v>
      </c>
      <c r="C4281" t="s">
        <v>1318</v>
      </c>
    </row>
    <row r="4282" spans="1:3" hidden="1" x14ac:dyDescent="0.25">
      <c r="A4282">
        <v>4281</v>
      </c>
      <c r="B4282" s="10" t="s">
        <v>6874</v>
      </c>
      <c r="C4282" t="s">
        <v>1319</v>
      </c>
    </row>
    <row r="4283" spans="1:3" hidden="1" x14ac:dyDescent="0.25">
      <c r="A4283">
        <v>4282</v>
      </c>
      <c r="B4283" s="10" t="s">
        <v>6875</v>
      </c>
      <c r="C4283" t="s">
        <v>1320</v>
      </c>
    </row>
    <row r="4284" spans="1:3" hidden="1" x14ac:dyDescent="0.25">
      <c r="A4284">
        <v>4283</v>
      </c>
      <c r="B4284" s="10" t="s">
        <v>6876</v>
      </c>
      <c r="C4284" t="s">
        <v>1321</v>
      </c>
    </row>
    <row r="4285" spans="1:3" hidden="1" x14ac:dyDescent="0.25">
      <c r="A4285">
        <v>4284</v>
      </c>
      <c r="B4285" s="10" t="s">
        <v>6877</v>
      </c>
      <c r="C4285" t="s">
        <v>1322</v>
      </c>
    </row>
    <row r="4286" spans="1:3" hidden="1" x14ac:dyDescent="0.25">
      <c r="A4286">
        <v>4285</v>
      </c>
      <c r="B4286" s="10" t="s">
        <v>6878</v>
      </c>
      <c r="C4286" t="s">
        <v>15024</v>
      </c>
    </row>
    <row r="4287" spans="1:3" hidden="1" x14ac:dyDescent="0.25">
      <c r="A4287">
        <v>4286</v>
      </c>
      <c r="B4287" s="10" t="s">
        <v>6879</v>
      </c>
      <c r="C4287" t="s">
        <v>1323</v>
      </c>
    </row>
    <row r="4288" spans="1:3" hidden="1" x14ac:dyDescent="0.25">
      <c r="A4288">
        <v>4287</v>
      </c>
      <c r="B4288" s="10" t="s">
        <v>6880</v>
      </c>
      <c r="C4288" t="s">
        <v>1324</v>
      </c>
    </row>
    <row r="4289" spans="1:3" hidden="1" x14ac:dyDescent="0.25">
      <c r="A4289">
        <v>4288</v>
      </c>
      <c r="B4289" s="10" t="s">
        <v>6881</v>
      </c>
      <c r="C4289" t="s">
        <v>15025</v>
      </c>
    </row>
    <row r="4290" spans="1:3" hidden="1" x14ac:dyDescent="0.25">
      <c r="A4290">
        <v>4289</v>
      </c>
      <c r="B4290" s="10" t="s">
        <v>6882</v>
      </c>
      <c r="C4290" t="s">
        <v>15026</v>
      </c>
    </row>
    <row r="4291" spans="1:3" hidden="1" x14ac:dyDescent="0.25">
      <c r="A4291">
        <v>4290</v>
      </c>
      <c r="B4291" s="10" t="s">
        <v>6883</v>
      </c>
      <c r="C4291" t="s">
        <v>15027</v>
      </c>
    </row>
    <row r="4292" spans="1:3" hidden="1" x14ac:dyDescent="0.25">
      <c r="A4292">
        <v>4291</v>
      </c>
      <c r="B4292" s="10" t="s">
        <v>6884</v>
      </c>
      <c r="C4292" t="s">
        <v>1325</v>
      </c>
    </row>
    <row r="4293" spans="1:3" hidden="1" x14ac:dyDescent="0.25">
      <c r="A4293">
        <v>4292</v>
      </c>
      <c r="B4293" s="10" t="s">
        <v>6885</v>
      </c>
      <c r="C4293" t="s">
        <v>15028</v>
      </c>
    </row>
    <row r="4294" spans="1:3" hidden="1" x14ac:dyDescent="0.25">
      <c r="A4294">
        <v>4293</v>
      </c>
      <c r="B4294" s="10" t="s">
        <v>6886</v>
      </c>
      <c r="C4294" t="s">
        <v>15029</v>
      </c>
    </row>
    <row r="4295" spans="1:3" hidden="1" x14ac:dyDescent="0.25">
      <c r="A4295">
        <v>4294</v>
      </c>
      <c r="B4295" s="10" t="s">
        <v>6887</v>
      </c>
      <c r="C4295" t="s">
        <v>15030</v>
      </c>
    </row>
    <row r="4296" spans="1:3" hidden="1" x14ac:dyDescent="0.25">
      <c r="A4296">
        <v>4295</v>
      </c>
      <c r="B4296" s="10" t="s">
        <v>6888</v>
      </c>
      <c r="C4296" t="s">
        <v>1326</v>
      </c>
    </row>
    <row r="4297" spans="1:3" hidden="1" x14ac:dyDescent="0.25">
      <c r="A4297">
        <v>4296</v>
      </c>
      <c r="B4297" s="10" t="s">
        <v>6889</v>
      </c>
      <c r="C4297" t="s">
        <v>15031</v>
      </c>
    </row>
    <row r="4298" spans="1:3" hidden="1" x14ac:dyDescent="0.25">
      <c r="A4298">
        <v>4297</v>
      </c>
      <c r="B4298" s="10" t="s">
        <v>6890</v>
      </c>
      <c r="C4298" t="s">
        <v>1327</v>
      </c>
    </row>
    <row r="4299" spans="1:3" hidden="1" x14ac:dyDescent="0.25">
      <c r="A4299">
        <v>4298</v>
      </c>
      <c r="B4299" s="10" t="s">
        <v>6891</v>
      </c>
      <c r="C4299" t="s">
        <v>1328</v>
      </c>
    </row>
    <row r="4300" spans="1:3" hidden="1" x14ac:dyDescent="0.25">
      <c r="A4300">
        <v>4299</v>
      </c>
      <c r="B4300" s="10" t="s">
        <v>6892</v>
      </c>
      <c r="C4300" t="s">
        <v>15032</v>
      </c>
    </row>
    <row r="4301" spans="1:3" hidden="1" x14ac:dyDescent="0.25">
      <c r="A4301">
        <v>4300</v>
      </c>
      <c r="B4301" s="10" t="s">
        <v>6893</v>
      </c>
      <c r="C4301" t="s">
        <v>15033</v>
      </c>
    </row>
    <row r="4302" spans="1:3" hidden="1" x14ac:dyDescent="0.25">
      <c r="A4302">
        <v>4301</v>
      </c>
      <c r="B4302" s="10" t="s">
        <v>6894</v>
      </c>
      <c r="C4302" t="s">
        <v>1329</v>
      </c>
    </row>
    <row r="4303" spans="1:3" hidden="1" x14ac:dyDescent="0.25">
      <c r="A4303">
        <v>4302</v>
      </c>
      <c r="B4303" s="10" t="s">
        <v>6895</v>
      </c>
      <c r="C4303" t="s">
        <v>15034</v>
      </c>
    </row>
    <row r="4304" spans="1:3" hidden="1" x14ac:dyDescent="0.25">
      <c r="A4304">
        <v>4303</v>
      </c>
      <c r="B4304" s="10" t="s">
        <v>6896</v>
      </c>
      <c r="C4304" t="s">
        <v>15035</v>
      </c>
    </row>
    <row r="4305" spans="1:3" hidden="1" x14ac:dyDescent="0.25">
      <c r="A4305">
        <v>4304</v>
      </c>
      <c r="B4305" s="10" t="s">
        <v>6897</v>
      </c>
      <c r="C4305" t="s">
        <v>1330</v>
      </c>
    </row>
    <row r="4306" spans="1:3" hidden="1" x14ac:dyDescent="0.25">
      <c r="A4306">
        <v>4305</v>
      </c>
      <c r="B4306" s="10" t="s">
        <v>6898</v>
      </c>
      <c r="C4306" t="s">
        <v>15036</v>
      </c>
    </row>
    <row r="4307" spans="1:3" hidden="1" x14ac:dyDescent="0.25">
      <c r="A4307">
        <v>4306</v>
      </c>
      <c r="B4307" s="10" t="s">
        <v>6899</v>
      </c>
      <c r="C4307" t="s">
        <v>15037</v>
      </c>
    </row>
    <row r="4308" spans="1:3" hidden="1" x14ac:dyDescent="0.25">
      <c r="A4308">
        <v>4307</v>
      </c>
      <c r="B4308" s="10" t="s">
        <v>6900</v>
      </c>
      <c r="C4308" t="s">
        <v>15038</v>
      </c>
    </row>
    <row r="4309" spans="1:3" hidden="1" x14ac:dyDescent="0.25">
      <c r="A4309">
        <v>4308</v>
      </c>
      <c r="B4309" s="10" t="s">
        <v>6901</v>
      </c>
      <c r="C4309" t="s">
        <v>15039</v>
      </c>
    </row>
    <row r="4310" spans="1:3" hidden="1" x14ac:dyDescent="0.25">
      <c r="A4310">
        <v>4309</v>
      </c>
      <c r="B4310" s="10" t="s">
        <v>6902</v>
      </c>
      <c r="C4310" t="s">
        <v>15040</v>
      </c>
    </row>
    <row r="4311" spans="1:3" hidden="1" x14ac:dyDescent="0.25">
      <c r="A4311">
        <v>4310</v>
      </c>
      <c r="B4311" s="10" t="s">
        <v>6903</v>
      </c>
      <c r="C4311" t="s">
        <v>15041</v>
      </c>
    </row>
    <row r="4312" spans="1:3" hidden="1" x14ac:dyDescent="0.25">
      <c r="A4312">
        <v>4311</v>
      </c>
      <c r="B4312" s="10" t="s">
        <v>6904</v>
      </c>
      <c r="C4312" t="s">
        <v>15042</v>
      </c>
    </row>
    <row r="4313" spans="1:3" hidden="1" x14ac:dyDescent="0.25">
      <c r="A4313">
        <v>4312</v>
      </c>
      <c r="B4313" s="10" t="s">
        <v>6905</v>
      </c>
      <c r="C4313" t="s">
        <v>15043</v>
      </c>
    </row>
    <row r="4314" spans="1:3" hidden="1" x14ac:dyDescent="0.25">
      <c r="A4314">
        <v>4313</v>
      </c>
      <c r="B4314" s="10" t="s">
        <v>6906</v>
      </c>
      <c r="C4314" t="s">
        <v>15044</v>
      </c>
    </row>
    <row r="4315" spans="1:3" hidden="1" x14ac:dyDescent="0.25">
      <c r="A4315">
        <v>4314</v>
      </c>
      <c r="B4315" s="10" t="s">
        <v>6907</v>
      </c>
      <c r="C4315" t="s">
        <v>15045</v>
      </c>
    </row>
    <row r="4316" spans="1:3" hidden="1" x14ac:dyDescent="0.25">
      <c r="A4316">
        <v>4315</v>
      </c>
      <c r="B4316" s="10" t="s">
        <v>6908</v>
      </c>
      <c r="C4316" t="s">
        <v>15046</v>
      </c>
    </row>
    <row r="4317" spans="1:3" hidden="1" x14ac:dyDescent="0.25">
      <c r="A4317">
        <v>4316</v>
      </c>
      <c r="B4317" s="10" t="s">
        <v>6909</v>
      </c>
      <c r="C4317" t="s">
        <v>15047</v>
      </c>
    </row>
    <row r="4318" spans="1:3" hidden="1" x14ac:dyDescent="0.25">
      <c r="A4318">
        <v>4317</v>
      </c>
      <c r="B4318" s="10" t="s">
        <v>6910</v>
      </c>
      <c r="C4318" t="s">
        <v>15048</v>
      </c>
    </row>
    <row r="4319" spans="1:3" hidden="1" x14ac:dyDescent="0.25">
      <c r="A4319">
        <v>4318</v>
      </c>
      <c r="B4319" s="10" t="s">
        <v>6911</v>
      </c>
      <c r="C4319" t="s">
        <v>1331</v>
      </c>
    </row>
    <row r="4320" spans="1:3" hidden="1" x14ac:dyDescent="0.25">
      <c r="A4320">
        <v>4319</v>
      </c>
      <c r="B4320" s="10" t="s">
        <v>6912</v>
      </c>
      <c r="C4320" t="s">
        <v>15049</v>
      </c>
    </row>
    <row r="4321" spans="1:3" hidden="1" x14ac:dyDescent="0.25">
      <c r="A4321">
        <v>4320</v>
      </c>
      <c r="B4321" s="10" t="s">
        <v>6913</v>
      </c>
      <c r="C4321" t="s">
        <v>15050</v>
      </c>
    </row>
    <row r="4322" spans="1:3" hidden="1" x14ac:dyDescent="0.25">
      <c r="A4322">
        <v>4321</v>
      </c>
      <c r="B4322" s="10" t="s">
        <v>6914</v>
      </c>
      <c r="C4322" t="s">
        <v>15051</v>
      </c>
    </row>
    <row r="4323" spans="1:3" hidden="1" x14ac:dyDescent="0.25">
      <c r="A4323">
        <v>4322</v>
      </c>
      <c r="B4323" s="10" t="s">
        <v>6915</v>
      </c>
      <c r="C4323" t="s">
        <v>15052</v>
      </c>
    </row>
    <row r="4324" spans="1:3" hidden="1" x14ac:dyDescent="0.25">
      <c r="A4324">
        <v>4323</v>
      </c>
      <c r="B4324" s="10" t="s">
        <v>6916</v>
      </c>
      <c r="C4324" t="s">
        <v>15053</v>
      </c>
    </row>
    <row r="4325" spans="1:3" hidden="1" x14ac:dyDescent="0.25">
      <c r="A4325">
        <v>4324</v>
      </c>
      <c r="B4325" s="10" t="s">
        <v>6917</v>
      </c>
      <c r="C4325" t="s">
        <v>15054</v>
      </c>
    </row>
    <row r="4326" spans="1:3" hidden="1" x14ac:dyDescent="0.25">
      <c r="A4326">
        <v>4325</v>
      </c>
      <c r="B4326" s="10" t="s">
        <v>6918</v>
      </c>
      <c r="C4326" t="s">
        <v>15055</v>
      </c>
    </row>
    <row r="4327" spans="1:3" hidden="1" x14ac:dyDescent="0.25">
      <c r="A4327">
        <v>4326</v>
      </c>
      <c r="B4327" s="10" t="s">
        <v>6919</v>
      </c>
      <c r="C4327" t="s">
        <v>15056</v>
      </c>
    </row>
    <row r="4328" spans="1:3" hidden="1" x14ac:dyDescent="0.25">
      <c r="A4328">
        <v>4327</v>
      </c>
      <c r="B4328" s="10" t="s">
        <v>6920</v>
      </c>
      <c r="C4328" t="s">
        <v>15057</v>
      </c>
    </row>
    <row r="4329" spans="1:3" hidden="1" x14ac:dyDescent="0.25">
      <c r="A4329">
        <v>4328</v>
      </c>
      <c r="B4329" s="10" t="s">
        <v>6921</v>
      </c>
      <c r="C4329" t="s">
        <v>1332</v>
      </c>
    </row>
    <row r="4330" spans="1:3" hidden="1" x14ac:dyDescent="0.25">
      <c r="A4330">
        <v>4329</v>
      </c>
      <c r="B4330" s="10" t="s">
        <v>6922</v>
      </c>
      <c r="C4330" t="s">
        <v>15058</v>
      </c>
    </row>
    <row r="4331" spans="1:3" hidden="1" x14ac:dyDescent="0.25">
      <c r="A4331">
        <v>4330</v>
      </c>
      <c r="B4331" s="10" t="s">
        <v>6923</v>
      </c>
      <c r="C4331" t="s">
        <v>15059</v>
      </c>
    </row>
    <row r="4332" spans="1:3" hidden="1" x14ac:dyDescent="0.25">
      <c r="A4332">
        <v>4331</v>
      </c>
      <c r="B4332" s="10" t="s">
        <v>6924</v>
      </c>
      <c r="C4332" t="s">
        <v>15060</v>
      </c>
    </row>
    <row r="4333" spans="1:3" hidden="1" x14ac:dyDescent="0.25">
      <c r="A4333">
        <v>4332</v>
      </c>
      <c r="B4333" s="10" t="s">
        <v>6925</v>
      </c>
      <c r="C4333" t="s">
        <v>15061</v>
      </c>
    </row>
    <row r="4334" spans="1:3" hidden="1" x14ac:dyDescent="0.25">
      <c r="A4334">
        <v>4333</v>
      </c>
      <c r="B4334" s="10" t="s">
        <v>6926</v>
      </c>
      <c r="C4334" t="s">
        <v>15062</v>
      </c>
    </row>
    <row r="4335" spans="1:3" hidden="1" x14ac:dyDescent="0.25">
      <c r="A4335">
        <v>4334</v>
      </c>
      <c r="B4335" s="10" t="s">
        <v>6927</v>
      </c>
      <c r="C4335" t="s">
        <v>15063</v>
      </c>
    </row>
    <row r="4336" spans="1:3" hidden="1" x14ac:dyDescent="0.25">
      <c r="A4336">
        <v>4335</v>
      </c>
      <c r="B4336" s="10" t="s">
        <v>6928</v>
      </c>
      <c r="C4336" t="s">
        <v>15064</v>
      </c>
    </row>
    <row r="4337" spans="1:3" hidden="1" x14ac:dyDescent="0.25">
      <c r="A4337">
        <v>4336</v>
      </c>
      <c r="B4337" s="10" t="s">
        <v>6929</v>
      </c>
      <c r="C4337" t="s">
        <v>15065</v>
      </c>
    </row>
    <row r="4338" spans="1:3" hidden="1" x14ac:dyDescent="0.25">
      <c r="A4338">
        <v>4337</v>
      </c>
      <c r="B4338" s="10" t="s">
        <v>6930</v>
      </c>
      <c r="C4338" t="s">
        <v>15066</v>
      </c>
    </row>
    <row r="4339" spans="1:3" hidden="1" x14ac:dyDescent="0.25">
      <c r="A4339">
        <v>4338</v>
      </c>
      <c r="B4339" s="10" t="s">
        <v>6931</v>
      </c>
      <c r="C4339" t="s">
        <v>15067</v>
      </c>
    </row>
    <row r="4340" spans="1:3" hidden="1" x14ac:dyDescent="0.25">
      <c r="A4340">
        <v>4339</v>
      </c>
      <c r="B4340" s="10" t="s">
        <v>6932</v>
      </c>
      <c r="C4340" t="s">
        <v>15068</v>
      </c>
    </row>
    <row r="4341" spans="1:3" hidden="1" x14ac:dyDescent="0.25">
      <c r="A4341">
        <v>4340</v>
      </c>
      <c r="B4341" s="10" t="s">
        <v>6933</v>
      </c>
      <c r="C4341" t="s">
        <v>15069</v>
      </c>
    </row>
    <row r="4342" spans="1:3" hidden="1" x14ac:dyDescent="0.25">
      <c r="A4342">
        <v>4341</v>
      </c>
      <c r="B4342" s="10" t="s">
        <v>6934</v>
      </c>
      <c r="C4342" t="s">
        <v>15070</v>
      </c>
    </row>
    <row r="4343" spans="1:3" hidden="1" x14ac:dyDescent="0.25">
      <c r="A4343">
        <v>4342</v>
      </c>
      <c r="B4343" s="10" t="s">
        <v>6935</v>
      </c>
      <c r="C4343" t="s">
        <v>15071</v>
      </c>
    </row>
    <row r="4344" spans="1:3" hidden="1" x14ac:dyDescent="0.25">
      <c r="A4344">
        <v>4343</v>
      </c>
      <c r="B4344" s="10" t="s">
        <v>6936</v>
      </c>
      <c r="C4344" t="s">
        <v>15072</v>
      </c>
    </row>
    <row r="4345" spans="1:3" hidden="1" x14ac:dyDescent="0.25">
      <c r="A4345">
        <v>4344</v>
      </c>
      <c r="B4345" s="10" t="s">
        <v>6937</v>
      </c>
      <c r="C4345" t="s">
        <v>15073</v>
      </c>
    </row>
    <row r="4346" spans="1:3" hidden="1" x14ac:dyDescent="0.25">
      <c r="A4346">
        <v>4345</v>
      </c>
      <c r="B4346" s="10" t="s">
        <v>6938</v>
      </c>
      <c r="C4346" t="s">
        <v>15074</v>
      </c>
    </row>
    <row r="4347" spans="1:3" hidden="1" x14ac:dyDescent="0.25">
      <c r="A4347">
        <v>4346</v>
      </c>
      <c r="B4347" s="10" t="s">
        <v>6939</v>
      </c>
      <c r="C4347" t="s">
        <v>1333</v>
      </c>
    </row>
    <row r="4348" spans="1:3" hidden="1" x14ac:dyDescent="0.25">
      <c r="A4348">
        <v>4347</v>
      </c>
      <c r="B4348" s="10" t="s">
        <v>6940</v>
      </c>
      <c r="C4348" t="s">
        <v>15075</v>
      </c>
    </row>
    <row r="4349" spans="1:3" hidden="1" x14ac:dyDescent="0.25">
      <c r="A4349">
        <v>4348</v>
      </c>
      <c r="B4349" s="10" t="s">
        <v>6941</v>
      </c>
      <c r="C4349" t="s">
        <v>1334</v>
      </c>
    </row>
    <row r="4350" spans="1:3" hidden="1" x14ac:dyDescent="0.25">
      <c r="A4350">
        <v>4349</v>
      </c>
      <c r="B4350" s="10" t="s">
        <v>6942</v>
      </c>
      <c r="C4350" t="s">
        <v>15076</v>
      </c>
    </row>
    <row r="4351" spans="1:3" hidden="1" x14ac:dyDescent="0.25">
      <c r="A4351">
        <v>4350</v>
      </c>
      <c r="B4351" s="10" t="s">
        <v>6943</v>
      </c>
      <c r="C4351" t="s">
        <v>15077</v>
      </c>
    </row>
    <row r="4352" spans="1:3" hidden="1" x14ac:dyDescent="0.25">
      <c r="A4352">
        <v>4351</v>
      </c>
      <c r="B4352" s="10" t="s">
        <v>6944</v>
      </c>
      <c r="C4352" t="s">
        <v>1335</v>
      </c>
    </row>
    <row r="4353" spans="1:3" hidden="1" x14ac:dyDescent="0.25">
      <c r="A4353">
        <v>4352</v>
      </c>
      <c r="B4353" s="10" t="s">
        <v>6945</v>
      </c>
      <c r="C4353" t="s">
        <v>1336</v>
      </c>
    </row>
    <row r="4354" spans="1:3" hidden="1" x14ac:dyDescent="0.25">
      <c r="A4354">
        <v>4353</v>
      </c>
      <c r="B4354" s="10" t="s">
        <v>6946</v>
      </c>
      <c r="C4354" t="s">
        <v>1337</v>
      </c>
    </row>
    <row r="4355" spans="1:3" hidden="1" x14ac:dyDescent="0.25">
      <c r="A4355">
        <v>4354</v>
      </c>
      <c r="B4355" s="10" t="s">
        <v>6947</v>
      </c>
      <c r="C4355" t="s">
        <v>1338</v>
      </c>
    </row>
    <row r="4356" spans="1:3" hidden="1" x14ac:dyDescent="0.25">
      <c r="A4356">
        <v>4355</v>
      </c>
      <c r="B4356" s="10" t="s">
        <v>6948</v>
      </c>
      <c r="C4356" t="s">
        <v>15078</v>
      </c>
    </row>
    <row r="4357" spans="1:3" hidden="1" x14ac:dyDescent="0.25">
      <c r="A4357">
        <v>4356</v>
      </c>
      <c r="B4357" s="10" t="s">
        <v>6949</v>
      </c>
      <c r="C4357" t="s">
        <v>15079</v>
      </c>
    </row>
    <row r="4358" spans="1:3" hidden="1" x14ac:dyDescent="0.25">
      <c r="A4358">
        <v>4357</v>
      </c>
      <c r="B4358" s="10" t="s">
        <v>6950</v>
      </c>
      <c r="C4358" t="s">
        <v>15080</v>
      </c>
    </row>
    <row r="4359" spans="1:3" hidden="1" x14ac:dyDescent="0.25">
      <c r="A4359">
        <v>4358</v>
      </c>
      <c r="B4359" s="10" t="s">
        <v>6951</v>
      </c>
      <c r="C4359" t="s">
        <v>15081</v>
      </c>
    </row>
    <row r="4360" spans="1:3" hidden="1" x14ac:dyDescent="0.25">
      <c r="A4360">
        <v>4359</v>
      </c>
      <c r="B4360" s="10" t="s">
        <v>6952</v>
      </c>
      <c r="C4360" t="s">
        <v>15082</v>
      </c>
    </row>
    <row r="4361" spans="1:3" hidden="1" x14ac:dyDescent="0.25">
      <c r="A4361">
        <v>4360</v>
      </c>
      <c r="B4361" s="10" t="s">
        <v>6953</v>
      </c>
      <c r="C4361" t="s">
        <v>15083</v>
      </c>
    </row>
    <row r="4362" spans="1:3" hidden="1" x14ac:dyDescent="0.25">
      <c r="A4362">
        <v>4361</v>
      </c>
      <c r="B4362" s="10" t="s">
        <v>6954</v>
      </c>
      <c r="C4362" t="s">
        <v>15084</v>
      </c>
    </row>
    <row r="4363" spans="1:3" hidden="1" x14ac:dyDescent="0.25">
      <c r="A4363">
        <v>4362</v>
      </c>
      <c r="B4363" s="10" t="s">
        <v>6955</v>
      </c>
      <c r="C4363" t="s">
        <v>15085</v>
      </c>
    </row>
    <row r="4364" spans="1:3" hidden="1" x14ac:dyDescent="0.25">
      <c r="A4364">
        <v>4363</v>
      </c>
      <c r="B4364" s="10" t="s">
        <v>6956</v>
      </c>
      <c r="C4364" t="s">
        <v>15086</v>
      </c>
    </row>
    <row r="4365" spans="1:3" hidden="1" x14ac:dyDescent="0.25">
      <c r="A4365">
        <v>4364</v>
      </c>
      <c r="B4365" s="10" t="s">
        <v>6957</v>
      </c>
      <c r="C4365" t="s">
        <v>1339</v>
      </c>
    </row>
    <row r="4366" spans="1:3" hidden="1" x14ac:dyDescent="0.25">
      <c r="A4366">
        <v>4365</v>
      </c>
      <c r="B4366" s="10" t="s">
        <v>6958</v>
      </c>
      <c r="C4366" t="s">
        <v>1340</v>
      </c>
    </row>
    <row r="4367" spans="1:3" hidden="1" x14ac:dyDescent="0.25">
      <c r="A4367">
        <v>4366</v>
      </c>
      <c r="B4367" s="10" t="s">
        <v>6959</v>
      </c>
      <c r="C4367" t="s">
        <v>1341</v>
      </c>
    </row>
    <row r="4368" spans="1:3" hidden="1" x14ac:dyDescent="0.25">
      <c r="A4368">
        <v>4367</v>
      </c>
      <c r="B4368" s="10" t="s">
        <v>6960</v>
      </c>
      <c r="C4368" t="s">
        <v>15087</v>
      </c>
    </row>
    <row r="4369" spans="1:3" hidden="1" x14ac:dyDescent="0.25">
      <c r="A4369">
        <v>4368</v>
      </c>
      <c r="B4369" s="10" t="s">
        <v>6961</v>
      </c>
      <c r="C4369" t="s">
        <v>15088</v>
      </c>
    </row>
    <row r="4370" spans="1:3" hidden="1" x14ac:dyDescent="0.25">
      <c r="A4370">
        <v>4369</v>
      </c>
      <c r="B4370" s="10" t="s">
        <v>6962</v>
      </c>
      <c r="C4370" t="s">
        <v>1342</v>
      </c>
    </row>
    <row r="4371" spans="1:3" hidden="1" x14ac:dyDescent="0.25">
      <c r="A4371">
        <v>4370</v>
      </c>
      <c r="B4371" s="10" t="s">
        <v>6963</v>
      </c>
      <c r="C4371" t="s">
        <v>1343</v>
      </c>
    </row>
    <row r="4372" spans="1:3" hidden="1" x14ac:dyDescent="0.25">
      <c r="A4372">
        <v>4371</v>
      </c>
      <c r="B4372" s="10" t="s">
        <v>6964</v>
      </c>
      <c r="C4372" t="s">
        <v>15089</v>
      </c>
    </row>
    <row r="4373" spans="1:3" hidden="1" x14ac:dyDescent="0.25">
      <c r="A4373">
        <v>4372</v>
      </c>
      <c r="B4373" s="10" t="s">
        <v>6965</v>
      </c>
      <c r="C4373" t="s">
        <v>15090</v>
      </c>
    </row>
    <row r="4374" spans="1:3" hidden="1" x14ac:dyDescent="0.25">
      <c r="A4374">
        <v>4373</v>
      </c>
      <c r="B4374" s="10" t="s">
        <v>6966</v>
      </c>
      <c r="C4374" t="s">
        <v>15091</v>
      </c>
    </row>
    <row r="4375" spans="1:3" hidden="1" x14ac:dyDescent="0.25">
      <c r="A4375">
        <v>4374</v>
      </c>
      <c r="B4375" s="10" t="s">
        <v>6967</v>
      </c>
      <c r="C4375" t="s">
        <v>1344</v>
      </c>
    </row>
    <row r="4376" spans="1:3" hidden="1" x14ac:dyDescent="0.25">
      <c r="A4376">
        <v>4375</v>
      </c>
      <c r="B4376" s="10" t="s">
        <v>6968</v>
      </c>
      <c r="C4376" t="s">
        <v>15092</v>
      </c>
    </row>
    <row r="4377" spans="1:3" hidden="1" x14ac:dyDescent="0.25">
      <c r="A4377">
        <v>4376</v>
      </c>
      <c r="B4377" s="10" t="s">
        <v>6969</v>
      </c>
      <c r="C4377" t="s">
        <v>15093</v>
      </c>
    </row>
    <row r="4378" spans="1:3" hidden="1" x14ac:dyDescent="0.25">
      <c r="A4378">
        <v>4377</v>
      </c>
      <c r="B4378" s="10" t="s">
        <v>6970</v>
      </c>
      <c r="C4378" t="s">
        <v>1345</v>
      </c>
    </row>
    <row r="4379" spans="1:3" hidden="1" x14ac:dyDescent="0.25">
      <c r="A4379">
        <v>4378</v>
      </c>
      <c r="B4379" s="10" t="s">
        <v>6971</v>
      </c>
      <c r="C4379" t="s">
        <v>1346</v>
      </c>
    </row>
    <row r="4380" spans="1:3" hidden="1" x14ac:dyDescent="0.25">
      <c r="A4380">
        <v>4379</v>
      </c>
      <c r="B4380" s="10" t="s">
        <v>6972</v>
      </c>
      <c r="C4380" t="s">
        <v>1347</v>
      </c>
    </row>
    <row r="4381" spans="1:3" hidden="1" x14ac:dyDescent="0.25">
      <c r="A4381">
        <v>4380</v>
      </c>
      <c r="B4381" s="10" t="s">
        <v>6973</v>
      </c>
      <c r="C4381" t="s">
        <v>1348</v>
      </c>
    </row>
    <row r="4382" spans="1:3" hidden="1" x14ac:dyDescent="0.25">
      <c r="A4382">
        <v>4381</v>
      </c>
      <c r="B4382" s="10" t="s">
        <v>6974</v>
      </c>
      <c r="C4382" t="s">
        <v>1349</v>
      </c>
    </row>
    <row r="4383" spans="1:3" hidden="1" x14ac:dyDescent="0.25">
      <c r="A4383">
        <v>4382</v>
      </c>
      <c r="B4383" s="10" t="s">
        <v>6975</v>
      </c>
      <c r="C4383" t="s">
        <v>15094</v>
      </c>
    </row>
    <row r="4384" spans="1:3" hidden="1" x14ac:dyDescent="0.25">
      <c r="A4384">
        <v>4383</v>
      </c>
      <c r="B4384" s="10" t="s">
        <v>6976</v>
      </c>
      <c r="C4384" t="s">
        <v>1350</v>
      </c>
    </row>
    <row r="4385" spans="1:3" hidden="1" x14ac:dyDescent="0.25">
      <c r="A4385">
        <v>4384</v>
      </c>
      <c r="B4385" s="10" t="s">
        <v>6977</v>
      </c>
      <c r="C4385" t="s">
        <v>1351</v>
      </c>
    </row>
    <row r="4386" spans="1:3" hidden="1" x14ac:dyDescent="0.25">
      <c r="A4386">
        <v>4385</v>
      </c>
      <c r="B4386" s="10" t="s">
        <v>6978</v>
      </c>
      <c r="C4386" t="s">
        <v>15095</v>
      </c>
    </row>
    <row r="4387" spans="1:3" hidden="1" x14ac:dyDescent="0.25">
      <c r="A4387">
        <v>4386</v>
      </c>
      <c r="B4387" s="10" t="s">
        <v>6979</v>
      </c>
      <c r="C4387" t="s">
        <v>15096</v>
      </c>
    </row>
    <row r="4388" spans="1:3" hidden="1" x14ac:dyDescent="0.25">
      <c r="A4388">
        <v>4387</v>
      </c>
      <c r="B4388" s="10" t="s">
        <v>6980</v>
      </c>
      <c r="C4388" t="s">
        <v>15097</v>
      </c>
    </row>
    <row r="4389" spans="1:3" hidden="1" x14ac:dyDescent="0.25">
      <c r="A4389">
        <v>4388</v>
      </c>
      <c r="B4389" s="10" t="s">
        <v>6981</v>
      </c>
      <c r="C4389" t="s">
        <v>15098</v>
      </c>
    </row>
    <row r="4390" spans="1:3" hidden="1" x14ac:dyDescent="0.25">
      <c r="A4390">
        <v>4389</v>
      </c>
      <c r="B4390" s="10" t="s">
        <v>6982</v>
      </c>
      <c r="C4390" t="s">
        <v>15099</v>
      </c>
    </row>
    <row r="4391" spans="1:3" hidden="1" x14ac:dyDescent="0.25">
      <c r="A4391">
        <v>4390</v>
      </c>
      <c r="B4391" s="10" t="s">
        <v>6983</v>
      </c>
      <c r="C4391" t="s">
        <v>1352</v>
      </c>
    </row>
    <row r="4392" spans="1:3" hidden="1" x14ac:dyDescent="0.25">
      <c r="A4392">
        <v>4391</v>
      </c>
      <c r="B4392" s="10" t="s">
        <v>6984</v>
      </c>
      <c r="C4392" t="s">
        <v>15100</v>
      </c>
    </row>
    <row r="4393" spans="1:3" hidden="1" x14ac:dyDescent="0.25">
      <c r="A4393">
        <v>4392</v>
      </c>
      <c r="B4393" s="10" t="s">
        <v>6985</v>
      </c>
      <c r="C4393" t="s">
        <v>15101</v>
      </c>
    </row>
    <row r="4394" spans="1:3" hidden="1" x14ac:dyDescent="0.25">
      <c r="A4394">
        <v>4393</v>
      </c>
      <c r="B4394" s="10" t="s">
        <v>6986</v>
      </c>
      <c r="C4394" t="s">
        <v>13257</v>
      </c>
    </row>
    <row r="4395" spans="1:3" hidden="1" x14ac:dyDescent="0.25">
      <c r="A4395">
        <v>4394</v>
      </c>
      <c r="B4395" s="10" t="s">
        <v>6987</v>
      </c>
      <c r="C4395" t="s">
        <v>15102</v>
      </c>
    </row>
    <row r="4396" spans="1:3" hidden="1" x14ac:dyDescent="0.25">
      <c r="A4396">
        <v>4395</v>
      </c>
      <c r="B4396" s="10" t="s">
        <v>6988</v>
      </c>
      <c r="C4396" t="s">
        <v>15103</v>
      </c>
    </row>
    <row r="4397" spans="1:3" hidden="1" x14ac:dyDescent="0.25">
      <c r="A4397">
        <v>4396</v>
      </c>
      <c r="B4397" s="10" t="s">
        <v>6989</v>
      </c>
      <c r="C4397" t="s">
        <v>15104</v>
      </c>
    </row>
    <row r="4398" spans="1:3" hidden="1" x14ac:dyDescent="0.25">
      <c r="A4398">
        <v>4397</v>
      </c>
      <c r="B4398" s="10" t="s">
        <v>6990</v>
      </c>
      <c r="C4398" t="s">
        <v>1353</v>
      </c>
    </row>
    <row r="4399" spans="1:3" hidden="1" x14ac:dyDescent="0.25">
      <c r="A4399">
        <v>4398</v>
      </c>
      <c r="B4399" s="10" t="s">
        <v>6991</v>
      </c>
      <c r="C4399" t="s">
        <v>15105</v>
      </c>
    </row>
    <row r="4400" spans="1:3" hidden="1" x14ac:dyDescent="0.25">
      <c r="A4400">
        <v>4399</v>
      </c>
      <c r="B4400" s="10" t="s">
        <v>6992</v>
      </c>
      <c r="C4400" t="s">
        <v>1354</v>
      </c>
    </row>
    <row r="4401" spans="1:3" hidden="1" x14ac:dyDescent="0.25">
      <c r="A4401">
        <v>4400</v>
      </c>
      <c r="B4401" s="10" t="s">
        <v>6993</v>
      </c>
      <c r="C4401" t="s">
        <v>1355</v>
      </c>
    </row>
    <row r="4402" spans="1:3" hidden="1" x14ac:dyDescent="0.25">
      <c r="A4402">
        <v>4401</v>
      </c>
      <c r="B4402" s="10" t="s">
        <v>6994</v>
      </c>
      <c r="C4402" t="s">
        <v>15106</v>
      </c>
    </row>
    <row r="4403" spans="1:3" hidden="1" x14ac:dyDescent="0.25">
      <c r="A4403">
        <v>4402</v>
      </c>
      <c r="B4403" s="10" t="s">
        <v>6995</v>
      </c>
      <c r="C4403" t="s">
        <v>15107</v>
      </c>
    </row>
    <row r="4404" spans="1:3" hidden="1" x14ac:dyDescent="0.25">
      <c r="A4404">
        <v>4403</v>
      </c>
      <c r="B4404" s="10" t="s">
        <v>6996</v>
      </c>
      <c r="C4404" t="s">
        <v>1356</v>
      </c>
    </row>
    <row r="4405" spans="1:3" hidden="1" x14ac:dyDescent="0.25">
      <c r="A4405">
        <v>4404</v>
      </c>
      <c r="B4405" s="10" t="s">
        <v>6997</v>
      </c>
      <c r="C4405" t="s">
        <v>1357</v>
      </c>
    </row>
    <row r="4406" spans="1:3" hidden="1" x14ac:dyDescent="0.25">
      <c r="A4406">
        <v>4405</v>
      </c>
      <c r="B4406" s="10" t="s">
        <v>6998</v>
      </c>
      <c r="C4406" t="s">
        <v>1358</v>
      </c>
    </row>
    <row r="4407" spans="1:3" hidden="1" x14ac:dyDescent="0.25">
      <c r="A4407">
        <v>4406</v>
      </c>
      <c r="B4407" s="10" t="s">
        <v>6999</v>
      </c>
      <c r="C4407" t="s">
        <v>15108</v>
      </c>
    </row>
    <row r="4408" spans="1:3" hidden="1" x14ac:dyDescent="0.25">
      <c r="A4408">
        <v>4407</v>
      </c>
      <c r="B4408" s="10" t="s">
        <v>7000</v>
      </c>
      <c r="C4408" t="s">
        <v>15109</v>
      </c>
    </row>
    <row r="4409" spans="1:3" hidden="1" x14ac:dyDescent="0.25">
      <c r="A4409">
        <v>4408</v>
      </c>
      <c r="B4409" s="10" t="s">
        <v>7001</v>
      </c>
      <c r="C4409" t="s">
        <v>15110</v>
      </c>
    </row>
    <row r="4410" spans="1:3" hidden="1" x14ac:dyDescent="0.25">
      <c r="A4410">
        <v>4409</v>
      </c>
      <c r="B4410" s="10" t="s">
        <v>7002</v>
      </c>
      <c r="C4410" t="s">
        <v>15111</v>
      </c>
    </row>
    <row r="4411" spans="1:3" hidden="1" x14ac:dyDescent="0.25">
      <c r="A4411">
        <v>4410</v>
      </c>
      <c r="B4411" s="10" t="s">
        <v>7003</v>
      </c>
      <c r="C4411" t="s">
        <v>1359</v>
      </c>
    </row>
    <row r="4412" spans="1:3" hidden="1" x14ac:dyDescent="0.25">
      <c r="A4412">
        <v>4411</v>
      </c>
      <c r="B4412" s="10" t="s">
        <v>7004</v>
      </c>
      <c r="C4412" t="s">
        <v>1360</v>
      </c>
    </row>
    <row r="4413" spans="1:3" hidden="1" x14ac:dyDescent="0.25">
      <c r="A4413">
        <v>4412</v>
      </c>
      <c r="B4413" s="10" t="s">
        <v>7005</v>
      </c>
      <c r="C4413" t="s">
        <v>1361</v>
      </c>
    </row>
    <row r="4414" spans="1:3" hidden="1" x14ac:dyDescent="0.25">
      <c r="A4414">
        <v>4413</v>
      </c>
      <c r="B4414" s="10" t="s">
        <v>7006</v>
      </c>
      <c r="C4414" t="s">
        <v>1362</v>
      </c>
    </row>
    <row r="4415" spans="1:3" hidden="1" x14ac:dyDescent="0.25">
      <c r="A4415">
        <v>4414</v>
      </c>
      <c r="B4415" s="10" t="s">
        <v>7007</v>
      </c>
      <c r="C4415" t="s">
        <v>1363</v>
      </c>
    </row>
    <row r="4416" spans="1:3" hidden="1" x14ac:dyDescent="0.25">
      <c r="A4416">
        <v>4415</v>
      </c>
      <c r="B4416" s="10" t="s">
        <v>7008</v>
      </c>
      <c r="C4416" t="s">
        <v>15112</v>
      </c>
    </row>
    <row r="4417" spans="1:3" hidden="1" x14ac:dyDescent="0.25">
      <c r="A4417">
        <v>4416</v>
      </c>
      <c r="B4417" s="10" t="s">
        <v>7009</v>
      </c>
      <c r="C4417" t="s">
        <v>1364</v>
      </c>
    </row>
    <row r="4418" spans="1:3" hidden="1" x14ac:dyDescent="0.25">
      <c r="A4418">
        <v>4417</v>
      </c>
      <c r="B4418" s="10" t="s">
        <v>7010</v>
      </c>
      <c r="C4418" t="s">
        <v>1365</v>
      </c>
    </row>
    <row r="4419" spans="1:3" hidden="1" x14ac:dyDescent="0.25">
      <c r="A4419">
        <v>4418</v>
      </c>
      <c r="B4419" s="10" t="s">
        <v>7011</v>
      </c>
      <c r="C4419" t="s">
        <v>15113</v>
      </c>
    </row>
    <row r="4420" spans="1:3" hidden="1" x14ac:dyDescent="0.25">
      <c r="A4420">
        <v>4419</v>
      </c>
      <c r="B4420" s="10" t="s">
        <v>7012</v>
      </c>
      <c r="C4420" t="s">
        <v>15114</v>
      </c>
    </row>
    <row r="4421" spans="1:3" hidden="1" x14ac:dyDescent="0.25">
      <c r="A4421">
        <v>4420</v>
      </c>
      <c r="B4421" s="10" t="s">
        <v>7013</v>
      </c>
      <c r="C4421" t="s">
        <v>15115</v>
      </c>
    </row>
    <row r="4422" spans="1:3" hidden="1" x14ac:dyDescent="0.25">
      <c r="A4422">
        <v>4421</v>
      </c>
      <c r="B4422" s="10" t="s">
        <v>7014</v>
      </c>
      <c r="C4422" t="s">
        <v>15116</v>
      </c>
    </row>
    <row r="4423" spans="1:3" hidden="1" x14ac:dyDescent="0.25">
      <c r="A4423">
        <v>4422</v>
      </c>
      <c r="B4423" s="10" t="s">
        <v>7015</v>
      </c>
      <c r="C4423" t="s">
        <v>15117</v>
      </c>
    </row>
    <row r="4424" spans="1:3" hidden="1" x14ac:dyDescent="0.25">
      <c r="A4424">
        <v>4423</v>
      </c>
      <c r="B4424" s="10" t="s">
        <v>7016</v>
      </c>
      <c r="C4424" t="s">
        <v>15118</v>
      </c>
    </row>
    <row r="4425" spans="1:3" hidden="1" x14ac:dyDescent="0.25">
      <c r="A4425">
        <v>4424</v>
      </c>
      <c r="B4425" s="10" t="s">
        <v>7017</v>
      </c>
      <c r="C4425" t="s">
        <v>15119</v>
      </c>
    </row>
    <row r="4426" spans="1:3" hidden="1" x14ac:dyDescent="0.25">
      <c r="A4426">
        <v>4425</v>
      </c>
      <c r="B4426" s="10" t="s">
        <v>7018</v>
      </c>
      <c r="C4426" t="s">
        <v>15120</v>
      </c>
    </row>
    <row r="4427" spans="1:3" hidden="1" x14ac:dyDescent="0.25">
      <c r="A4427">
        <v>4426</v>
      </c>
      <c r="B4427" s="10" t="s">
        <v>7019</v>
      </c>
      <c r="C4427" t="s">
        <v>1366</v>
      </c>
    </row>
    <row r="4428" spans="1:3" hidden="1" x14ac:dyDescent="0.25">
      <c r="A4428">
        <v>4427</v>
      </c>
      <c r="B4428" s="10" t="s">
        <v>7020</v>
      </c>
      <c r="C4428" t="s">
        <v>1367</v>
      </c>
    </row>
    <row r="4429" spans="1:3" hidden="1" x14ac:dyDescent="0.25">
      <c r="A4429">
        <v>4428</v>
      </c>
      <c r="B4429" s="10" t="s">
        <v>7021</v>
      </c>
      <c r="C4429" t="s">
        <v>1368</v>
      </c>
    </row>
    <row r="4430" spans="1:3" hidden="1" x14ac:dyDescent="0.25">
      <c r="A4430">
        <v>4429</v>
      </c>
      <c r="B4430" s="10" t="s">
        <v>7022</v>
      </c>
      <c r="C4430" t="s">
        <v>1369</v>
      </c>
    </row>
    <row r="4431" spans="1:3" hidden="1" x14ac:dyDescent="0.25">
      <c r="A4431">
        <v>4430</v>
      </c>
      <c r="B4431" s="10" t="s">
        <v>7023</v>
      </c>
      <c r="C4431" t="s">
        <v>15121</v>
      </c>
    </row>
    <row r="4432" spans="1:3" hidden="1" x14ac:dyDescent="0.25">
      <c r="A4432">
        <v>4431</v>
      </c>
      <c r="B4432" s="10" t="s">
        <v>7024</v>
      </c>
      <c r="C4432" t="s">
        <v>15122</v>
      </c>
    </row>
    <row r="4433" spans="1:3" hidden="1" x14ac:dyDescent="0.25">
      <c r="A4433">
        <v>4432</v>
      </c>
      <c r="B4433" s="10" t="s">
        <v>7025</v>
      </c>
      <c r="C4433" t="s">
        <v>1370</v>
      </c>
    </row>
    <row r="4434" spans="1:3" hidden="1" x14ac:dyDescent="0.25">
      <c r="A4434">
        <v>4433</v>
      </c>
      <c r="B4434" s="10" t="s">
        <v>7026</v>
      </c>
      <c r="C4434" t="s">
        <v>15123</v>
      </c>
    </row>
    <row r="4435" spans="1:3" hidden="1" x14ac:dyDescent="0.25">
      <c r="A4435">
        <v>4434</v>
      </c>
      <c r="B4435" s="10" t="s">
        <v>7027</v>
      </c>
      <c r="C4435" t="s">
        <v>1371</v>
      </c>
    </row>
    <row r="4436" spans="1:3" hidden="1" x14ac:dyDescent="0.25">
      <c r="A4436">
        <v>4435</v>
      </c>
      <c r="B4436" s="10" t="s">
        <v>7028</v>
      </c>
      <c r="C4436" t="s">
        <v>1372</v>
      </c>
    </row>
    <row r="4437" spans="1:3" hidden="1" x14ac:dyDescent="0.25">
      <c r="A4437">
        <v>4436</v>
      </c>
      <c r="B4437" s="10" t="s">
        <v>7029</v>
      </c>
      <c r="C4437" t="s">
        <v>15116</v>
      </c>
    </row>
    <row r="4438" spans="1:3" hidden="1" x14ac:dyDescent="0.25">
      <c r="A4438">
        <v>4437</v>
      </c>
      <c r="B4438" s="10" t="s">
        <v>7030</v>
      </c>
      <c r="C4438" t="s">
        <v>1373</v>
      </c>
    </row>
    <row r="4439" spans="1:3" hidden="1" x14ac:dyDescent="0.25">
      <c r="A4439">
        <v>4438</v>
      </c>
      <c r="B4439" s="10" t="s">
        <v>7031</v>
      </c>
      <c r="C4439" t="s">
        <v>1374</v>
      </c>
    </row>
    <row r="4440" spans="1:3" hidden="1" x14ac:dyDescent="0.25">
      <c r="A4440">
        <v>4439</v>
      </c>
      <c r="B4440" s="10" t="s">
        <v>7032</v>
      </c>
      <c r="C4440" t="s">
        <v>1375</v>
      </c>
    </row>
    <row r="4441" spans="1:3" hidden="1" x14ac:dyDescent="0.25">
      <c r="A4441">
        <v>4440</v>
      </c>
      <c r="B4441" s="10" t="s">
        <v>7033</v>
      </c>
      <c r="C4441" t="s">
        <v>1376</v>
      </c>
    </row>
    <row r="4442" spans="1:3" hidden="1" x14ac:dyDescent="0.25">
      <c r="A4442">
        <v>4441</v>
      </c>
      <c r="B4442" s="10" t="s">
        <v>7034</v>
      </c>
      <c r="C4442" t="s">
        <v>15124</v>
      </c>
    </row>
    <row r="4443" spans="1:3" hidden="1" x14ac:dyDescent="0.25">
      <c r="A4443">
        <v>4442</v>
      </c>
      <c r="B4443" s="10" t="s">
        <v>7035</v>
      </c>
      <c r="C4443" t="s">
        <v>1377</v>
      </c>
    </row>
    <row r="4444" spans="1:3" hidden="1" x14ac:dyDescent="0.25">
      <c r="A4444">
        <v>4443</v>
      </c>
      <c r="B4444" s="10" t="s">
        <v>7036</v>
      </c>
      <c r="C4444" t="s">
        <v>1378</v>
      </c>
    </row>
    <row r="4445" spans="1:3" hidden="1" x14ac:dyDescent="0.25">
      <c r="A4445">
        <v>4444</v>
      </c>
      <c r="B4445" s="10" t="s">
        <v>7037</v>
      </c>
      <c r="C4445" t="s">
        <v>1379</v>
      </c>
    </row>
    <row r="4446" spans="1:3" hidden="1" x14ac:dyDescent="0.25">
      <c r="A4446">
        <v>4445</v>
      </c>
      <c r="B4446" s="10" t="s">
        <v>7038</v>
      </c>
      <c r="C4446" t="s">
        <v>15125</v>
      </c>
    </row>
    <row r="4447" spans="1:3" hidden="1" x14ac:dyDescent="0.25">
      <c r="A4447">
        <v>4446</v>
      </c>
      <c r="B4447" s="10" t="s">
        <v>7039</v>
      </c>
      <c r="C4447" t="s">
        <v>15126</v>
      </c>
    </row>
    <row r="4448" spans="1:3" hidden="1" x14ac:dyDescent="0.25">
      <c r="A4448">
        <v>4447</v>
      </c>
      <c r="B4448" s="10" t="s">
        <v>7040</v>
      </c>
      <c r="C4448" t="s">
        <v>15127</v>
      </c>
    </row>
    <row r="4449" spans="1:3" hidden="1" x14ac:dyDescent="0.25">
      <c r="A4449">
        <v>4448</v>
      </c>
      <c r="B4449" s="10" t="s">
        <v>7041</v>
      </c>
      <c r="C4449" t="s">
        <v>1380</v>
      </c>
    </row>
    <row r="4450" spans="1:3" hidden="1" x14ac:dyDescent="0.25">
      <c r="A4450">
        <v>4449</v>
      </c>
      <c r="B4450" s="10" t="s">
        <v>7042</v>
      </c>
      <c r="C4450" t="s">
        <v>1381</v>
      </c>
    </row>
    <row r="4451" spans="1:3" hidden="1" x14ac:dyDescent="0.25">
      <c r="A4451">
        <v>4450</v>
      </c>
      <c r="B4451" s="10" t="s">
        <v>7043</v>
      </c>
      <c r="C4451" t="s">
        <v>1382</v>
      </c>
    </row>
    <row r="4452" spans="1:3" hidden="1" x14ac:dyDescent="0.25">
      <c r="A4452">
        <v>4451</v>
      </c>
      <c r="B4452" s="10" t="s">
        <v>7044</v>
      </c>
      <c r="C4452" t="s">
        <v>15128</v>
      </c>
    </row>
    <row r="4453" spans="1:3" hidden="1" x14ac:dyDescent="0.25">
      <c r="A4453">
        <v>4452</v>
      </c>
      <c r="B4453" s="10" t="s">
        <v>7045</v>
      </c>
      <c r="C4453" t="s">
        <v>15129</v>
      </c>
    </row>
    <row r="4454" spans="1:3" hidden="1" x14ac:dyDescent="0.25">
      <c r="A4454">
        <v>4453</v>
      </c>
      <c r="B4454" s="10" t="s">
        <v>7046</v>
      </c>
      <c r="C4454" t="s">
        <v>1383</v>
      </c>
    </row>
    <row r="4455" spans="1:3" hidden="1" x14ac:dyDescent="0.25">
      <c r="A4455">
        <v>4454</v>
      </c>
      <c r="B4455" s="10" t="s">
        <v>7047</v>
      </c>
      <c r="C4455" t="s">
        <v>1384</v>
      </c>
    </row>
    <row r="4456" spans="1:3" hidden="1" x14ac:dyDescent="0.25">
      <c r="A4456">
        <v>4455</v>
      </c>
      <c r="B4456" s="10" t="s">
        <v>7048</v>
      </c>
      <c r="C4456" t="s">
        <v>15130</v>
      </c>
    </row>
    <row r="4457" spans="1:3" hidden="1" x14ac:dyDescent="0.25">
      <c r="A4457">
        <v>4456</v>
      </c>
      <c r="B4457" s="10" t="s">
        <v>7049</v>
      </c>
      <c r="C4457" t="s">
        <v>15131</v>
      </c>
    </row>
    <row r="4458" spans="1:3" hidden="1" x14ac:dyDescent="0.25">
      <c r="A4458">
        <v>4457</v>
      </c>
      <c r="B4458" s="10" t="s">
        <v>7050</v>
      </c>
      <c r="C4458" t="s">
        <v>1385</v>
      </c>
    </row>
    <row r="4459" spans="1:3" hidden="1" x14ac:dyDescent="0.25">
      <c r="A4459">
        <v>4458</v>
      </c>
      <c r="B4459" s="10" t="s">
        <v>7051</v>
      </c>
      <c r="C4459" t="s">
        <v>15132</v>
      </c>
    </row>
    <row r="4460" spans="1:3" hidden="1" x14ac:dyDescent="0.25">
      <c r="A4460">
        <v>4459</v>
      </c>
      <c r="B4460" s="10" t="s">
        <v>7052</v>
      </c>
      <c r="C4460" t="s">
        <v>15133</v>
      </c>
    </row>
    <row r="4461" spans="1:3" hidden="1" x14ac:dyDescent="0.25">
      <c r="A4461">
        <v>4460</v>
      </c>
      <c r="B4461" s="10" t="s">
        <v>7053</v>
      </c>
      <c r="C4461" t="s">
        <v>15134</v>
      </c>
    </row>
    <row r="4462" spans="1:3" hidden="1" x14ac:dyDescent="0.25">
      <c r="A4462">
        <v>4461</v>
      </c>
      <c r="B4462" s="10" t="s">
        <v>7054</v>
      </c>
      <c r="C4462" t="s">
        <v>15135</v>
      </c>
    </row>
    <row r="4463" spans="1:3" hidden="1" x14ac:dyDescent="0.25">
      <c r="A4463">
        <v>4462</v>
      </c>
      <c r="B4463" s="10" t="s">
        <v>7055</v>
      </c>
      <c r="C4463" t="s">
        <v>15136</v>
      </c>
    </row>
    <row r="4464" spans="1:3" hidden="1" x14ac:dyDescent="0.25">
      <c r="A4464">
        <v>4463</v>
      </c>
      <c r="B4464" s="10" t="s">
        <v>7056</v>
      </c>
      <c r="C4464" t="s">
        <v>1386</v>
      </c>
    </row>
    <row r="4465" spans="1:3" hidden="1" x14ac:dyDescent="0.25">
      <c r="A4465">
        <v>4464</v>
      </c>
      <c r="B4465" s="10" t="s">
        <v>7057</v>
      </c>
      <c r="C4465" t="s">
        <v>1387</v>
      </c>
    </row>
    <row r="4466" spans="1:3" hidden="1" x14ac:dyDescent="0.25">
      <c r="A4466">
        <v>4465</v>
      </c>
      <c r="B4466" s="10" t="s">
        <v>7058</v>
      </c>
      <c r="C4466" t="s">
        <v>15137</v>
      </c>
    </row>
    <row r="4467" spans="1:3" hidden="1" x14ac:dyDescent="0.25">
      <c r="A4467">
        <v>4466</v>
      </c>
      <c r="B4467" s="10" t="s">
        <v>7059</v>
      </c>
      <c r="C4467" t="s">
        <v>1388</v>
      </c>
    </row>
    <row r="4468" spans="1:3" hidden="1" x14ac:dyDescent="0.25">
      <c r="A4468">
        <v>4467</v>
      </c>
      <c r="B4468" s="10" t="s">
        <v>7060</v>
      </c>
      <c r="C4468" t="s">
        <v>15138</v>
      </c>
    </row>
    <row r="4469" spans="1:3" hidden="1" x14ac:dyDescent="0.25">
      <c r="A4469">
        <v>4468</v>
      </c>
      <c r="B4469" s="10" t="s">
        <v>7061</v>
      </c>
      <c r="C4469" t="s">
        <v>15139</v>
      </c>
    </row>
    <row r="4470" spans="1:3" hidden="1" x14ac:dyDescent="0.25">
      <c r="A4470">
        <v>4469</v>
      </c>
      <c r="B4470" s="10" t="s">
        <v>7062</v>
      </c>
      <c r="C4470" t="s">
        <v>15140</v>
      </c>
    </row>
    <row r="4471" spans="1:3" hidden="1" x14ac:dyDescent="0.25">
      <c r="A4471">
        <v>4470</v>
      </c>
      <c r="B4471" s="10" t="s">
        <v>7063</v>
      </c>
      <c r="C4471" t="s">
        <v>15141</v>
      </c>
    </row>
    <row r="4472" spans="1:3" hidden="1" x14ac:dyDescent="0.25">
      <c r="A4472">
        <v>4471</v>
      </c>
      <c r="B4472" s="10" t="s">
        <v>7064</v>
      </c>
      <c r="C4472" t="s">
        <v>15142</v>
      </c>
    </row>
    <row r="4473" spans="1:3" hidden="1" x14ac:dyDescent="0.25">
      <c r="A4473">
        <v>4472</v>
      </c>
      <c r="B4473" s="10" t="s">
        <v>7065</v>
      </c>
      <c r="C4473" t="s">
        <v>15143</v>
      </c>
    </row>
    <row r="4474" spans="1:3" hidden="1" x14ac:dyDescent="0.25">
      <c r="A4474">
        <v>4473</v>
      </c>
      <c r="B4474" s="10" t="s">
        <v>7066</v>
      </c>
      <c r="C4474" t="s">
        <v>15144</v>
      </c>
    </row>
    <row r="4475" spans="1:3" hidden="1" x14ac:dyDescent="0.25">
      <c r="A4475">
        <v>4474</v>
      </c>
      <c r="B4475" s="10" t="s">
        <v>7067</v>
      </c>
      <c r="C4475" t="s">
        <v>15145</v>
      </c>
    </row>
    <row r="4476" spans="1:3" hidden="1" x14ac:dyDescent="0.25">
      <c r="A4476">
        <v>4475</v>
      </c>
      <c r="B4476" s="10" t="s">
        <v>7068</v>
      </c>
      <c r="C4476" t="s">
        <v>15146</v>
      </c>
    </row>
    <row r="4477" spans="1:3" hidden="1" x14ac:dyDescent="0.25">
      <c r="A4477">
        <v>4476</v>
      </c>
      <c r="B4477" s="10" t="s">
        <v>7069</v>
      </c>
      <c r="C4477" t="s">
        <v>15147</v>
      </c>
    </row>
    <row r="4478" spans="1:3" hidden="1" x14ac:dyDescent="0.25">
      <c r="A4478">
        <v>4477</v>
      </c>
      <c r="B4478" s="10" t="s">
        <v>7070</v>
      </c>
      <c r="C4478" t="s">
        <v>15148</v>
      </c>
    </row>
    <row r="4479" spans="1:3" hidden="1" x14ac:dyDescent="0.25">
      <c r="A4479">
        <v>4478</v>
      </c>
      <c r="B4479" s="10" t="s">
        <v>7071</v>
      </c>
      <c r="C4479" t="s">
        <v>15149</v>
      </c>
    </row>
    <row r="4480" spans="1:3" hidden="1" x14ac:dyDescent="0.25">
      <c r="A4480">
        <v>4479</v>
      </c>
      <c r="B4480" s="10" t="s">
        <v>7072</v>
      </c>
      <c r="C4480" t="s">
        <v>15150</v>
      </c>
    </row>
    <row r="4481" spans="1:3" hidden="1" x14ac:dyDescent="0.25">
      <c r="A4481">
        <v>4480</v>
      </c>
      <c r="B4481" s="10" t="s">
        <v>7073</v>
      </c>
      <c r="C4481" t="s">
        <v>15151</v>
      </c>
    </row>
    <row r="4482" spans="1:3" hidden="1" x14ac:dyDescent="0.25">
      <c r="A4482">
        <v>4481</v>
      </c>
      <c r="B4482" s="10" t="s">
        <v>7074</v>
      </c>
      <c r="C4482" t="s">
        <v>15152</v>
      </c>
    </row>
    <row r="4483" spans="1:3" hidden="1" x14ac:dyDescent="0.25">
      <c r="A4483">
        <v>4482</v>
      </c>
      <c r="B4483" s="10" t="s">
        <v>7075</v>
      </c>
      <c r="C4483" t="s">
        <v>15153</v>
      </c>
    </row>
    <row r="4484" spans="1:3" hidden="1" x14ac:dyDescent="0.25">
      <c r="A4484">
        <v>4483</v>
      </c>
      <c r="B4484" s="10" t="s">
        <v>7076</v>
      </c>
      <c r="C4484" t="s">
        <v>15154</v>
      </c>
    </row>
    <row r="4485" spans="1:3" hidden="1" x14ac:dyDescent="0.25">
      <c r="A4485">
        <v>4484</v>
      </c>
      <c r="B4485" s="10" t="s">
        <v>7077</v>
      </c>
      <c r="C4485" t="s">
        <v>15155</v>
      </c>
    </row>
    <row r="4486" spans="1:3" hidden="1" x14ac:dyDescent="0.25">
      <c r="A4486">
        <v>4485</v>
      </c>
      <c r="B4486" s="10" t="s">
        <v>7078</v>
      </c>
      <c r="C4486" t="s">
        <v>15156</v>
      </c>
    </row>
    <row r="4487" spans="1:3" hidden="1" x14ac:dyDescent="0.25">
      <c r="A4487">
        <v>4486</v>
      </c>
      <c r="B4487" s="10" t="s">
        <v>7079</v>
      </c>
      <c r="C4487" t="s">
        <v>15157</v>
      </c>
    </row>
    <row r="4488" spans="1:3" hidden="1" x14ac:dyDescent="0.25">
      <c r="A4488">
        <v>4487</v>
      </c>
      <c r="B4488" s="10" t="s">
        <v>7080</v>
      </c>
      <c r="C4488" t="s">
        <v>15158</v>
      </c>
    </row>
    <row r="4489" spans="1:3" hidden="1" x14ac:dyDescent="0.25">
      <c r="A4489">
        <v>4488</v>
      </c>
      <c r="B4489" s="10" t="s">
        <v>7081</v>
      </c>
      <c r="C4489" t="s">
        <v>15159</v>
      </c>
    </row>
    <row r="4490" spans="1:3" hidden="1" x14ac:dyDescent="0.25">
      <c r="A4490">
        <v>4489</v>
      </c>
      <c r="B4490" s="10" t="s">
        <v>7082</v>
      </c>
      <c r="C4490" t="s">
        <v>15160</v>
      </c>
    </row>
    <row r="4491" spans="1:3" hidden="1" x14ac:dyDescent="0.25">
      <c r="A4491">
        <v>4490</v>
      </c>
      <c r="B4491" s="10" t="s">
        <v>7083</v>
      </c>
      <c r="C4491" t="s">
        <v>15161</v>
      </c>
    </row>
    <row r="4492" spans="1:3" hidden="1" x14ac:dyDescent="0.25">
      <c r="A4492">
        <v>4491</v>
      </c>
      <c r="B4492" s="10" t="s">
        <v>7084</v>
      </c>
      <c r="C4492" t="s">
        <v>15162</v>
      </c>
    </row>
    <row r="4493" spans="1:3" hidden="1" x14ac:dyDescent="0.25">
      <c r="A4493">
        <v>4492</v>
      </c>
      <c r="B4493" s="10" t="s">
        <v>7085</v>
      </c>
      <c r="C4493" t="s">
        <v>15163</v>
      </c>
    </row>
    <row r="4494" spans="1:3" hidden="1" x14ac:dyDescent="0.25">
      <c r="A4494">
        <v>4493</v>
      </c>
      <c r="B4494" s="10" t="s">
        <v>7086</v>
      </c>
      <c r="C4494" t="s">
        <v>15164</v>
      </c>
    </row>
    <row r="4495" spans="1:3" hidden="1" x14ac:dyDescent="0.25">
      <c r="A4495">
        <v>4494</v>
      </c>
      <c r="B4495" s="10" t="s">
        <v>7087</v>
      </c>
      <c r="C4495" t="s">
        <v>15165</v>
      </c>
    </row>
    <row r="4496" spans="1:3" hidden="1" x14ac:dyDescent="0.25">
      <c r="A4496">
        <v>4495</v>
      </c>
      <c r="B4496" s="10" t="s">
        <v>7088</v>
      </c>
      <c r="C4496" t="s">
        <v>1389</v>
      </c>
    </row>
    <row r="4497" spans="1:3" hidden="1" x14ac:dyDescent="0.25">
      <c r="A4497">
        <v>4496</v>
      </c>
      <c r="B4497" s="10" t="s">
        <v>7089</v>
      </c>
      <c r="C4497" t="s">
        <v>15166</v>
      </c>
    </row>
    <row r="4498" spans="1:3" hidden="1" x14ac:dyDescent="0.25">
      <c r="A4498">
        <v>4497</v>
      </c>
      <c r="B4498" s="10" t="s">
        <v>7090</v>
      </c>
      <c r="C4498" t="s">
        <v>15167</v>
      </c>
    </row>
    <row r="4499" spans="1:3" hidden="1" x14ac:dyDescent="0.25">
      <c r="A4499">
        <v>4498</v>
      </c>
      <c r="B4499" s="10" t="s">
        <v>7091</v>
      </c>
      <c r="C4499" t="s">
        <v>15168</v>
      </c>
    </row>
    <row r="4500" spans="1:3" hidden="1" x14ac:dyDescent="0.25">
      <c r="A4500">
        <v>4499</v>
      </c>
      <c r="B4500" s="10" t="s">
        <v>7092</v>
      </c>
      <c r="C4500" t="s">
        <v>1390</v>
      </c>
    </row>
    <row r="4501" spans="1:3" hidden="1" x14ac:dyDescent="0.25">
      <c r="A4501">
        <v>4500</v>
      </c>
      <c r="B4501" s="10" t="s">
        <v>7093</v>
      </c>
      <c r="C4501" t="s">
        <v>1391</v>
      </c>
    </row>
    <row r="4502" spans="1:3" hidden="1" x14ac:dyDescent="0.25">
      <c r="A4502">
        <v>4501</v>
      </c>
      <c r="B4502" s="10" t="s">
        <v>7094</v>
      </c>
      <c r="C4502" t="s">
        <v>15169</v>
      </c>
    </row>
    <row r="4503" spans="1:3" hidden="1" x14ac:dyDescent="0.25">
      <c r="A4503">
        <v>4502</v>
      </c>
      <c r="B4503" s="10" t="s">
        <v>7095</v>
      </c>
      <c r="C4503" t="s">
        <v>15170</v>
      </c>
    </row>
    <row r="4504" spans="1:3" hidden="1" x14ac:dyDescent="0.25">
      <c r="A4504">
        <v>4503</v>
      </c>
      <c r="B4504" s="10" t="s">
        <v>7096</v>
      </c>
      <c r="C4504" t="s">
        <v>15171</v>
      </c>
    </row>
    <row r="4505" spans="1:3" hidden="1" x14ac:dyDescent="0.25">
      <c r="A4505">
        <v>4504</v>
      </c>
      <c r="B4505" s="10" t="s">
        <v>7097</v>
      </c>
      <c r="C4505" t="s">
        <v>1392</v>
      </c>
    </row>
    <row r="4506" spans="1:3" hidden="1" x14ac:dyDescent="0.25">
      <c r="A4506">
        <v>4505</v>
      </c>
      <c r="B4506" s="10" t="s">
        <v>7098</v>
      </c>
      <c r="C4506" t="s">
        <v>1393</v>
      </c>
    </row>
    <row r="4507" spans="1:3" hidden="1" x14ac:dyDescent="0.25">
      <c r="A4507">
        <v>4506</v>
      </c>
      <c r="B4507" s="10" t="s">
        <v>7099</v>
      </c>
      <c r="C4507" t="s">
        <v>15172</v>
      </c>
    </row>
    <row r="4508" spans="1:3" hidden="1" x14ac:dyDescent="0.25">
      <c r="A4508">
        <v>4507</v>
      </c>
      <c r="B4508" s="10" t="s">
        <v>7100</v>
      </c>
      <c r="C4508" t="s">
        <v>1394</v>
      </c>
    </row>
    <row r="4509" spans="1:3" hidden="1" x14ac:dyDescent="0.25">
      <c r="A4509">
        <v>4508</v>
      </c>
      <c r="B4509" s="10" t="s">
        <v>7101</v>
      </c>
      <c r="C4509" t="s">
        <v>15173</v>
      </c>
    </row>
    <row r="4510" spans="1:3" hidden="1" x14ac:dyDescent="0.25">
      <c r="A4510">
        <v>4509</v>
      </c>
      <c r="B4510" s="10" t="s">
        <v>7102</v>
      </c>
      <c r="C4510" t="s">
        <v>15174</v>
      </c>
    </row>
    <row r="4511" spans="1:3" hidden="1" x14ac:dyDescent="0.25">
      <c r="A4511">
        <v>4510</v>
      </c>
      <c r="B4511" s="10" t="s">
        <v>7103</v>
      </c>
      <c r="C4511" t="s">
        <v>1395</v>
      </c>
    </row>
    <row r="4512" spans="1:3" hidden="1" x14ac:dyDescent="0.25">
      <c r="A4512">
        <v>4511</v>
      </c>
      <c r="B4512" s="10" t="s">
        <v>7104</v>
      </c>
      <c r="C4512" t="s">
        <v>1396</v>
      </c>
    </row>
    <row r="4513" spans="1:3" hidden="1" x14ac:dyDescent="0.25">
      <c r="A4513">
        <v>4512</v>
      </c>
      <c r="B4513" s="10" t="s">
        <v>7105</v>
      </c>
      <c r="C4513" t="s">
        <v>1397</v>
      </c>
    </row>
    <row r="4514" spans="1:3" hidden="1" x14ac:dyDescent="0.25">
      <c r="A4514">
        <v>4513</v>
      </c>
      <c r="B4514" s="10" t="s">
        <v>7106</v>
      </c>
      <c r="C4514" t="s">
        <v>1398</v>
      </c>
    </row>
    <row r="4515" spans="1:3" hidden="1" x14ac:dyDescent="0.25">
      <c r="A4515">
        <v>4514</v>
      </c>
      <c r="B4515" s="10" t="s">
        <v>7107</v>
      </c>
      <c r="C4515" t="s">
        <v>15175</v>
      </c>
    </row>
    <row r="4516" spans="1:3" hidden="1" x14ac:dyDescent="0.25">
      <c r="A4516">
        <v>4515</v>
      </c>
      <c r="B4516" s="10" t="s">
        <v>7108</v>
      </c>
      <c r="C4516" t="s">
        <v>15176</v>
      </c>
    </row>
    <row r="4517" spans="1:3" hidden="1" x14ac:dyDescent="0.25">
      <c r="A4517">
        <v>4516</v>
      </c>
      <c r="B4517" s="10" t="s">
        <v>7109</v>
      </c>
      <c r="C4517" t="s">
        <v>15177</v>
      </c>
    </row>
    <row r="4518" spans="1:3" hidden="1" x14ac:dyDescent="0.25">
      <c r="A4518">
        <v>4517</v>
      </c>
      <c r="B4518" s="10" t="s">
        <v>7110</v>
      </c>
      <c r="C4518" t="s">
        <v>15178</v>
      </c>
    </row>
    <row r="4519" spans="1:3" hidden="1" x14ac:dyDescent="0.25">
      <c r="A4519">
        <v>4518</v>
      </c>
      <c r="B4519" s="10" t="s">
        <v>7111</v>
      </c>
      <c r="C4519" t="s">
        <v>1399</v>
      </c>
    </row>
    <row r="4520" spans="1:3" hidden="1" x14ac:dyDescent="0.25">
      <c r="A4520">
        <v>4519</v>
      </c>
      <c r="B4520" s="10" t="s">
        <v>7112</v>
      </c>
      <c r="C4520" t="s">
        <v>1400</v>
      </c>
    </row>
    <row r="4521" spans="1:3" hidden="1" x14ac:dyDescent="0.25">
      <c r="A4521">
        <v>4520</v>
      </c>
      <c r="B4521" s="10" t="s">
        <v>7113</v>
      </c>
      <c r="C4521" t="s">
        <v>15179</v>
      </c>
    </row>
    <row r="4522" spans="1:3" hidden="1" x14ac:dyDescent="0.25">
      <c r="A4522">
        <v>4521</v>
      </c>
      <c r="B4522" s="10" t="s">
        <v>7114</v>
      </c>
      <c r="C4522" t="s">
        <v>1401</v>
      </c>
    </row>
    <row r="4523" spans="1:3" hidden="1" x14ac:dyDescent="0.25">
      <c r="A4523">
        <v>4522</v>
      </c>
      <c r="B4523" s="10" t="s">
        <v>7115</v>
      </c>
      <c r="C4523" t="s">
        <v>1402</v>
      </c>
    </row>
    <row r="4524" spans="1:3" hidden="1" x14ac:dyDescent="0.25">
      <c r="A4524">
        <v>4523</v>
      </c>
      <c r="B4524" s="10" t="s">
        <v>7116</v>
      </c>
      <c r="C4524" t="s">
        <v>1403</v>
      </c>
    </row>
    <row r="4525" spans="1:3" hidden="1" x14ac:dyDescent="0.25">
      <c r="A4525">
        <v>4524</v>
      </c>
      <c r="B4525" s="10" t="s">
        <v>7117</v>
      </c>
      <c r="C4525" t="s">
        <v>15180</v>
      </c>
    </row>
    <row r="4526" spans="1:3" hidden="1" x14ac:dyDescent="0.25">
      <c r="A4526">
        <v>4525</v>
      </c>
      <c r="B4526" s="10" t="s">
        <v>7118</v>
      </c>
      <c r="C4526" t="s">
        <v>1404</v>
      </c>
    </row>
    <row r="4527" spans="1:3" hidden="1" x14ac:dyDescent="0.25">
      <c r="A4527">
        <v>4526</v>
      </c>
      <c r="B4527" s="10" t="s">
        <v>7119</v>
      </c>
      <c r="C4527" t="s">
        <v>15181</v>
      </c>
    </row>
    <row r="4528" spans="1:3" hidden="1" x14ac:dyDescent="0.25">
      <c r="A4528">
        <v>4527</v>
      </c>
      <c r="B4528" s="10" t="s">
        <v>7120</v>
      </c>
      <c r="C4528" t="s">
        <v>15182</v>
      </c>
    </row>
    <row r="4529" spans="1:3" hidden="1" x14ac:dyDescent="0.25">
      <c r="A4529">
        <v>4528</v>
      </c>
      <c r="B4529" s="10" t="s">
        <v>7121</v>
      </c>
      <c r="C4529" t="s">
        <v>15183</v>
      </c>
    </row>
    <row r="4530" spans="1:3" hidden="1" x14ac:dyDescent="0.25">
      <c r="A4530">
        <v>4529</v>
      </c>
      <c r="B4530" s="10" t="s">
        <v>7122</v>
      </c>
      <c r="C4530" t="s">
        <v>1405</v>
      </c>
    </row>
    <row r="4531" spans="1:3" hidden="1" x14ac:dyDescent="0.25">
      <c r="A4531">
        <v>4530</v>
      </c>
      <c r="B4531" s="10" t="s">
        <v>7123</v>
      </c>
      <c r="C4531" t="s">
        <v>15184</v>
      </c>
    </row>
    <row r="4532" spans="1:3" hidden="1" x14ac:dyDescent="0.25">
      <c r="A4532">
        <v>4531</v>
      </c>
      <c r="B4532" s="10" t="s">
        <v>7124</v>
      </c>
      <c r="C4532" t="s">
        <v>15185</v>
      </c>
    </row>
    <row r="4533" spans="1:3" hidden="1" x14ac:dyDescent="0.25">
      <c r="A4533">
        <v>4532</v>
      </c>
      <c r="B4533" s="10" t="s">
        <v>7125</v>
      </c>
      <c r="C4533" t="s">
        <v>15186</v>
      </c>
    </row>
    <row r="4534" spans="1:3" hidden="1" x14ac:dyDescent="0.25">
      <c r="A4534">
        <v>4533</v>
      </c>
      <c r="B4534" s="10" t="s">
        <v>7126</v>
      </c>
      <c r="C4534" t="s">
        <v>15187</v>
      </c>
    </row>
    <row r="4535" spans="1:3" hidden="1" x14ac:dyDescent="0.25">
      <c r="A4535">
        <v>4534</v>
      </c>
      <c r="B4535" s="10" t="s">
        <v>7127</v>
      </c>
      <c r="C4535" t="s">
        <v>15188</v>
      </c>
    </row>
    <row r="4536" spans="1:3" hidden="1" x14ac:dyDescent="0.25">
      <c r="A4536">
        <v>4535</v>
      </c>
      <c r="B4536" s="10" t="s">
        <v>7128</v>
      </c>
      <c r="C4536" t="s">
        <v>15189</v>
      </c>
    </row>
    <row r="4537" spans="1:3" hidden="1" x14ac:dyDescent="0.25">
      <c r="A4537">
        <v>4536</v>
      </c>
      <c r="B4537" s="10" t="s">
        <v>7129</v>
      </c>
      <c r="C4537" t="s">
        <v>1406</v>
      </c>
    </row>
    <row r="4538" spans="1:3" hidden="1" x14ac:dyDescent="0.25">
      <c r="A4538">
        <v>4537</v>
      </c>
      <c r="B4538" s="10" t="s">
        <v>7130</v>
      </c>
      <c r="C4538" t="s">
        <v>1407</v>
      </c>
    </row>
    <row r="4539" spans="1:3" hidden="1" x14ac:dyDescent="0.25">
      <c r="A4539">
        <v>4538</v>
      </c>
      <c r="B4539" s="10" t="s">
        <v>7131</v>
      </c>
      <c r="C4539" t="s">
        <v>1408</v>
      </c>
    </row>
    <row r="4540" spans="1:3" hidden="1" x14ac:dyDescent="0.25">
      <c r="A4540">
        <v>4539</v>
      </c>
      <c r="B4540" s="10" t="s">
        <v>7132</v>
      </c>
      <c r="C4540" t="s">
        <v>1409</v>
      </c>
    </row>
    <row r="4541" spans="1:3" hidden="1" x14ac:dyDescent="0.25">
      <c r="A4541">
        <v>4540</v>
      </c>
      <c r="B4541" s="10" t="s">
        <v>7133</v>
      </c>
      <c r="C4541" t="s">
        <v>15190</v>
      </c>
    </row>
    <row r="4542" spans="1:3" hidden="1" x14ac:dyDescent="0.25">
      <c r="A4542">
        <v>4541</v>
      </c>
      <c r="B4542" s="10" t="s">
        <v>7134</v>
      </c>
      <c r="C4542" t="s">
        <v>15191</v>
      </c>
    </row>
    <row r="4543" spans="1:3" hidden="1" x14ac:dyDescent="0.25">
      <c r="A4543">
        <v>4542</v>
      </c>
      <c r="B4543" s="10" t="s">
        <v>7135</v>
      </c>
      <c r="C4543" t="s">
        <v>15192</v>
      </c>
    </row>
    <row r="4544" spans="1:3" hidden="1" x14ac:dyDescent="0.25">
      <c r="A4544">
        <v>4543</v>
      </c>
      <c r="B4544" s="10" t="s">
        <v>7136</v>
      </c>
      <c r="C4544" t="s">
        <v>15193</v>
      </c>
    </row>
    <row r="4545" spans="1:3" hidden="1" x14ac:dyDescent="0.25">
      <c r="A4545">
        <v>4544</v>
      </c>
      <c r="B4545" s="10" t="s">
        <v>7137</v>
      </c>
      <c r="C4545" t="s">
        <v>15194</v>
      </c>
    </row>
    <row r="4546" spans="1:3" hidden="1" x14ac:dyDescent="0.25">
      <c r="A4546">
        <v>4545</v>
      </c>
      <c r="B4546" s="10" t="s">
        <v>7138</v>
      </c>
      <c r="C4546" t="s">
        <v>15195</v>
      </c>
    </row>
    <row r="4547" spans="1:3" hidden="1" x14ac:dyDescent="0.25">
      <c r="A4547">
        <v>4546</v>
      </c>
      <c r="B4547" s="10" t="s">
        <v>7139</v>
      </c>
      <c r="C4547" t="s">
        <v>1410</v>
      </c>
    </row>
    <row r="4548" spans="1:3" hidden="1" x14ac:dyDescent="0.25">
      <c r="A4548">
        <v>4547</v>
      </c>
      <c r="B4548" s="10" t="s">
        <v>7140</v>
      </c>
      <c r="C4548" t="s">
        <v>15196</v>
      </c>
    </row>
    <row r="4549" spans="1:3" hidden="1" x14ac:dyDescent="0.25">
      <c r="A4549">
        <v>4548</v>
      </c>
      <c r="B4549" s="10" t="s">
        <v>7141</v>
      </c>
      <c r="C4549" t="s">
        <v>1411</v>
      </c>
    </row>
    <row r="4550" spans="1:3" hidden="1" x14ac:dyDescent="0.25">
      <c r="A4550">
        <v>4549</v>
      </c>
      <c r="B4550" s="10" t="s">
        <v>7142</v>
      </c>
      <c r="C4550" t="s">
        <v>1412</v>
      </c>
    </row>
    <row r="4551" spans="1:3" hidden="1" x14ac:dyDescent="0.25">
      <c r="A4551">
        <v>4550</v>
      </c>
      <c r="B4551" s="10" t="s">
        <v>7143</v>
      </c>
      <c r="C4551" t="s">
        <v>15197</v>
      </c>
    </row>
    <row r="4552" spans="1:3" hidden="1" x14ac:dyDescent="0.25">
      <c r="A4552">
        <v>4551</v>
      </c>
      <c r="B4552" s="10" t="s">
        <v>7144</v>
      </c>
      <c r="C4552" t="s">
        <v>15198</v>
      </c>
    </row>
    <row r="4553" spans="1:3" hidden="1" x14ac:dyDescent="0.25">
      <c r="A4553">
        <v>4552</v>
      </c>
      <c r="B4553" s="10" t="s">
        <v>7145</v>
      </c>
      <c r="C4553" t="s">
        <v>15199</v>
      </c>
    </row>
    <row r="4554" spans="1:3" hidden="1" x14ac:dyDescent="0.25">
      <c r="A4554">
        <v>4553</v>
      </c>
      <c r="B4554" s="10" t="s">
        <v>7146</v>
      </c>
      <c r="C4554" t="s">
        <v>15200</v>
      </c>
    </row>
    <row r="4555" spans="1:3" hidden="1" x14ac:dyDescent="0.25">
      <c r="A4555">
        <v>4554</v>
      </c>
      <c r="B4555" s="10" t="s">
        <v>7147</v>
      </c>
      <c r="C4555" t="s">
        <v>1413</v>
      </c>
    </row>
    <row r="4556" spans="1:3" hidden="1" x14ac:dyDescent="0.25">
      <c r="A4556">
        <v>4555</v>
      </c>
      <c r="B4556" s="10" t="s">
        <v>7148</v>
      </c>
      <c r="C4556" t="s">
        <v>15201</v>
      </c>
    </row>
    <row r="4557" spans="1:3" hidden="1" x14ac:dyDescent="0.25">
      <c r="A4557">
        <v>4556</v>
      </c>
      <c r="B4557" s="10" t="s">
        <v>7149</v>
      </c>
      <c r="C4557" t="s">
        <v>15202</v>
      </c>
    </row>
    <row r="4558" spans="1:3" hidden="1" x14ac:dyDescent="0.25">
      <c r="A4558">
        <v>4557</v>
      </c>
      <c r="B4558" s="10" t="s">
        <v>7150</v>
      </c>
      <c r="C4558" t="s">
        <v>1414</v>
      </c>
    </row>
    <row r="4559" spans="1:3" hidden="1" x14ac:dyDescent="0.25">
      <c r="A4559">
        <v>4558</v>
      </c>
      <c r="B4559" s="10" t="s">
        <v>7151</v>
      </c>
      <c r="C4559" t="s">
        <v>15203</v>
      </c>
    </row>
    <row r="4560" spans="1:3" hidden="1" x14ac:dyDescent="0.25">
      <c r="A4560">
        <v>4559</v>
      </c>
      <c r="B4560" s="10" t="s">
        <v>7152</v>
      </c>
      <c r="C4560" t="s">
        <v>1415</v>
      </c>
    </row>
    <row r="4561" spans="1:3" hidden="1" x14ac:dyDescent="0.25">
      <c r="A4561">
        <v>4560</v>
      </c>
      <c r="B4561" s="10" t="s">
        <v>7153</v>
      </c>
      <c r="C4561" t="s">
        <v>15204</v>
      </c>
    </row>
    <row r="4562" spans="1:3" hidden="1" x14ac:dyDescent="0.25">
      <c r="A4562">
        <v>4561</v>
      </c>
      <c r="B4562" s="10" t="s">
        <v>7154</v>
      </c>
      <c r="C4562" t="s">
        <v>15205</v>
      </c>
    </row>
    <row r="4563" spans="1:3" hidden="1" x14ac:dyDescent="0.25">
      <c r="A4563">
        <v>4562</v>
      </c>
      <c r="B4563" s="10" t="s">
        <v>7155</v>
      </c>
      <c r="C4563" t="s">
        <v>15206</v>
      </c>
    </row>
    <row r="4564" spans="1:3" hidden="1" x14ac:dyDescent="0.25">
      <c r="A4564">
        <v>4563</v>
      </c>
      <c r="B4564" s="10" t="s">
        <v>7156</v>
      </c>
      <c r="C4564" t="s">
        <v>15207</v>
      </c>
    </row>
    <row r="4565" spans="1:3" hidden="1" x14ac:dyDescent="0.25">
      <c r="A4565">
        <v>4564</v>
      </c>
      <c r="B4565" s="10" t="s">
        <v>7157</v>
      </c>
      <c r="C4565" t="s">
        <v>15208</v>
      </c>
    </row>
    <row r="4566" spans="1:3" hidden="1" x14ac:dyDescent="0.25">
      <c r="A4566">
        <v>4565</v>
      </c>
      <c r="B4566" s="10" t="s">
        <v>7158</v>
      </c>
      <c r="C4566" t="s">
        <v>15209</v>
      </c>
    </row>
    <row r="4567" spans="1:3" hidden="1" x14ac:dyDescent="0.25">
      <c r="A4567">
        <v>4566</v>
      </c>
      <c r="B4567" s="10" t="s">
        <v>7159</v>
      </c>
      <c r="C4567" t="s">
        <v>1416</v>
      </c>
    </row>
    <row r="4568" spans="1:3" hidden="1" x14ac:dyDescent="0.25">
      <c r="A4568">
        <v>4567</v>
      </c>
      <c r="B4568" s="10" t="s">
        <v>7160</v>
      </c>
      <c r="C4568" t="s">
        <v>15210</v>
      </c>
    </row>
    <row r="4569" spans="1:3" hidden="1" x14ac:dyDescent="0.25">
      <c r="A4569">
        <v>4568</v>
      </c>
      <c r="B4569" s="10" t="s">
        <v>7161</v>
      </c>
      <c r="C4569" t="s">
        <v>1417</v>
      </c>
    </row>
    <row r="4570" spans="1:3" hidden="1" x14ac:dyDescent="0.25">
      <c r="A4570">
        <v>4569</v>
      </c>
      <c r="B4570" s="10" t="s">
        <v>7162</v>
      </c>
      <c r="C4570" t="s">
        <v>1418</v>
      </c>
    </row>
    <row r="4571" spans="1:3" hidden="1" x14ac:dyDescent="0.25">
      <c r="A4571">
        <v>4570</v>
      </c>
      <c r="B4571" s="10" t="s">
        <v>7163</v>
      </c>
      <c r="C4571" t="s">
        <v>1419</v>
      </c>
    </row>
    <row r="4572" spans="1:3" hidden="1" x14ac:dyDescent="0.25">
      <c r="A4572">
        <v>4571</v>
      </c>
      <c r="B4572" s="10" t="s">
        <v>7164</v>
      </c>
      <c r="C4572" t="s">
        <v>1420</v>
      </c>
    </row>
    <row r="4573" spans="1:3" hidden="1" x14ac:dyDescent="0.25">
      <c r="A4573">
        <v>4572</v>
      </c>
      <c r="B4573" s="10" t="s">
        <v>7165</v>
      </c>
      <c r="C4573" t="s">
        <v>15211</v>
      </c>
    </row>
    <row r="4574" spans="1:3" hidden="1" x14ac:dyDescent="0.25">
      <c r="A4574">
        <v>4573</v>
      </c>
      <c r="B4574" s="10" t="s">
        <v>7166</v>
      </c>
      <c r="C4574" t="s">
        <v>15212</v>
      </c>
    </row>
    <row r="4575" spans="1:3" hidden="1" x14ac:dyDescent="0.25">
      <c r="A4575">
        <v>4574</v>
      </c>
      <c r="B4575" s="10" t="s">
        <v>7167</v>
      </c>
      <c r="C4575" t="s">
        <v>15213</v>
      </c>
    </row>
    <row r="4576" spans="1:3" hidden="1" x14ac:dyDescent="0.25">
      <c r="A4576">
        <v>4575</v>
      </c>
      <c r="B4576" s="10" t="s">
        <v>7168</v>
      </c>
      <c r="C4576" t="s">
        <v>1421</v>
      </c>
    </row>
    <row r="4577" spans="1:3" hidden="1" x14ac:dyDescent="0.25">
      <c r="A4577">
        <v>4576</v>
      </c>
      <c r="B4577" s="10" t="s">
        <v>7169</v>
      </c>
      <c r="C4577" t="s">
        <v>1422</v>
      </c>
    </row>
    <row r="4578" spans="1:3" hidden="1" x14ac:dyDescent="0.25">
      <c r="A4578">
        <v>4577</v>
      </c>
      <c r="B4578" s="10" t="s">
        <v>7170</v>
      </c>
      <c r="C4578" t="s">
        <v>15214</v>
      </c>
    </row>
    <row r="4579" spans="1:3" hidden="1" x14ac:dyDescent="0.25">
      <c r="A4579">
        <v>4578</v>
      </c>
      <c r="B4579" s="10" t="s">
        <v>7171</v>
      </c>
      <c r="C4579" t="s">
        <v>15215</v>
      </c>
    </row>
    <row r="4580" spans="1:3" hidden="1" x14ac:dyDescent="0.25">
      <c r="A4580">
        <v>4579</v>
      </c>
      <c r="B4580" s="10" t="s">
        <v>7172</v>
      </c>
      <c r="C4580" t="s">
        <v>1423</v>
      </c>
    </row>
    <row r="4581" spans="1:3" hidden="1" x14ac:dyDescent="0.25">
      <c r="A4581">
        <v>4580</v>
      </c>
      <c r="B4581" s="10" t="s">
        <v>7173</v>
      </c>
      <c r="C4581" t="s">
        <v>15216</v>
      </c>
    </row>
    <row r="4582" spans="1:3" hidden="1" x14ac:dyDescent="0.25">
      <c r="A4582">
        <v>4581</v>
      </c>
      <c r="B4582" s="10" t="s">
        <v>7174</v>
      </c>
      <c r="C4582" t="s">
        <v>15217</v>
      </c>
    </row>
    <row r="4583" spans="1:3" hidden="1" x14ac:dyDescent="0.25">
      <c r="A4583">
        <v>4582</v>
      </c>
      <c r="B4583" s="10" t="s">
        <v>7175</v>
      </c>
      <c r="C4583" t="s">
        <v>1424</v>
      </c>
    </row>
    <row r="4584" spans="1:3" hidden="1" x14ac:dyDescent="0.25">
      <c r="A4584">
        <v>4583</v>
      </c>
      <c r="B4584" s="10" t="s">
        <v>7176</v>
      </c>
      <c r="C4584" t="s">
        <v>15218</v>
      </c>
    </row>
    <row r="4585" spans="1:3" hidden="1" x14ac:dyDescent="0.25">
      <c r="A4585">
        <v>4584</v>
      </c>
      <c r="B4585" s="10" t="s">
        <v>7177</v>
      </c>
      <c r="C4585" t="s">
        <v>15219</v>
      </c>
    </row>
    <row r="4586" spans="1:3" hidden="1" x14ac:dyDescent="0.25">
      <c r="A4586">
        <v>4585</v>
      </c>
      <c r="B4586" s="10" t="s">
        <v>7178</v>
      </c>
      <c r="C4586" t="s">
        <v>1425</v>
      </c>
    </row>
    <row r="4587" spans="1:3" hidden="1" x14ac:dyDescent="0.25">
      <c r="A4587">
        <v>4586</v>
      </c>
      <c r="B4587" s="10" t="s">
        <v>7179</v>
      </c>
      <c r="C4587" t="s">
        <v>1426</v>
      </c>
    </row>
    <row r="4588" spans="1:3" hidden="1" x14ac:dyDescent="0.25">
      <c r="A4588">
        <v>4587</v>
      </c>
      <c r="B4588" s="10" t="s">
        <v>7180</v>
      </c>
      <c r="C4588" t="s">
        <v>1427</v>
      </c>
    </row>
    <row r="4589" spans="1:3" hidden="1" x14ac:dyDescent="0.25">
      <c r="A4589">
        <v>4588</v>
      </c>
      <c r="B4589" s="10" t="s">
        <v>7181</v>
      </c>
      <c r="C4589" t="s">
        <v>1428</v>
      </c>
    </row>
    <row r="4590" spans="1:3" hidden="1" x14ac:dyDescent="0.25">
      <c r="A4590">
        <v>4589</v>
      </c>
      <c r="B4590" s="10" t="s">
        <v>7182</v>
      </c>
      <c r="C4590" t="s">
        <v>1429</v>
      </c>
    </row>
    <row r="4591" spans="1:3" hidden="1" x14ac:dyDescent="0.25">
      <c r="A4591">
        <v>4590</v>
      </c>
      <c r="B4591" s="10" t="s">
        <v>7183</v>
      </c>
      <c r="C4591" t="s">
        <v>1430</v>
      </c>
    </row>
    <row r="4592" spans="1:3" hidden="1" x14ac:dyDescent="0.25">
      <c r="A4592">
        <v>4591</v>
      </c>
      <c r="B4592" s="10" t="s">
        <v>7184</v>
      </c>
      <c r="C4592" t="s">
        <v>15220</v>
      </c>
    </row>
    <row r="4593" spans="1:3" hidden="1" x14ac:dyDescent="0.25">
      <c r="A4593">
        <v>4592</v>
      </c>
      <c r="B4593" s="10" t="s">
        <v>7185</v>
      </c>
      <c r="C4593" t="s">
        <v>1431</v>
      </c>
    </row>
    <row r="4594" spans="1:3" hidden="1" x14ac:dyDescent="0.25">
      <c r="A4594">
        <v>4593</v>
      </c>
      <c r="B4594" s="10" t="s">
        <v>7186</v>
      </c>
      <c r="C4594" t="s">
        <v>1432</v>
      </c>
    </row>
    <row r="4595" spans="1:3" hidden="1" x14ac:dyDescent="0.25">
      <c r="A4595">
        <v>4594</v>
      </c>
      <c r="B4595" s="10" t="s">
        <v>7187</v>
      </c>
      <c r="C4595" t="s">
        <v>15221</v>
      </c>
    </row>
    <row r="4596" spans="1:3" hidden="1" x14ac:dyDescent="0.25">
      <c r="A4596">
        <v>4595</v>
      </c>
      <c r="B4596" s="10" t="s">
        <v>7188</v>
      </c>
      <c r="C4596" t="s">
        <v>15222</v>
      </c>
    </row>
    <row r="4597" spans="1:3" hidden="1" x14ac:dyDescent="0.25">
      <c r="A4597">
        <v>4596</v>
      </c>
      <c r="B4597" s="10" t="s">
        <v>7189</v>
      </c>
      <c r="C4597" t="s">
        <v>15223</v>
      </c>
    </row>
    <row r="4598" spans="1:3" hidden="1" x14ac:dyDescent="0.25">
      <c r="A4598">
        <v>4597</v>
      </c>
      <c r="B4598" s="10" t="s">
        <v>7190</v>
      </c>
      <c r="C4598" t="s">
        <v>15224</v>
      </c>
    </row>
    <row r="4599" spans="1:3" hidden="1" x14ac:dyDescent="0.25">
      <c r="A4599">
        <v>4598</v>
      </c>
      <c r="B4599" s="10" t="s">
        <v>7191</v>
      </c>
      <c r="C4599" t="s">
        <v>15225</v>
      </c>
    </row>
    <row r="4600" spans="1:3" hidden="1" x14ac:dyDescent="0.25">
      <c r="A4600">
        <v>4599</v>
      </c>
      <c r="B4600" s="10" t="s">
        <v>7192</v>
      </c>
      <c r="C4600" t="s">
        <v>1433</v>
      </c>
    </row>
    <row r="4601" spans="1:3" hidden="1" x14ac:dyDescent="0.25">
      <c r="A4601">
        <v>4600</v>
      </c>
      <c r="B4601" s="10" t="s">
        <v>7193</v>
      </c>
      <c r="C4601" t="s">
        <v>15226</v>
      </c>
    </row>
    <row r="4602" spans="1:3" hidden="1" x14ac:dyDescent="0.25">
      <c r="A4602">
        <v>4601</v>
      </c>
      <c r="B4602" s="10" t="s">
        <v>7194</v>
      </c>
      <c r="C4602" t="s">
        <v>1434</v>
      </c>
    </row>
    <row r="4603" spans="1:3" hidden="1" x14ac:dyDescent="0.25">
      <c r="A4603">
        <v>4602</v>
      </c>
      <c r="B4603" s="10" t="s">
        <v>7195</v>
      </c>
      <c r="C4603" t="s">
        <v>1435</v>
      </c>
    </row>
    <row r="4604" spans="1:3" hidden="1" x14ac:dyDescent="0.25">
      <c r="A4604">
        <v>4603</v>
      </c>
      <c r="B4604" s="10" t="s">
        <v>7196</v>
      </c>
      <c r="C4604" t="s">
        <v>1436</v>
      </c>
    </row>
    <row r="4605" spans="1:3" hidden="1" x14ac:dyDescent="0.25">
      <c r="A4605">
        <v>4604</v>
      </c>
      <c r="B4605" s="10" t="s">
        <v>7197</v>
      </c>
      <c r="C4605" t="s">
        <v>15227</v>
      </c>
    </row>
    <row r="4606" spans="1:3" hidden="1" x14ac:dyDescent="0.25">
      <c r="A4606">
        <v>4605</v>
      </c>
      <c r="B4606" s="10" t="s">
        <v>7198</v>
      </c>
      <c r="C4606" t="s">
        <v>15228</v>
      </c>
    </row>
    <row r="4607" spans="1:3" hidden="1" x14ac:dyDescent="0.25">
      <c r="A4607">
        <v>4606</v>
      </c>
      <c r="B4607" s="10" t="s">
        <v>7199</v>
      </c>
      <c r="C4607" t="s">
        <v>1437</v>
      </c>
    </row>
    <row r="4608" spans="1:3" hidden="1" x14ac:dyDescent="0.25">
      <c r="A4608">
        <v>4607</v>
      </c>
      <c r="B4608" s="10" t="s">
        <v>7200</v>
      </c>
      <c r="C4608" t="s">
        <v>1438</v>
      </c>
    </row>
    <row r="4609" spans="1:3" hidden="1" x14ac:dyDescent="0.25">
      <c r="A4609">
        <v>4608</v>
      </c>
      <c r="B4609" s="10" t="s">
        <v>7201</v>
      </c>
      <c r="C4609" t="s">
        <v>15229</v>
      </c>
    </row>
    <row r="4610" spans="1:3" hidden="1" x14ac:dyDescent="0.25">
      <c r="A4610">
        <v>4609</v>
      </c>
      <c r="B4610" s="10" t="s">
        <v>7202</v>
      </c>
      <c r="C4610" t="s">
        <v>15230</v>
      </c>
    </row>
    <row r="4611" spans="1:3" hidden="1" x14ac:dyDescent="0.25">
      <c r="A4611">
        <v>4610</v>
      </c>
      <c r="B4611" s="10" t="s">
        <v>7203</v>
      </c>
      <c r="C4611" t="s">
        <v>15231</v>
      </c>
    </row>
    <row r="4612" spans="1:3" hidden="1" x14ac:dyDescent="0.25">
      <c r="A4612">
        <v>4611</v>
      </c>
      <c r="B4612" s="10" t="s">
        <v>7204</v>
      </c>
      <c r="C4612" t="s">
        <v>1439</v>
      </c>
    </row>
    <row r="4613" spans="1:3" hidden="1" x14ac:dyDescent="0.25">
      <c r="A4613">
        <v>4612</v>
      </c>
      <c r="B4613" s="10" t="s">
        <v>7205</v>
      </c>
      <c r="C4613" t="s">
        <v>1440</v>
      </c>
    </row>
    <row r="4614" spans="1:3" hidden="1" x14ac:dyDescent="0.25">
      <c r="A4614">
        <v>4613</v>
      </c>
      <c r="B4614" s="10" t="s">
        <v>7206</v>
      </c>
      <c r="C4614" t="s">
        <v>1441</v>
      </c>
    </row>
    <row r="4615" spans="1:3" hidden="1" x14ac:dyDescent="0.25">
      <c r="A4615">
        <v>4614</v>
      </c>
      <c r="B4615" s="10" t="s">
        <v>7207</v>
      </c>
      <c r="C4615" t="s">
        <v>1442</v>
      </c>
    </row>
    <row r="4616" spans="1:3" hidden="1" x14ac:dyDescent="0.25">
      <c r="A4616">
        <v>4615</v>
      </c>
      <c r="B4616" s="10" t="s">
        <v>7208</v>
      </c>
      <c r="C4616" t="s">
        <v>1443</v>
      </c>
    </row>
    <row r="4617" spans="1:3" hidden="1" x14ac:dyDescent="0.25">
      <c r="A4617">
        <v>4616</v>
      </c>
      <c r="B4617" s="10" t="s">
        <v>7209</v>
      </c>
      <c r="C4617" t="s">
        <v>1444</v>
      </c>
    </row>
    <row r="4618" spans="1:3" hidden="1" x14ac:dyDescent="0.25">
      <c r="A4618">
        <v>4617</v>
      </c>
      <c r="B4618" s="10" t="s">
        <v>7210</v>
      </c>
      <c r="C4618" t="s">
        <v>1445</v>
      </c>
    </row>
    <row r="4619" spans="1:3" hidden="1" x14ac:dyDescent="0.25">
      <c r="A4619">
        <v>4618</v>
      </c>
      <c r="B4619" s="10" t="s">
        <v>7211</v>
      </c>
      <c r="C4619" t="s">
        <v>1446</v>
      </c>
    </row>
    <row r="4620" spans="1:3" hidden="1" x14ac:dyDescent="0.25">
      <c r="A4620">
        <v>4619</v>
      </c>
      <c r="B4620" s="10" t="s">
        <v>7212</v>
      </c>
      <c r="C4620" t="s">
        <v>15232</v>
      </c>
    </row>
    <row r="4621" spans="1:3" hidden="1" x14ac:dyDescent="0.25">
      <c r="A4621">
        <v>4620</v>
      </c>
      <c r="B4621" s="10" t="s">
        <v>7213</v>
      </c>
      <c r="C4621" t="s">
        <v>15233</v>
      </c>
    </row>
    <row r="4622" spans="1:3" hidden="1" x14ac:dyDescent="0.25">
      <c r="A4622">
        <v>4621</v>
      </c>
      <c r="B4622" s="10" t="s">
        <v>7214</v>
      </c>
      <c r="C4622" t="s">
        <v>15234</v>
      </c>
    </row>
    <row r="4623" spans="1:3" hidden="1" x14ac:dyDescent="0.25">
      <c r="A4623">
        <v>4622</v>
      </c>
      <c r="B4623" s="10" t="s">
        <v>7215</v>
      </c>
      <c r="C4623" t="s">
        <v>15235</v>
      </c>
    </row>
    <row r="4624" spans="1:3" hidden="1" x14ac:dyDescent="0.25">
      <c r="A4624">
        <v>4623</v>
      </c>
      <c r="B4624" s="10" t="s">
        <v>7216</v>
      </c>
      <c r="C4624" t="s">
        <v>15236</v>
      </c>
    </row>
    <row r="4625" spans="1:3" hidden="1" x14ac:dyDescent="0.25">
      <c r="A4625">
        <v>4624</v>
      </c>
      <c r="B4625" s="10" t="s">
        <v>7217</v>
      </c>
      <c r="C4625" t="s">
        <v>15237</v>
      </c>
    </row>
    <row r="4626" spans="1:3" hidden="1" x14ac:dyDescent="0.25">
      <c r="A4626">
        <v>4625</v>
      </c>
      <c r="B4626" s="10" t="s">
        <v>7218</v>
      </c>
      <c r="C4626" t="s">
        <v>15238</v>
      </c>
    </row>
    <row r="4627" spans="1:3" hidden="1" x14ac:dyDescent="0.25">
      <c r="A4627">
        <v>4626</v>
      </c>
      <c r="B4627" s="10" t="s">
        <v>7219</v>
      </c>
      <c r="C4627" t="s">
        <v>15239</v>
      </c>
    </row>
    <row r="4628" spans="1:3" hidden="1" x14ac:dyDescent="0.25">
      <c r="A4628">
        <v>4627</v>
      </c>
      <c r="B4628" s="10" t="s">
        <v>7220</v>
      </c>
      <c r="C4628" t="s">
        <v>1447</v>
      </c>
    </row>
    <row r="4629" spans="1:3" hidden="1" x14ac:dyDescent="0.25">
      <c r="A4629">
        <v>4628</v>
      </c>
      <c r="B4629" s="10" t="s">
        <v>7221</v>
      </c>
      <c r="C4629" t="s">
        <v>1448</v>
      </c>
    </row>
    <row r="4630" spans="1:3" hidden="1" x14ac:dyDescent="0.25">
      <c r="A4630">
        <v>4629</v>
      </c>
      <c r="B4630" s="10" t="s">
        <v>7222</v>
      </c>
      <c r="C4630" t="s">
        <v>1449</v>
      </c>
    </row>
    <row r="4631" spans="1:3" hidden="1" x14ac:dyDescent="0.25">
      <c r="A4631">
        <v>4630</v>
      </c>
      <c r="B4631" s="10" t="s">
        <v>7223</v>
      </c>
      <c r="C4631" t="s">
        <v>1450</v>
      </c>
    </row>
    <row r="4632" spans="1:3" hidden="1" x14ac:dyDescent="0.25">
      <c r="A4632">
        <v>4631</v>
      </c>
      <c r="B4632" s="10" t="s">
        <v>7224</v>
      </c>
      <c r="C4632" t="s">
        <v>15240</v>
      </c>
    </row>
    <row r="4633" spans="1:3" hidden="1" x14ac:dyDescent="0.25">
      <c r="A4633">
        <v>4632</v>
      </c>
      <c r="B4633" s="10" t="s">
        <v>7225</v>
      </c>
      <c r="C4633" t="s">
        <v>1451</v>
      </c>
    </row>
    <row r="4634" spans="1:3" hidden="1" x14ac:dyDescent="0.25">
      <c r="A4634">
        <v>4633</v>
      </c>
      <c r="B4634" s="10" t="s">
        <v>7226</v>
      </c>
      <c r="C4634" t="s">
        <v>15241</v>
      </c>
    </row>
    <row r="4635" spans="1:3" hidden="1" x14ac:dyDescent="0.25">
      <c r="A4635">
        <v>4634</v>
      </c>
      <c r="B4635" s="10" t="s">
        <v>7227</v>
      </c>
      <c r="C4635" t="s">
        <v>1452</v>
      </c>
    </row>
    <row r="4636" spans="1:3" hidden="1" x14ac:dyDescent="0.25">
      <c r="A4636">
        <v>4635</v>
      </c>
      <c r="B4636" s="10" t="s">
        <v>7228</v>
      </c>
      <c r="C4636" t="s">
        <v>1453</v>
      </c>
    </row>
    <row r="4637" spans="1:3" hidden="1" x14ac:dyDescent="0.25">
      <c r="A4637">
        <v>4636</v>
      </c>
      <c r="B4637" s="10" t="s">
        <v>7229</v>
      </c>
      <c r="C4637" t="s">
        <v>15242</v>
      </c>
    </row>
    <row r="4638" spans="1:3" hidden="1" x14ac:dyDescent="0.25">
      <c r="A4638">
        <v>4637</v>
      </c>
      <c r="B4638" s="10" t="s">
        <v>7230</v>
      </c>
      <c r="C4638" t="s">
        <v>15243</v>
      </c>
    </row>
    <row r="4639" spans="1:3" hidden="1" x14ac:dyDescent="0.25">
      <c r="A4639">
        <v>4638</v>
      </c>
      <c r="B4639" s="10" t="s">
        <v>7231</v>
      </c>
      <c r="C4639" t="s">
        <v>1454</v>
      </c>
    </row>
    <row r="4640" spans="1:3" hidden="1" x14ac:dyDescent="0.25">
      <c r="A4640">
        <v>4639</v>
      </c>
      <c r="B4640" s="10" t="s">
        <v>7232</v>
      </c>
      <c r="C4640" t="s">
        <v>15244</v>
      </c>
    </row>
    <row r="4641" spans="1:3" hidden="1" x14ac:dyDescent="0.25">
      <c r="A4641">
        <v>4640</v>
      </c>
      <c r="B4641" s="10" t="s">
        <v>7233</v>
      </c>
      <c r="C4641" t="s">
        <v>15245</v>
      </c>
    </row>
    <row r="4642" spans="1:3" hidden="1" x14ac:dyDescent="0.25">
      <c r="A4642">
        <v>4641</v>
      </c>
      <c r="B4642" s="10" t="s">
        <v>7234</v>
      </c>
      <c r="C4642" t="s">
        <v>15246</v>
      </c>
    </row>
    <row r="4643" spans="1:3" hidden="1" x14ac:dyDescent="0.25">
      <c r="A4643">
        <v>4642</v>
      </c>
      <c r="B4643" s="10" t="s">
        <v>7235</v>
      </c>
      <c r="C4643" t="s">
        <v>15247</v>
      </c>
    </row>
    <row r="4644" spans="1:3" hidden="1" x14ac:dyDescent="0.25">
      <c r="A4644">
        <v>4643</v>
      </c>
      <c r="B4644" s="10" t="s">
        <v>7236</v>
      </c>
      <c r="C4644" t="s">
        <v>15248</v>
      </c>
    </row>
    <row r="4645" spans="1:3" hidden="1" x14ac:dyDescent="0.25">
      <c r="A4645">
        <v>4644</v>
      </c>
      <c r="B4645" s="10" t="s">
        <v>7237</v>
      </c>
      <c r="C4645" t="s">
        <v>15249</v>
      </c>
    </row>
    <row r="4646" spans="1:3" hidden="1" x14ac:dyDescent="0.25">
      <c r="A4646">
        <v>4645</v>
      </c>
      <c r="B4646" s="10" t="s">
        <v>7238</v>
      </c>
      <c r="C4646" t="s">
        <v>15250</v>
      </c>
    </row>
    <row r="4647" spans="1:3" hidden="1" x14ac:dyDescent="0.25">
      <c r="A4647">
        <v>4646</v>
      </c>
      <c r="B4647" s="10" t="s">
        <v>7239</v>
      </c>
      <c r="C4647" t="s">
        <v>15251</v>
      </c>
    </row>
    <row r="4648" spans="1:3" hidden="1" x14ac:dyDescent="0.25">
      <c r="A4648">
        <v>4647</v>
      </c>
      <c r="B4648" s="10" t="s">
        <v>7240</v>
      </c>
      <c r="C4648" t="s">
        <v>15252</v>
      </c>
    </row>
    <row r="4649" spans="1:3" hidden="1" x14ac:dyDescent="0.25">
      <c r="A4649">
        <v>4648</v>
      </c>
      <c r="B4649" s="10" t="s">
        <v>7241</v>
      </c>
      <c r="C4649" t="s">
        <v>15253</v>
      </c>
    </row>
    <row r="4650" spans="1:3" hidden="1" x14ac:dyDescent="0.25">
      <c r="A4650">
        <v>4649</v>
      </c>
      <c r="B4650" s="10" t="s">
        <v>7242</v>
      </c>
      <c r="C4650" t="s">
        <v>15254</v>
      </c>
    </row>
    <row r="4651" spans="1:3" hidden="1" x14ac:dyDescent="0.25">
      <c r="A4651">
        <v>4650</v>
      </c>
      <c r="B4651" s="10" t="s">
        <v>7243</v>
      </c>
      <c r="C4651" t="s">
        <v>15255</v>
      </c>
    </row>
    <row r="4652" spans="1:3" hidden="1" x14ac:dyDescent="0.25">
      <c r="A4652">
        <v>4651</v>
      </c>
      <c r="B4652" s="10" t="s">
        <v>7244</v>
      </c>
      <c r="C4652" t="s">
        <v>15256</v>
      </c>
    </row>
    <row r="4653" spans="1:3" hidden="1" x14ac:dyDescent="0.25">
      <c r="A4653">
        <v>4652</v>
      </c>
      <c r="B4653" s="10" t="s">
        <v>7245</v>
      </c>
      <c r="C4653" t="s">
        <v>15257</v>
      </c>
    </row>
    <row r="4654" spans="1:3" hidden="1" x14ac:dyDescent="0.25">
      <c r="A4654">
        <v>4653</v>
      </c>
      <c r="B4654" s="10" t="s">
        <v>7246</v>
      </c>
      <c r="C4654" t="s">
        <v>15258</v>
      </c>
    </row>
    <row r="4655" spans="1:3" hidden="1" x14ac:dyDescent="0.25">
      <c r="A4655">
        <v>4654</v>
      </c>
      <c r="B4655" s="10" t="s">
        <v>7247</v>
      </c>
      <c r="C4655" t="s">
        <v>15259</v>
      </c>
    </row>
    <row r="4656" spans="1:3" hidden="1" x14ac:dyDescent="0.25">
      <c r="A4656">
        <v>4655</v>
      </c>
      <c r="B4656" s="10" t="s">
        <v>7248</v>
      </c>
      <c r="C4656" t="s">
        <v>15260</v>
      </c>
    </row>
    <row r="4657" spans="1:3" hidden="1" x14ac:dyDescent="0.25">
      <c r="A4657">
        <v>4656</v>
      </c>
      <c r="B4657" s="10" t="s">
        <v>7249</v>
      </c>
      <c r="C4657" t="s">
        <v>15261</v>
      </c>
    </row>
    <row r="4658" spans="1:3" hidden="1" x14ac:dyDescent="0.25">
      <c r="A4658">
        <v>4657</v>
      </c>
      <c r="B4658" s="10" t="s">
        <v>7250</v>
      </c>
      <c r="C4658" t="s">
        <v>15262</v>
      </c>
    </row>
    <row r="4659" spans="1:3" hidden="1" x14ac:dyDescent="0.25">
      <c r="A4659">
        <v>4658</v>
      </c>
      <c r="B4659" s="10" t="s">
        <v>7251</v>
      </c>
      <c r="C4659" t="s">
        <v>15263</v>
      </c>
    </row>
    <row r="4660" spans="1:3" hidden="1" x14ac:dyDescent="0.25">
      <c r="A4660">
        <v>4659</v>
      </c>
      <c r="B4660" s="10" t="s">
        <v>7252</v>
      </c>
      <c r="C4660" t="s">
        <v>15264</v>
      </c>
    </row>
    <row r="4661" spans="1:3" hidden="1" x14ac:dyDescent="0.25">
      <c r="A4661">
        <v>4660</v>
      </c>
      <c r="B4661" s="10" t="s">
        <v>7253</v>
      </c>
      <c r="C4661" t="s">
        <v>15265</v>
      </c>
    </row>
    <row r="4662" spans="1:3" hidden="1" x14ac:dyDescent="0.25">
      <c r="A4662">
        <v>4661</v>
      </c>
      <c r="B4662" s="10" t="s">
        <v>7254</v>
      </c>
      <c r="C4662" t="s">
        <v>15266</v>
      </c>
    </row>
    <row r="4663" spans="1:3" hidden="1" x14ac:dyDescent="0.25">
      <c r="A4663">
        <v>4662</v>
      </c>
      <c r="B4663" s="10" t="s">
        <v>7255</v>
      </c>
      <c r="C4663" t="s">
        <v>15267</v>
      </c>
    </row>
    <row r="4664" spans="1:3" hidden="1" x14ac:dyDescent="0.25">
      <c r="A4664">
        <v>4663</v>
      </c>
      <c r="B4664" s="10" t="s">
        <v>7256</v>
      </c>
      <c r="C4664" t="s">
        <v>15268</v>
      </c>
    </row>
    <row r="4665" spans="1:3" hidden="1" x14ac:dyDescent="0.25">
      <c r="A4665">
        <v>4664</v>
      </c>
      <c r="B4665" s="10" t="s">
        <v>7257</v>
      </c>
      <c r="C4665" t="s">
        <v>15269</v>
      </c>
    </row>
    <row r="4666" spans="1:3" hidden="1" x14ac:dyDescent="0.25">
      <c r="A4666">
        <v>4665</v>
      </c>
      <c r="B4666" s="10" t="s">
        <v>7258</v>
      </c>
      <c r="C4666" t="s">
        <v>15270</v>
      </c>
    </row>
    <row r="4667" spans="1:3" hidden="1" x14ac:dyDescent="0.25">
      <c r="A4667">
        <v>4666</v>
      </c>
      <c r="B4667" s="10" t="s">
        <v>7259</v>
      </c>
      <c r="C4667" t="s">
        <v>1455</v>
      </c>
    </row>
    <row r="4668" spans="1:3" hidden="1" x14ac:dyDescent="0.25">
      <c r="A4668">
        <v>4667</v>
      </c>
      <c r="B4668" s="10" t="s">
        <v>7260</v>
      </c>
      <c r="C4668" t="s">
        <v>1456</v>
      </c>
    </row>
    <row r="4669" spans="1:3" hidden="1" x14ac:dyDescent="0.25">
      <c r="A4669">
        <v>4668</v>
      </c>
      <c r="B4669" s="10" t="s">
        <v>7261</v>
      </c>
      <c r="C4669" t="s">
        <v>15271</v>
      </c>
    </row>
    <row r="4670" spans="1:3" hidden="1" x14ac:dyDescent="0.25">
      <c r="A4670">
        <v>4669</v>
      </c>
      <c r="B4670" s="10" t="s">
        <v>7262</v>
      </c>
      <c r="C4670" t="s">
        <v>1457</v>
      </c>
    </row>
    <row r="4671" spans="1:3" hidden="1" x14ac:dyDescent="0.25">
      <c r="A4671">
        <v>4670</v>
      </c>
      <c r="B4671" s="10" t="s">
        <v>7263</v>
      </c>
      <c r="C4671" t="s">
        <v>1458</v>
      </c>
    </row>
    <row r="4672" spans="1:3" hidden="1" x14ac:dyDescent="0.25">
      <c r="A4672">
        <v>4671</v>
      </c>
      <c r="B4672" s="10" t="s">
        <v>7264</v>
      </c>
      <c r="C4672" t="s">
        <v>1459</v>
      </c>
    </row>
    <row r="4673" spans="1:3" hidden="1" x14ac:dyDescent="0.25">
      <c r="A4673">
        <v>4672</v>
      </c>
      <c r="B4673" s="10" t="s">
        <v>7265</v>
      </c>
      <c r="C4673" t="s">
        <v>15272</v>
      </c>
    </row>
    <row r="4674" spans="1:3" hidden="1" x14ac:dyDescent="0.25">
      <c r="A4674">
        <v>4673</v>
      </c>
      <c r="B4674" s="10" t="s">
        <v>7266</v>
      </c>
      <c r="C4674" t="s">
        <v>15273</v>
      </c>
    </row>
    <row r="4675" spans="1:3" hidden="1" x14ac:dyDescent="0.25">
      <c r="A4675">
        <v>4674</v>
      </c>
      <c r="B4675" s="10" t="s">
        <v>7267</v>
      </c>
      <c r="C4675" t="s">
        <v>15274</v>
      </c>
    </row>
    <row r="4676" spans="1:3" hidden="1" x14ac:dyDescent="0.25">
      <c r="A4676">
        <v>4675</v>
      </c>
      <c r="B4676" s="10" t="s">
        <v>7268</v>
      </c>
      <c r="C4676" t="s">
        <v>15275</v>
      </c>
    </row>
    <row r="4677" spans="1:3" hidden="1" x14ac:dyDescent="0.25">
      <c r="A4677">
        <v>4676</v>
      </c>
      <c r="B4677" s="10" t="s">
        <v>7269</v>
      </c>
      <c r="C4677" t="s">
        <v>1460</v>
      </c>
    </row>
    <row r="4678" spans="1:3" hidden="1" x14ac:dyDescent="0.25">
      <c r="A4678">
        <v>4677</v>
      </c>
      <c r="B4678" s="10" t="s">
        <v>7270</v>
      </c>
      <c r="C4678" t="s">
        <v>1461</v>
      </c>
    </row>
    <row r="4679" spans="1:3" hidden="1" x14ac:dyDescent="0.25">
      <c r="A4679">
        <v>4678</v>
      </c>
      <c r="B4679" s="10" t="s">
        <v>7271</v>
      </c>
      <c r="C4679" t="s">
        <v>1462</v>
      </c>
    </row>
    <row r="4680" spans="1:3" hidden="1" x14ac:dyDescent="0.25">
      <c r="A4680">
        <v>4679</v>
      </c>
      <c r="B4680" s="10" t="s">
        <v>7272</v>
      </c>
      <c r="C4680" t="s">
        <v>1463</v>
      </c>
    </row>
    <row r="4681" spans="1:3" hidden="1" x14ac:dyDescent="0.25">
      <c r="A4681">
        <v>4680</v>
      </c>
      <c r="B4681" s="10" t="s">
        <v>7273</v>
      </c>
      <c r="C4681" t="s">
        <v>1464</v>
      </c>
    </row>
    <row r="4682" spans="1:3" hidden="1" x14ac:dyDescent="0.25">
      <c r="A4682">
        <v>4681</v>
      </c>
      <c r="B4682" s="10" t="s">
        <v>7274</v>
      </c>
      <c r="C4682" t="s">
        <v>1465</v>
      </c>
    </row>
    <row r="4683" spans="1:3" hidden="1" x14ac:dyDescent="0.25">
      <c r="A4683">
        <v>4682</v>
      </c>
      <c r="B4683" s="10" t="s">
        <v>7275</v>
      </c>
      <c r="C4683" t="s">
        <v>15276</v>
      </c>
    </row>
    <row r="4684" spans="1:3" hidden="1" x14ac:dyDescent="0.25">
      <c r="A4684">
        <v>4683</v>
      </c>
      <c r="B4684" s="10" t="s">
        <v>7276</v>
      </c>
      <c r="C4684" t="s">
        <v>15277</v>
      </c>
    </row>
    <row r="4685" spans="1:3" hidden="1" x14ac:dyDescent="0.25">
      <c r="A4685">
        <v>4684</v>
      </c>
      <c r="B4685" s="10" t="s">
        <v>7277</v>
      </c>
      <c r="C4685" t="s">
        <v>1466</v>
      </c>
    </row>
    <row r="4686" spans="1:3" hidden="1" x14ac:dyDescent="0.25">
      <c r="A4686">
        <v>4685</v>
      </c>
      <c r="B4686" s="10" t="s">
        <v>7278</v>
      </c>
      <c r="C4686" t="s">
        <v>15278</v>
      </c>
    </row>
    <row r="4687" spans="1:3" hidden="1" x14ac:dyDescent="0.25">
      <c r="A4687">
        <v>4686</v>
      </c>
      <c r="B4687" s="10" t="s">
        <v>7279</v>
      </c>
      <c r="C4687" t="s">
        <v>15279</v>
      </c>
    </row>
    <row r="4688" spans="1:3" hidden="1" x14ac:dyDescent="0.25">
      <c r="A4688">
        <v>4687</v>
      </c>
      <c r="B4688" s="10" t="s">
        <v>7280</v>
      </c>
      <c r="C4688" t="s">
        <v>1467</v>
      </c>
    </row>
    <row r="4689" spans="1:3" hidden="1" x14ac:dyDescent="0.25">
      <c r="A4689">
        <v>4688</v>
      </c>
      <c r="B4689" s="10" t="s">
        <v>7281</v>
      </c>
      <c r="C4689" t="s">
        <v>15280</v>
      </c>
    </row>
    <row r="4690" spans="1:3" hidden="1" x14ac:dyDescent="0.25">
      <c r="A4690">
        <v>4689</v>
      </c>
      <c r="B4690" s="10" t="s">
        <v>7282</v>
      </c>
      <c r="C4690" t="s">
        <v>15281</v>
      </c>
    </row>
    <row r="4691" spans="1:3" hidden="1" x14ac:dyDescent="0.25">
      <c r="A4691">
        <v>4690</v>
      </c>
      <c r="B4691" s="10" t="s">
        <v>7283</v>
      </c>
      <c r="C4691" t="s">
        <v>15282</v>
      </c>
    </row>
    <row r="4692" spans="1:3" hidden="1" x14ac:dyDescent="0.25">
      <c r="A4692">
        <v>4691</v>
      </c>
      <c r="B4692" s="10" t="s">
        <v>7284</v>
      </c>
      <c r="C4692" t="s">
        <v>15283</v>
      </c>
    </row>
    <row r="4693" spans="1:3" hidden="1" x14ac:dyDescent="0.25">
      <c r="A4693">
        <v>4692</v>
      </c>
      <c r="B4693" s="10" t="s">
        <v>7285</v>
      </c>
      <c r="C4693" t="s">
        <v>15284</v>
      </c>
    </row>
    <row r="4694" spans="1:3" hidden="1" x14ac:dyDescent="0.25">
      <c r="A4694">
        <v>4693</v>
      </c>
      <c r="B4694" s="10" t="s">
        <v>7286</v>
      </c>
      <c r="C4694" t="s">
        <v>15285</v>
      </c>
    </row>
    <row r="4695" spans="1:3" hidden="1" x14ac:dyDescent="0.25">
      <c r="A4695">
        <v>4694</v>
      </c>
      <c r="B4695" s="10" t="s">
        <v>7287</v>
      </c>
      <c r="C4695" t="s">
        <v>1468</v>
      </c>
    </row>
    <row r="4696" spans="1:3" hidden="1" x14ac:dyDescent="0.25">
      <c r="A4696">
        <v>4695</v>
      </c>
      <c r="B4696" s="10" t="s">
        <v>7288</v>
      </c>
      <c r="C4696" t="s">
        <v>1469</v>
      </c>
    </row>
    <row r="4697" spans="1:3" hidden="1" x14ac:dyDescent="0.25">
      <c r="A4697">
        <v>4696</v>
      </c>
      <c r="B4697" s="10" t="s">
        <v>7289</v>
      </c>
      <c r="C4697" t="s">
        <v>15286</v>
      </c>
    </row>
    <row r="4698" spans="1:3" hidden="1" x14ac:dyDescent="0.25">
      <c r="A4698">
        <v>4697</v>
      </c>
      <c r="B4698" s="10" t="s">
        <v>7290</v>
      </c>
      <c r="C4698" t="s">
        <v>1470</v>
      </c>
    </row>
    <row r="4699" spans="1:3" hidden="1" x14ac:dyDescent="0.25">
      <c r="A4699">
        <v>4698</v>
      </c>
      <c r="B4699" s="10" t="s">
        <v>7291</v>
      </c>
      <c r="C4699" t="s">
        <v>15287</v>
      </c>
    </row>
    <row r="4700" spans="1:3" hidden="1" x14ac:dyDescent="0.25">
      <c r="A4700">
        <v>4699</v>
      </c>
      <c r="B4700" s="10" t="s">
        <v>7292</v>
      </c>
      <c r="C4700" t="s">
        <v>15288</v>
      </c>
    </row>
    <row r="4701" spans="1:3" hidden="1" x14ac:dyDescent="0.25">
      <c r="A4701">
        <v>4700</v>
      </c>
      <c r="B4701" s="10" t="s">
        <v>7293</v>
      </c>
      <c r="C4701" t="s">
        <v>1471</v>
      </c>
    </row>
    <row r="4702" spans="1:3" hidden="1" x14ac:dyDescent="0.25">
      <c r="A4702">
        <v>4701</v>
      </c>
      <c r="B4702" s="10" t="s">
        <v>7294</v>
      </c>
      <c r="C4702" t="s">
        <v>1462</v>
      </c>
    </row>
    <row r="4703" spans="1:3" hidden="1" x14ac:dyDescent="0.25">
      <c r="A4703">
        <v>4702</v>
      </c>
      <c r="B4703" s="10" t="s">
        <v>7295</v>
      </c>
      <c r="C4703" t="s">
        <v>1472</v>
      </c>
    </row>
    <row r="4704" spans="1:3" hidden="1" x14ac:dyDescent="0.25">
      <c r="A4704">
        <v>4703</v>
      </c>
      <c r="B4704" s="10" t="s">
        <v>7296</v>
      </c>
      <c r="C4704" t="s">
        <v>15289</v>
      </c>
    </row>
    <row r="4705" spans="1:3" hidden="1" x14ac:dyDescent="0.25">
      <c r="A4705">
        <v>4704</v>
      </c>
      <c r="B4705" s="10" t="s">
        <v>7297</v>
      </c>
      <c r="C4705" t="s">
        <v>15290</v>
      </c>
    </row>
    <row r="4706" spans="1:3" hidden="1" x14ac:dyDescent="0.25">
      <c r="A4706">
        <v>4705</v>
      </c>
      <c r="B4706" s="10" t="s">
        <v>7298</v>
      </c>
      <c r="C4706" t="s">
        <v>15291</v>
      </c>
    </row>
    <row r="4707" spans="1:3" hidden="1" x14ac:dyDescent="0.25">
      <c r="A4707">
        <v>4706</v>
      </c>
      <c r="B4707" s="10" t="s">
        <v>7299</v>
      </c>
      <c r="C4707" t="s">
        <v>15292</v>
      </c>
    </row>
    <row r="4708" spans="1:3" hidden="1" x14ac:dyDescent="0.25">
      <c r="A4708">
        <v>4707</v>
      </c>
      <c r="B4708" s="10" t="s">
        <v>7300</v>
      </c>
      <c r="C4708" t="s">
        <v>15293</v>
      </c>
    </row>
    <row r="4709" spans="1:3" hidden="1" x14ac:dyDescent="0.25">
      <c r="A4709">
        <v>4708</v>
      </c>
      <c r="B4709" s="10" t="s">
        <v>7301</v>
      </c>
      <c r="C4709" t="s">
        <v>15294</v>
      </c>
    </row>
    <row r="4710" spans="1:3" hidden="1" x14ac:dyDescent="0.25">
      <c r="A4710">
        <v>4709</v>
      </c>
      <c r="B4710" s="10" t="s">
        <v>7302</v>
      </c>
      <c r="C4710" t="s">
        <v>15295</v>
      </c>
    </row>
    <row r="4711" spans="1:3" hidden="1" x14ac:dyDescent="0.25">
      <c r="A4711">
        <v>4710</v>
      </c>
      <c r="B4711" s="10" t="s">
        <v>7303</v>
      </c>
      <c r="C4711" t="s">
        <v>15296</v>
      </c>
    </row>
    <row r="4712" spans="1:3" hidden="1" x14ac:dyDescent="0.25">
      <c r="A4712">
        <v>4711</v>
      </c>
      <c r="B4712" s="10" t="s">
        <v>7304</v>
      </c>
      <c r="C4712" t="s">
        <v>15297</v>
      </c>
    </row>
    <row r="4713" spans="1:3" hidden="1" x14ac:dyDescent="0.25">
      <c r="A4713">
        <v>4712</v>
      </c>
      <c r="B4713" s="10" t="s">
        <v>7305</v>
      </c>
      <c r="C4713" t="s">
        <v>15298</v>
      </c>
    </row>
    <row r="4714" spans="1:3" hidden="1" x14ac:dyDescent="0.25">
      <c r="A4714">
        <v>4713</v>
      </c>
      <c r="B4714" s="10" t="s">
        <v>7306</v>
      </c>
      <c r="C4714" t="s">
        <v>15299</v>
      </c>
    </row>
    <row r="4715" spans="1:3" hidden="1" x14ac:dyDescent="0.25">
      <c r="A4715">
        <v>4714</v>
      </c>
      <c r="B4715" s="10" t="s">
        <v>7307</v>
      </c>
      <c r="C4715" t="s">
        <v>15300</v>
      </c>
    </row>
    <row r="4716" spans="1:3" hidden="1" x14ac:dyDescent="0.25">
      <c r="A4716">
        <v>4715</v>
      </c>
      <c r="B4716" s="10" t="s">
        <v>7308</v>
      </c>
      <c r="C4716" t="s">
        <v>15301</v>
      </c>
    </row>
    <row r="4717" spans="1:3" hidden="1" x14ac:dyDescent="0.25">
      <c r="A4717">
        <v>4716</v>
      </c>
      <c r="B4717" s="10" t="s">
        <v>7309</v>
      </c>
      <c r="C4717" t="s">
        <v>1473</v>
      </c>
    </row>
    <row r="4718" spans="1:3" hidden="1" x14ac:dyDescent="0.25">
      <c r="A4718">
        <v>4717</v>
      </c>
      <c r="B4718" s="10" t="s">
        <v>7310</v>
      </c>
      <c r="C4718" t="s">
        <v>15302</v>
      </c>
    </row>
    <row r="4719" spans="1:3" hidden="1" x14ac:dyDescent="0.25">
      <c r="A4719">
        <v>4718</v>
      </c>
      <c r="B4719" s="10" t="s">
        <v>7311</v>
      </c>
      <c r="C4719" t="s">
        <v>1474</v>
      </c>
    </row>
    <row r="4720" spans="1:3" hidden="1" x14ac:dyDescent="0.25">
      <c r="A4720">
        <v>4719</v>
      </c>
      <c r="B4720" s="10" t="s">
        <v>7312</v>
      </c>
      <c r="C4720" t="s">
        <v>15303</v>
      </c>
    </row>
    <row r="4721" spans="1:3" hidden="1" x14ac:dyDescent="0.25">
      <c r="A4721">
        <v>4720</v>
      </c>
      <c r="B4721" s="10" t="s">
        <v>7313</v>
      </c>
      <c r="C4721" t="s">
        <v>15304</v>
      </c>
    </row>
    <row r="4722" spans="1:3" hidden="1" x14ac:dyDescent="0.25">
      <c r="A4722">
        <v>4721</v>
      </c>
      <c r="B4722" s="10" t="s">
        <v>7314</v>
      </c>
      <c r="C4722" t="s">
        <v>15305</v>
      </c>
    </row>
    <row r="4723" spans="1:3" hidden="1" x14ac:dyDescent="0.25">
      <c r="A4723">
        <v>4722</v>
      </c>
      <c r="B4723" s="10" t="s">
        <v>7315</v>
      </c>
      <c r="C4723" t="s">
        <v>15306</v>
      </c>
    </row>
    <row r="4724" spans="1:3" hidden="1" x14ac:dyDescent="0.25">
      <c r="A4724">
        <v>4723</v>
      </c>
      <c r="B4724" s="10" t="s">
        <v>7316</v>
      </c>
      <c r="C4724" t="s">
        <v>15307</v>
      </c>
    </row>
    <row r="4725" spans="1:3" hidden="1" x14ac:dyDescent="0.25">
      <c r="A4725">
        <v>4724</v>
      </c>
      <c r="B4725" s="10" t="s">
        <v>7317</v>
      </c>
      <c r="C4725" t="s">
        <v>1475</v>
      </c>
    </row>
    <row r="4726" spans="1:3" hidden="1" x14ac:dyDescent="0.25">
      <c r="A4726">
        <v>4725</v>
      </c>
      <c r="B4726" s="10" t="s">
        <v>7318</v>
      </c>
      <c r="C4726" t="s">
        <v>15308</v>
      </c>
    </row>
    <row r="4727" spans="1:3" hidden="1" x14ac:dyDescent="0.25">
      <c r="A4727">
        <v>4726</v>
      </c>
      <c r="B4727" s="10" t="s">
        <v>7319</v>
      </c>
      <c r="C4727" t="s">
        <v>15309</v>
      </c>
    </row>
    <row r="4728" spans="1:3" hidden="1" x14ac:dyDescent="0.25">
      <c r="A4728">
        <v>4727</v>
      </c>
      <c r="B4728" s="10" t="s">
        <v>7320</v>
      </c>
      <c r="C4728" t="s">
        <v>1471</v>
      </c>
    </row>
    <row r="4729" spans="1:3" hidden="1" x14ac:dyDescent="0.25">
      <c r="A4729">
        <v>4728</v>
      </c>
      <c r="B4729" s="10" t="s">
        <v>7321</v>
      </c>
      <c r="C4729" t="s">
        <v>1476</v>
      </c>
    </row>
    <row r="4730" spans="1:3" hidden="1" x14ac:dyDescent="0.25">
      <c r="A4730">
        <v>4729</v>
      </c>
      <c r="B4730" s="10" t="s">
        <v>7322</v>
      </c>
      <c r="C4730" t="s">
        <v>15310</v>
      </c>
    </row>
    <row r="4731" spans="1:3" hidden="1" x14ac:dyDescent="0.25">
      <c r="A4731">
        <v>4730</v>
      </c>
      <c r="B4731" s="10" t="s">
        <v>7323</v>
      </c>
      <c r="C4731" t="s">
        <v>1477</v>
      </c>
    </row>
    <row r="4732" spans="1:3" hidden="1" x14ac:dyDescent="0.25">
      <c r="A4732">
        <v>4731</v>
      </c>
      <c r="B4732" s="10" t="s">
        <v>7324</v>
      </c>
      <c r="C4732" t="s">
        <v>15311</v>
      </c>
    </row>
    <row r="4733" spans="1:3" hidden="1" x14ac:dyDescent="0.25">
      <c r="A4733">
        <v>4732</v>
      </c>
      <c r="B4733" s="10" t="s">
        <v>7325</v>
      </c>
      <c r="C4733" t="s">
        <v>13247</v>
      </c>
    </row>
    <row r="4734" spans="1:3" hidden="1" x14ac:dyDescent="0.25">
      <c r="A4734">
        <v>4733</v>
      </c>
      <c r="B4734" s="10" t="s">
        <v>7326</v>
      </c>
      <c r="C4734" t="s">
        <v>1478</v>
      </c>
    </row>
    <row r="4735" spans="1:3" hidden="1" x14ac:dyDescent="0.25">
      <c r="A4735">
        <v>4734</v>
      </c>
      <c r="B4735" s="10" t="s">
        <v>7327</v>
      </c>
      <c r="C4735" t="s">
        <v>15312</v>
      </c>
    </row>
    <row r="4736" spans="1:3" hidden="1" x14ac:dyDescent="0.25">
      <c r="A4736">
        <v>4735</v>
      </c>
      <c r="B4736" s="10" t="s">
        <v>7328</v>
      </c>
      <c r="C4736" t="s">
        <v>15313</v>
      </c>
    </row>
    <row r="4737" spans="1:3" hidden="1" x14ac:dyDescent="0.25">
      <c r="A4737">
        <v>4736</v>
      </c>
      <c r="B4737" s="10" t="s">
        <v>7329</v>
      </c>
      <c r="C4737" t="s">
        <v>15314</v>
      </c>
    </row>
    <row r="4738" spans="1:3" hidden="1" x14ac:dyDescent="0.25">
      <c r="A4738">
        <v>4737</v>
      </c>
      <c r="B4738" s="10" t="s">
        <v>7330</v>
      </c>
      <c r="C4738" t="s">
        <v>15315</v>
      </c>
    </row>
    <row r="4739" spans="1:3" hidden="1" x14ac:dyDescent="0.25">
      <c r="A4739">
        <v>4738</v>
      </c>
      <c r="B4739" s="10" t="s">
        <v>7331</v>
      </c>
      <c r="C4739" t="s">
        <v>15316</v>
      </c>
    </row>
    <row r="4740" spans="1:3" hidden="1" x14ac:dyDescent="0.25">
      <c r="A4740">
        <v>4739</v>
      </c>
      <c r="B4740" s="10" t="s">
        <v>7332</v>
      </c>
      <c r="C4740" t="s">
        <v>15317</v>
      </c>
    </row>
    <row r="4741" spans="1:3" hidden="1" x14ac:dyDescent="0.25">
      <c r="A4741">
        <v>4740</v>
      </c>
      <c r="B4741" s="10" t="s">
        <v>7333</v>
      </c>
      <c r="C4741" t="s">
        <v>15318</v>
      </c>
    </row>
    <row r="4742" spans="1:3" hidden="1" x14ac:dyDescent="0.25">
      <c r="A4742">
        <v>4741</v>
      </c>
      <c r="B4742" s="10" t="s">
        <v>7334</v>
      </c>
      <c r="C4742" t="s">
        <v>1479</v>
      </c>
    </row>
    <row r="4743" spans="1:3" hidden="1" x14ac:dyDescent="0.25">
      <c r="A4743">
        <v>4742</v>
      </c>
      <c r="B4743" s="10" t="s">
        <v>7335</v>
      </c>
      <c r="C4743" t="s">
        <v>15319</v>
      </c>
    </row>
    <row r="4744" spans="1:3" hidden="1" x14ac:dyDescent="0.25">
      <c r="A4744">
        <v>4743</v>
      </c>
      <c r="B4744" s="10" t="s">
        <v>7336</v>
      </c>
      <c r="C4744" t="s">
        <v>15320</v>
      </c>
    </row>
    <row r="4745" spans="1:3" hidden="1" x14ac:dyDescent="0.25">
      <c r="A4745">
        <v>4744</v>
      </c>
      <c r="B4745" s="10" t="s">
        <v>7337</v>
      </c>
      <c r="C4745" t="s">
        <v>15321</v>
      </c>
    </row>
    <row r="4746" spans="1:3" hidden="1" x14ac:dyDescent="0.25">
      <c r="A4746">
        <v>4745</v>
      </c>
      <c r="B4746" s="10" t="s">
        <v>7338</v>
      </c>
      <c r="C4746" t="s">
        <v>15322</v>
      </c>
    </row>
    <row r="4747" spans="1:3" hidden="1" x14ac:dyDescent="0.25">
      <c r="A4747">
        <v>4746</v>
      </c>
      <c r="B4747" s="10" t="s">
        <v>7339</v>
      </c>
      <c r="C4747" t="s">
        <v>1480</v>
      </c>
    </row>
    <row r="4748" spans="1:3" hidden="1" x14ac:dyDescent="0.25">
      <c r="A4748">
        <v>4747</v>
      </c>
      <c r="B4748" s="10" t="s">
        <v>7340</v>
      </c>
      <c r="C4748" t="s">
        <v>1481</v>
      </c>
    </row>
    <row r="4749" spans="1:3" hidden="1" x14ac:dyDescent="0.25">
      <c r="A4749">
        <v>4748</v>
      </c>
      <c r="B4749" s="10" t="s">
        <v>7341</v>
      </c>
      <c r="C4749" t="s">
        <v>1482</v>
      </c>
    </row>
    <row r="4750" spans="1:3" hidden="1" x14ac:dyDescent="0.25">
      <c r="A4750">
        <v>4749</v>
      </c>
      <c r="B4750" s="10" t="s">
        <v>7342</v>
      </c>
      <c r="C4750" t="s">
        <v>1483</v>
      </c>
    </row>
    <row r="4751" spans="1:3" hidden="1" x14ac:dyDescent="0.25">
      <c r="A4751">
        <v>4750</v>
      </c>
      <c r="B4751" s="10" t="s">
        <v>7343</v>
      </c>
      <c r="C4751" t="s">
        <v>15323</v>
      </c>
    </row>
    <row r="4752" spans="1:3" hidden="1" x14ac:dyDescent="0.25">
      <c r="A4752">
        <v>4751</v>
      </c>
      <c r="B4752" s="10" t="s">
        <v>7344</v>
      </c>
      <c r="C4752" t="s">
        <v>15324</v>
      </c>
    </row>
    <row r="4753" spans="1:3" hidden="1" x14ac:dyDescent="0.25">
      <c r="A4753">
        <v>4752</v>
      </c>
      <c r="B4753" s="10" t="s">
        <v>7345</v>
      </c>
      <c r="C4753" t="s">
        <v>15325</v>
      </c>
    </row>
    <row r="4754" spans="1:3" hidden="1" x14ac:dyDescent="0.25">
      <c r="A4754">
        <v>4753</v>
      </c>
      <c r="B4754" s="10" t="s">
        <v>7346</v>
      </c>
      <c r="C4754" t="s">
        <v>1484</v>
      </c>
    </row>
    <row r="4755" spans="1:3" hidden="1" x14ac:dyDescent="0.25">
      <c r="A4755">
        <v>4754</v>
      </c>
      <c r="B4755" s="10" t="s">
        <v>7347</v>
      </c>
      <c r="C4755" t="s">
        <v>15326</v>
      </c>
    </row>
    <row r="4756" spans="1:3" hidden="1" x14ac:dyDescent="0.25">
      <c r="A4756">
        <v>4755</v>
      </c>
      <c r="B4756" s="10" t="s">
        <v>7348</v>
      </c>
      <c r="C4756" t="s">
        <v>1485</v>
      </c>
    </row>
    <row r="4757" spans="1:3" hidden="1" x14ac:dyDescent="0.25">
      <c r="A4757">
        <v>4756</v>
      </c>
      <c r="B4757" s="10" t="s">
        <v>7349</v>
      </c>
      <c r="C4757" t="s">
        <v>1486</v>
      </c>
    </row>
    <row r="4758" spans="1:3" hidden="1" x14ac:dyDescent="0.25">
      <c r="A4758">
        <v>4757</v>
      </c>
      <c r="B4758" s="10" t="s">
        <v>7350</v>
      </c>
      <c r="C4758" t="s">
        <v>1487</v>
      </c>
    </row>
    <row r="4759" spans="1:3" hidden="1" x14ac:dyDescent="0.25">
      <c r="A4759">
        <v>4758</v>
      </c>
      <c r="B4759" s="10" t="s">
        <v>7351</v>
      </c>
      <c r="C4759" t="s">
        <v>15327</v>
      </c>
    </row>
    <row r="4760" spans="1:3" hidden="1" x14ac:dyDescent="0.25">
      <c r="A4760">
        <v>4759</v>
      </c>
      <c r="B4760" s="10" t="s">
        <v>7352</v>
      </c>
      <c r="C4760" t="s">
        <v>15328</v>
      </c>
    </row>
    <row r="4761" spans="1:3" hidden="1" x14ac:dyDescent="0.25">
      <c r="A4761">
        <v>4760</v>
      </c>
      <c r="B4761" s="10" t="s">
        <v>7353</v>
      </c>
      <c r="C4761" t="s">
        <v>1488</v>
      </c>
    </row>
    <row r="4762" spans="1:3" hidden="1" x14ac:dyDescent="0.25">
      <c r="A4762">
        <v>4761</v>
      </c>
      <c r="B4762" s="10" t="s">
        <v>7354</v>
      </c>
      <c r="C4762" t="s">
        <v>1489</v>
      </c>
    </row>
    <row r="4763" spans="1:3" hidden="1" x14ac:dyDescent="0.25">
      <c r="A4763">
        <v>4762</v>
      </c>
      <c r="B4763" s="10" t="s">
        <v>7355</v>
      </c>
      <c r="C4763" t="s">
        <v>1489</v>
      </c>
    </row>
    <row r="4764" spans="1:3" hidden="1" x14ac:dyDescent="0.25">
      <c r="A4764">
        <v>4763</v>
      </c>
      <c r="B4764" s="10" t="s">
        <v>7356</v>
      </c>
      <c r="C4764" t="s">
        <v>15329</v>
      </c>
    </row>
    <row r="4765" spans="1:3" hidden="1" x14ac:dyDescent="0.25">
      <c r="A4765">
        <v>4764</v>
      </c>
      <c r="B4765" s="10" t="s">
        <v>7357</v>
      </c>
      <c r="C4765" t="s">
        <v>15330</v>
      </c>
    </row>
    <row r="4766" spans="1:3" hidden="1" x14ac:dyDescent="0.25">
      <c r="A4766">
        <v>4765</v>
      </c>
      <c r="B4766" s="10" t="s">
        <v>7358</v>
      </c>
      <c r="C4766" t="s">
        <v>15331</v>
      </c>
    </row>
    <row r="4767" spans="1:3" hidden="1" x14ac:dyDescent="0.25">
      <c r="A4767">
        <v>4766</v>
      </c>
      <c r="B4767" s="10" t="s">
        <v>7359</v>
      </c>
      <c r="C4767" t="s">
        <v>1490</v>
      </c>
    </row>
    <row r="4768" spans="1:3" hidden="1" x14ac:dyDescent="0.25">
      <c r="A4768">
        <v>4767</v>
      </c>
      <c r="B4768" s="10" t="s">
        <v>7360</v>
      </c>
      <c r="C4768" t="s">
        <v>15332</v>
      </c>
    </row>
    <row r="4769" spans="1:3" hidden="1" x14ac:dyDescent="0.25">
      <c r="A4769">
        <v>4768</v>
      </c>
      <c r="B4769" s="10" t="s">
        <v>7361</v>
      </c>
      <c r="C4769" t="s">
        <v>1491</v>
      </c>
    </row>
    <row r="4770" spans="1:3" hidden="1" x14ac:dyDescent="0.25">
      <c r="A4770">
        <v>4769</v>
      </c>
      <c r="B4770" s="10" t="s">
        <v>7362</v>
      </c>
      <c r="C4770" t="s">
        <v>15333</v>
      </c>
    </row>
    <row r="4771" spans="1:3" hidden="1" x14ac:dyDescent="0.25">
      <c r="A4771">
        <v>4770</v>
      </c>
      <c r="B4771" s="10" t="s">
        <v>7363</v>
      </c>
      <c r="C4771" t="s">
        <v>15334</v>
      </c>
    </row>
    <row r="4772" spans="1:3" hidden="1" x14ac:dyDescent="0.25">
      <c r="A4772">
        <v>4771</v>
      </c>
      <c r="B4772" s="10" t="s">
        <v>7364</v>
      </c>
      <c r="C4772" t="s">
        <v>15335</v>
      </c>
    </row>
    <row r="4773" spans="1:3" hidden="1" x14ac:dyDescent="0.25">
      <c r="A4773">
        <v>4772</v>
      </c>
      <c r="B4773" s="10" t="s">
        <v>7365</v>
      </c>
      <c r="C4773" t="s">
        <v>15336</v>
      </c>
    </row>
    <row r="4774" spans="1:3" hidden="1" x14ac:dyDescent="0.25">
      <c r="A4774">
        <v>4773</v>
      </c>
      <c r="B4774" s="10" t="s">
        <v>7366</v>
      </c>
      <c r="C4774" t="s">
        <v>15337</v>
      </c>
    </row>
    <row r="4775" spans="1:3" hidden="1" x14ac:dyDescent="0.25">
      <c r="A4775">
        <v>4774</v>
      </c>
      <c r="B4775" s="10" t="s">
        <v>7367</v>
      </c>
      <c r="C4775" t="s">
        <v>15338</v>
      </c>
    </row>
    <row r="4776" spans="1:3" hidden="1" x14ac:dyDescent="0.25">
      <c r="A4776">
        <v>4775</v>
      </c>
      <c r="B4776" s="10" t="s">
        <v>7368</v>
      </c>
      <c r="C4776" t="s">
        <v>15339</v>
      </c>
    </row>
    <row r="4777" spans="1:3" hidden="1" x14ac:dyDescent="0.25">
      <c r="A4777">
        <v>4776</v>
      </c>
      <c r="B4777" s="10" t="s">
        <v>7369</v>
      </c>
      <c r="C4777" t="s">
        <v>15340</v>
      </c>
    </row>
    <row r="4778" spans="1:3" hidden="1" x14ac:dyDescent="0.25">
      <c r="A4778">
        <v>4777</v>
      </c>
      <c r="B4778" s="10" t="s">
        <v>7370</v>
      </c>
      <c r="C4778" t="s">
        <v>15341</v>
      </c>
    </row>
    <row r="4779" spans="1:3" hidden="1" x14ac:dyDescent="0.25">
      <c r="A4779">
        <v>4778</v>
      </c>
      <c r="B4779" s="10" t="s">
        <v>7371</v>
      </c>
      <c r="C4779" t="s">
        <v>15342</v>
      </c>
    </row>
    <row r="4780" spans="1:3" hidden="1" x14ac:dyDescent="0.25">
      <c r="A4780">
        <v>4779</v>
      </c>
      <c r="B4780" s="10" t="s">
        <v>7372</v>
      </c>
      <c r="C4780" t="s">
        <v>15343</v>
      </c>
    </row>
    <row r="4781" spans="1:3" hidden="1" x14ac:dyDescent="0.25">
      <c r="A4781">
        <v>4780</v>
      </c>
      <c r="B4781" s="10" t="s">
        <v>7373</v>
      </c>
      <c r="C4781" t="s">
        <v>15344</v>
      </c>
    </row>
    <row r="4782" spans="1:3" hidden="1" x14ac:dyDescent="0.25">
      <c r="A4782">
        <v>4781</v>
      </c>
      <c r="B4782" s="10" t="s">
        <v>7374</v>
      </c>
      <c r="C4782" t="s">
        <v>15345</v>
      </c>
    </row>
    <row r="4783" spans="1:3" hidden="1" x14ac:dyDescent="0.25">
      <c r="A4783">
        <v>4782</v>
      </c>
      <c r="B4783" s="10" t="s">
        <v>7375</v>
      </c>
      <c r="C4783" t="s">
        <v>15346</v>
      </c>
    </row>
    <row r="4784" spans="1:3" hidden="1" x14ac:dyDescent="0.25">
      <c r="A4784">
        <v>4783</v>
      </c>
      <c r="B4784" s="10" t="s">
        <v>7376</v>
      </c>
      <c r="C4784" t="s">
        <v>15347</v>
      </c>
    </row>
    <row r="4785" spans="1:3" hidden="1" x14ac:dyDescent="0.25">
      <c r="A4785">
        <v>4784</v>
      </c>
      <c r="B4785" s="10" t="s">
        <v>7377</v>
      </c>
      <c r="C4785" t="s">
        <v>15348</v>
      </c>
    </row>
    <row r="4786" spans="1:3" hidden="1" x14ac:dyDescent="0.25">
      <c r="A4786">
        <v>4785</v>
      </c>
      <c r="B4786" s="10" t="s">
        <v>7378</v>
      </c>
      <c r="C4786" t="s">
        <v>15349</v>
      </c>
    </row>
    <row r="4787" spans="1:3" hidden="1" x14ac:dyDescent="0.25">
      <c r="A4787">
        <v>4786</v>
      </c>
      <c r="B4787" s="10" t="s">
        <v>7379</v>
      </c>
      <c r="C4787" t="s">
        <v>15350</v>
      </c>
    </row>
    <row r="4788" spans="1:3" hidden="1" x14ac:dyDescent="0.25">
      <c r="A4788">
        <v>4787</v>
      </c>
      <c r="B4788" s="10" t="s">
        <v>7380</v>
      </c>
      <c r="C4788" t="s">
        <v>15351</v>
      </c>
    </row>
    <row r="4789" spans="1:3" hidden="1" x14ac:dyDescent="0.25">
      <c r="A4789">
        <v>4788</v>
      </c>
      <c r="B4789" s="10" t="s">
        <v>7381</v>
      </c>
      <c r="C4789" t="s">
        <v>15352</v>
      </c>
    </row>
    <row r="4790" spans="1:3" hidden="1" x14ac:dyDescent="0.25">
      <c r="A4790">
        <v>4789</v>
      </c>
      <c r="B4790" s="10" t="s">
        <v>7382</v>
      </c>
      <c r="C4790" t="s">
        <v>15353</v>
      </c>
    </row>
    <row r="4791" spans="1:3" hidden="1" x14ac:dyDescent="0.25">
      <c r="A4791">
        <v>4790</v>
      </c>
      <c r="B4791" s="10" t="s">
        <v>7383</v>
      </c>
      <c r="C4791" t="s">
        <v>1492</v>
      </c>
    </row>
    <row r="4792" spans="1:3" hidden="1" x14ac:dyDescent="0.25">
      <c r="A4792">
        <v>4791</v>
      </c>
      <c r="B4792" s="10" t="s">
        <v>7384</v>
      </c>
      <c r="C4792" t="s">
        <v>1493</v>
      </c>
    </row>
    <row r="4793" spans="1:3" hidden="1" x14ac:dyDescent="0.25">
      <c r="A4793">
        <v>4792</v>
      </c>
      <c r="B4793" s="10" t="s">
        <v>7385</v>
      </c>
      <c r="C4793" t="s">
        <v>15354</v>
      </c>
    </row>
    <row r="4794" spans="1:3" hidden="1" x14ac:dyDescent="0.25">
      <c r="A4794">
        <v>4793</v>
      </c>
      <c r="B4794" s="10" t="s">
        <v>7386</v>
      </c>
      <c r="C4794" t="s">
        <v>15355</v>
      </c>
    </row>
    <row r="4795" spans="1:3" hidden="1" x14ac:dyDescent="0.25">
      <c r="A4795">
        <v>4794</v>
      </c>
      <c r="B4795" s="10" t="s">
        <v>7387</v>
      </c>
      <c r="C4795" t="s">
        <v>1494</v>
      </c>
    </row>
    <row r="4796" spans="1:3" hidden="1" x14ac:dyDescent="0.25">
      <c r="A4796">
        <v>4795</v>
      </c>
      <c r="B4796" s="10" t="s">
        <v>7388</v>
      </c>
      <c r="C4796" t="s">
        <v>15356</v>
      </c>
    </row>
    <row r="4797" spans="1:3" hidden="1" x14ac:dyDescent="0.25">
      <c r="A4797">
        <v>4796</v>
      </c>
      <c r="B4797" s="10" t="s">
        <v>7389</v>
      </c>
      <c r="C4797" t="s">
        <v>15357</v>
      </c>
    </row>
    <row r="4798" spans="1:3" hidden="1" x14ac:dyDescent="0.25">
      <c r="A4798">
        <v>4797</v>
      </c>
      <c r="B4798" s="10" t="s">
        <v>7390</v>
      </c>
      <c r="C4798" t="s">
        <v>15358</v>
      </c>
    </row>
    <row r="4799" spans="1:3" hidden="1" x14ac:dyDescent="0.25">
      <c r="A4799">
        <v>4798</v>
      </c>
      <c r="B4799" s="10" t="s">
        <v>7391</v>
      </c>
      <c r="C4799" t="s">
        <v>1495</v>
      </c>
    </row>
    <row r="4800" spans="1:3" hidden="1" x14ac:dyDescent="0.25">
      <c r="A4800">
        <v>4799</v>
      </c>
      <c r="B4800" s="10" t="s">
        <v>7392</v>
      </c>
      <c r="C4800" t="s">
        <v>15359</v>
      </c>
    </row>
    <row r="4801" spans="1:3" hidden="1" x14ac:dyDescent="0.25">
      <c r="A4801">
        <v>4800</v>
      </c>
      <c r="B4801" s="10" t="s">
        <v>7393</v>
      </c>
      <c r="C4801" t="s">
        <v>1496</v>
      </c>
    </row>
    <row r="4802" spans="1:3" hidden="1" x14ac:dyDescent="0.25">
      <c r="A4802">
        <v>4801</v>
      </c>
      <c r="B4802" s="10" t="s">
        <v>7394</v>
      </c>
      <c r="C4802" t="s">
        <v>15360</v>
      </c>
    </row>
    <row r="4803" spans="1:3" hidden="1" x14ac:dyDescent="0.25">
      <c r="A4803">
        <v>4802</v>
      </c>
      <c r="B4803" s="10" t="s">
        <v>7395</v>
      </c>
      <c r="C4803" t="s">
        <v>15361</v>
      </c>
    </row>
    <row r="4804" spans="1:3" hidden="1" x14ac:dyDescent="0.25">
      <c r="A4804">
        <v>4803</v>
      </c>
      <c r="B4804" s="10" t="s">
        <v>7396</v>
      </c>
      <c r="C4804" t="s">
        <v>15362</v>
      </c>
    </row>
    <row r="4805" spans="1:3" hidden="1" x14ac:dyDescent="0.25">
      <c r="A4805">
        <v>4804</v>
      </c>
      <c r="B4805" s="10" t="s">
        <v>7397</v>
      </c>
      <c r="C4805" t="s">
        <v>1497</v>
      </c>
    </row>
    <row r="4806" spans="1:3" hidden="1" x14ac:dyDescent="0.25">
      <c r="A4806">
        <v>4805</v>
      </c>
      <c r="B4806" s="10" t="s">
        <v>7398</v>
      </c>
      <c r="C4806" t="s">
        <v>15363</v>
      </c>
    </row>
    <row r="4807" spans="1:3" hidden="1" x14ac:dyDescent="0.25">
      <c r="A4807">
        <v>4806</v>
      </c>
      <c r="B4807" s="10" t="s">
        <v>7399</v>
      </c>
      <c r="C4807" t="s">
        <v>15364</v>
      </c>
    </row>
    <row r="4808" spans="1:3" hidden="1" x14ac:dyDescent="0.25">
      <c r="A4808">
        <v>4807</v>
      </c>
      <c r="B4808" s="10" t="s">
        <v>7400</v>
      </c>
      <c r="C4808" t="s">
        <v>1498</v>
      </c>
    </row>
    <row r="4809" spans="1:3" hidden="1" x14ac:dyDescent="0.25">
      <c r="A4809">
        <v>4808</v>
      </c>
      <c r="B4809" s="10" t="s">
        <v>7401</v>
      </c>
      <c r="C4809" t="s">
        <v>15365</v>
      </c>
    </row>
    <row r="4810" spans="1:3" hidden="1" x14ac:dyDescent="0.25">
      <c r="A4810">
        <v>4809</v>
      </c>
      <c r="B4810" s="10" t="s">
        <v>7402</v>
      </c>
      <c r="C4810" t="s">
        <v>15366</v>
      </c>
    </row>
    <row r="4811" spans="1:3" hidden="1" x14ac:dyDescent="0.25">
      <c r="A4811">
        <v>4810</v>
      </c>
      <c r="B4811" s="10" t="s">
        <v>7403</v>
      </c>
      <c r="C4811" t="s">
        <v>15367</v>
      </c>
    </row>
    <row r="4812" spans="1:3" hidden="1" x14ac:dyDescent="0.25">
      <c r="A4812">
        <v>4811</v>
      </c>
      <c r="B4812" s="10" t="s">
        <v>7404</v>
      </c>
      <c r="C4812" t="s">
        <v>15368</v>
      </c>
    </row>
    <row r="4813" spans="1:3" hidden="1" x14ac:dyDescent="0.25">
      <c r="A4813">
        <v>4812</v>
      </c>
      <c r="B4813" s="10" t="s">
        <v>7405</v>
      </c>
      <c r="C4813" t="s">
        <v>15369</v>
      </c>
    </row>
    <row r="4814" spans="1:3" hidden="1" x14ac:dyDescent="0.25">
      <c r="A4814">
        <v>4813</v>
      </c>
      <c r="B4814" s="10" t="s">
        <v>7406</v>
      </c>
      <c r="C4814" t="s">
        <v>15370</v>
      </c>
    </row>
    <row r="4815" spans="1:3" hidden="1" x14ac:dyDescent="0.25">
      <c r="A4815">
        <v>4814</v>
      </c>
      <c r="B4815" s="10" t="s">
        <v>7407</v>
      </c>
      <c r="C4815" t="s">
        <v>15371</v>
      </c>
    </row>
    <row r="4816" spans="1:3" hidden="1" x14ac:dyDescent="0.25">
      <c r="A4816">
        <v>4815</v>
      </c>
      <c r="B4816" s="10" t="s">
        <v>7408</v>
      </c>
      <c r="C4816" t="s">
        <v>15372</v>
      </c>
    </row>
    <row r="4817" spans="1:3" hidden="1" x14ac:dyDescent="0.25">
      <c r="A4817">
        <v>4816</v>
      </c>
      <c r="B4817" s="10" t="s">
        <v>7409</v>
      </c>
      <c r="C4817" t="s">
        <v>15373</v>
      </c>
    </row>
    <row r="4818" spans="1:3" hidden="1" x14ac:dyDescent="0.25">
      <c r="A4818">
        <v>4817</v>
      </c>
      <c r="B4818" s="10" t="s">
        <v>7410</v>
      </c>
      <c r="C4818" t="s">
        <v>15374</v>
      </c>
    </row>
    <row r="4819" spans="1:3" hidden="1" x14ac:dyDescent="0.25">
      <c r="A4819">
        <v>4818</v>
      </c>
      <c r="B4819" s="10" t="s">
        <v>7411</v>
      </c>
      <c r="C4819" t="s">
        <v>15375</v>
      </c>
    </row>
    <row r="4820" spans="1:3" hidden="1" x14ac:dyDescent="0.25">
      <c r="A4820">
        <v>4819</v>
      </c>
      <c r="B4820" s="10" t="s">
        <v>7412</v>
      </c>
      <c r="C4820" t="s">
        <v>15376</v>
      </c>
    </row>
    <row r="4821" spans="1:3" hidden="1" x14ac:dyDescent="0.25">
      <c r="A4821">
        <v>4820</v>
      </c>
      <c r="B4821" s="10" t="s">
        <v>7413</v>
      </c>
      <c r="C4821" t="s">
        <v>1499</v>
      </c>
    </row>
    <row r="4822" spans="1:3" hidden="1" x14ac:dyDescent="0.25">
      <c r="A4822">
        <v>4821</v>
      </c>
      <c r="B4822" s="10" t="s">
        <v>7414</v>
      </c>
      <c r="C4822" t="s">
        <v>15377</v>
      </c>
    </row>
    <row r="4823" spans="1:3" hidden="1" x14ac:dyDescent="0.25">
      <c r="A4823">
        <v>4822</v>
      </c>
      <c r="B4823" s="10" t="s">
        <v>7415</v>
      </c>
      <c r="C4823" t="s">
        <v>15378</v>
      </c>
    </row>
    <row r="4824" spans="1:3" hidden="1" x14ac:dyDescent="0.25">
      <c r="A4824">
        <v>4823</v>
      </c>
      <c r="B4824" s="10" t="s">
        <v>7416</v>
      </c>
      <c r="C4824" t="s">
        <v>1500</v>
      </c>
    </row>
    <row r="4825" spans="1:3" hidden="1" x14ac:dyDescent="0.25">
      <c r="A4825">
        <v>4824</v>
      </c>
      <c r="B4825" s="10" t="s">
        <v>7417</v>
      </c>
      <c r="C4825" t="s">
        <v>15379</v>
      </c>
    </row>
    <row r="4826" spans="1:3" hidden="1" x14ac:dyDescent="0.25">
      <c r="A4826">
        <v>4825</v>
      </c>
      <c r="B4826" s="10" t="s">
        <v>7418</v>
      </c>
      <c r="C4826" t="s">
        <v>15380</v>
      </c>
    </row>
    <row r="4827" spans="1:3" hidden="1" x14ac:dyDescent="0.25">
      <c r="A4827">
        <v>4826</v>
      </c>
      <c r="B4827" s="10" t="s">
        <v>7419</v>
      </c>
      <c r="C4827" t="s">
        <v>1501</v>
      </c>
    </row>
    <row r="4828" spans="1:3" hidden="1" x14ac:dyDescent="0.25">
      <c r="A4828">
        <v>4827</v>
      </c>
      <c r="B4828" s="10" t="s">
        <v>7420</v>
      </c>
      <c r="C4828" t="s">
        <v>15381</v>
      </c>
    </row>
    <row r="4829" spans="1:3" hidden="1" x14ac:dyDescent="0.25">
      <c r="A4829">
        <v>4828</v>
      </c>
      <c r="B4829" s="10" t="s">
        <v>7421</v>
      </c>
      <c r="C4829" t="s">
        <v>1502</v>
      </c>
    </row>
    <row r="4830" spans="1:3" hidden="1" x14ac:dyDescent="0.25">
      <c r="A4830">
        <v>4829</v>
      </c>
      <c r="B4830" s="10" t="s">
        <v>7422</v>
      </c>
      <c r="C4830" t="s">
        <v>15382</v>
      </c>
    </row>
    <row r="4831" spans="1:3" hidden="1" x14ac:dyDescent="0.25">
      <c r="A4831">
        <v>4830</v>
      </c>
      <c r="B4831" s="10" t="s">
        <v>7423</v>
      </c>
      <c r="C4831" t="s">
        <v>15383</v>
      </c>
    </row>
    <row r="4832" spans="1:3" hidden="1" x14ac:dyDescent="0.25">
      <c r="A4832">
        <v>4831</v>
      </c>
      <c r="B4832" s="10" t="s">
        <v>7424</v>
      </c>
      <c r="C4832" t="s">
        <v>15384</v>
      </c>
    </row>
    <row r="4833" spans="1:3" hidden="1" x14ac:dyDescent="0.25">
      <c r="A4833">
        <v>4832</v>
      </c>
      <c r="B4833" s="10" t="s">
        <v>7425</v>
      </c>
      <c r="C4833" t="s">
        <v>15385</v>
      </c>
    </row>
    <row r="4834" spans="1:3" hidden="1" x14ac:dyDescent="0.25">
      <c r="A4834">
        <v>4833</v>
      </c>
      <c r="B4834" s="10" t="s">
        <v>7426</v>
      </c>
      <c r="C4834" t="s">
        <v>15386</v>
      </c>
    </row>
    <row r="4835" spans="1:3" hidden="1" x14ac:dyDescent="0.25">
      <c r="A4835">
        <v>4834</v>
      </c>
      <c r="B4835" s="10" t="s">
        <v>7427</v>
      </c>
      <c r="C4835" t="s">
        <v>15387</v>
      </c>
    </row>
    <row r="4836" spans="1:3" hidden="1" x14ac:dyDescent="0.25">
      <c r="A4836">
        <v>4835</v>
      </c>
      <c r="B4836" s="10" t="s">
        <v>7428</v>
      </c>
      <c r="C4836" t="s">
        <v>15388</v>
      </c>
    </row>
    <row r="4837" spans="1:3" hidden="1" x14ac:dyDescent="0.25">
      <c r="A4837">
        <v>4836</v>
      </c>
      <c r="B4837" s="10" t="s">
        <v>7429</v>
      </c>
      <c r="C4837" t="s">
        <v>15389</v>
      </c>
    </row>
    <row r="4838" spans="1:3" hidden="1" x14ac:dyDescent="0.25">
      <c r="A4838">
        <v>4837</v>
      </c>
      <c r="B4838" s="10" t="s">
        <v>7430</v>
      </c>
      <c r="C4838" t="s">
        <v>15390</v>
      </c>
    </row>
    <row r="4839" spans="1:3" hidden="1" x14ac:dyDescent="0.25">
      <c r="A4839">
        <v>4838</v>
      </c>
      <c r="B4839" s="10" t="s">
        <v>7431</v>
      </c>
      <c r="C4839" t="s">
        <v>15391</v>
      </c>
    </row>
    <row r="4840" spans="1:3" hidden="1" x14ac:dyDescent="0.25">
      <c r="A4840">
        <v>4839</v>
      </c>
      <c r="B4840" s="10" t="s">
        <v>7432</v>
      </c>
      <c r="C4840" t="s">
        <v>15392</v>
      </c>
    </row>
    <row r="4841" spans="1:3" hidden="1" x14ac:dyDescent="0.25">
      <c r="A4841">
        <v>4840</v>
      </c>
      <c r="B4841" s="10" t="s">
        <v>7433</v>
      </c>
      <c r="C4841" t="s">
        <v>1503</v>
      </c>
    </row>
    <row r="4842" spans="1:3" hidden="1" x14ac:dyDescent="0.25">
      <c r="A4842">
        <v>4841</v>
      </c>
      <c r="B4842" s="10" t="s">
        <v>7434</v>
      </c>
      <c r="C4842" t="s">
        <v>1504</v>
      </c>
    </row>
    <row r="4843" spans="1:3" hidden="1" x14ac:dyDescent="0.25">
      <c r="A4843">
        <v>4842</v>
      </c>
      <c r="B4843" s="10" t="s">
        <v>7435</v>
      </c>
      <c r="C4843" t="s">
        <v>15393</v>
      </c>
    </row>
    <row r="4844" spans="1:3" hidden="1" x14ac:dyDescent="0.25">
      <c r="A4844">
        <v>4843</v>
      </c>
      <c r="B4844" s="10" t="s">
        <v>7436</v>
      </c>
      <c r="C4844" t="s">
        <v>15394</v>
      </c>
    </row>
    <row r="4845" spans="1:3" hidden="1" x14ac:dyDescent="0.25">
      <c r="A4845">
        <v>4844</v>
      </c>
      <c r="B4845" s="10" t="s">
        <v>7437</v>
      </c>
      <c r="C4845" t="s">
        <v>15395</v>
      </c>
    </row>
    <row r="4846" spans="1:3" hidden="1" x14ac:dyDescent="0.25">
      <c r="A4846">
        <v>4845</v>
      </c>
      <c r="B4846" s="10" t="s">
        <v>7438</v>
      </c>
      <c r="C4846" t="s">
        <v>1505</v>
      </c>
    </row>
    <row r="4847" spans="1:3" hidden="1" x14ac:dyDescent="0.25">
      <c r="A4847">
        <v>4846</v>
      </c>
      <c r="B4847" s="10" t="s">
        <v>7439</v>
      </c>
      <c r="C4847" t="s">
        <v>15396</v>
      </c>
    </row>
    <row r="4848" spans="1:3" hidden="1" x14ac:dyDescent="0.25">
      <c r="A4848">
        <v>4847</v>
      </c>
      <c r="B4848" s="10" t="s">
        <v>7440</v>
      </c>
      <c r="C4848" t="s">
        <v>15397</v>
      </c>
    </row>
    <row r="4849" spans="1:3" hidden="1" x14ac:dyDescent="0.25">
      <c r="A4849">
        <v>4848</v>
      </c>
      <c r="B4849" s="10" t="s">
        <v>7441</v>
      </c>
      <c r="C4849" t="s">
        <v>15398</v>
      </c>
    </row>
    <row r="4850" spans="1:3" hidden="1" x14ac:dyDescent="0.25">
      <c r="A4850">
        <v>4849</v>
      </c>
      <c r="B4850" s="10" t="s">
        <v>7442</v>
      </c>
      <c r="C4850" t="s">
        <v>15399</v>
      </c>
    </row>
    <row r="4851" spans="1:3" hidden="1" x14ac:dyDescent="0.25">
      <c r="A4851">
        <v>4850</v>
      </c>
      <c r="B4851" s="10" t="s">
        <v>7443</v>
      </c>
      <c r="C4851" t="s">
        <v>15400</v>
      </c>
    </row>
    <row r="4852" spans="1:3" hidden="1" x14ac:dyDescent="0.25">
      <c r="A4852">
        <v>4851</v>
      </c>
      <c r="B4852" s="10" t="s">
        <v>7444</v>
      </c>
      <c r="C4852" t="s">
        <v>15401</v>
      </c>
    </row>
    <row r="4853" spans="1:3" hidden="1" x14ac:dyDescent="0.25">
      <c r="A4853">
        <v>4852</v>
      </c>
      <c r="B4853" s="10" t="s">
        <v>7445</v>
      </c>
      <c r="C4853" t="s">
        <v>15402</v>
      </c>
    </row>
    <row r="4854" spans="1:3" hidden="1" x14ac:dyDescent="0.25">
      <c r="A4854">
        <v>4853</v>
      </c>
      <c r="B4854" s="10" t="s">
        <v>7446</v>
      </c>
      <c r="C4854" t="s">
        <v>15403</v>
      </c>
    </row>
    <row r="4855" spans="1:3" hidden="1" x14ac:dyDescent="0.25">
      <c r="A4855">
        <v>4854</v>
      </c>
      <c r="B4855" s="10" t="s">
        <v>7447</v>
      </c>
      <c r="C4855" t="s">
        <v>15404</v>
      </c>
    </row>
    <row r="4856" spans="1:3" hidden="1" x14ac:dyDescent="0.25">
      <c r="A4856">
        <v>4855</v>
      </c>
      <c r="B4856" s="10" t="s">
        <v>7448</v>
      </c>
      <c r="C4856" t="s">
        <v>15405</v>
      </c>
    </row>
    <row r="4857" spans="1:3" hidden="1" x14ac:dyDescent="0.25">
      <c r="A4857">
        <v>4856</v>
      </c>
      <c r="B4857" s="10" t="s">
        <v>7449</v>
      </c>
      <c r="C4857" t="s">
        <v>15406</v>
      </c>
    </row>
    <row r="4858" spans="1:3" hidden="1" x14ac:dyDescent="0.25">
      <c r="A4858">
        <v>4857</v>
      </c>
      <c r="B4858" s="10" t="s">
        <v>7450</v>
      </c>
      <c r="C4858" t="s">
        <v>15407</v>
      </c>
    </row>
    <row r="4859" spans="1:3" hidden="1" x14ac:dyDescent="0.25">
      <c r="A4859">
        <v>4858</v>
      </c>
      <c r="B4859" s="10" t="s">
        <v>7451</v>
      </c>
      <c r="C4859" t="s">
        <v>15408</v>
      </c>
    </row>
    <row r="4860" spans="1:3" hidden="1" x14ac:dyDescent="0.25">
      <c r="A4860">
        <v>4859</v>
      </c>
      <c r="B4860" s="10" t="s">
        <v>7452</v>
      </c>
      <c r="C4860" t="s">
        <v>1506</v>
      </c>
    </row>
    <row r="4861" spans="1:3" hidden="1" x14ac:dyDescent="0.25">
      <c r="A4861">
        <v>4860</v>
      </c>
      <c r="B4861" s="10" t="s">
        <v>7453</v>
      </c>
      <c r="C4861" t="s">
        <v>15409</v>
      </c>
    </row>
    <row r="4862" spans="1:3" hidden="1" x14ac:dyDescent="0.25">
      <c r="A4862">
        <v>4861</v>
      </c>
      <c r="B4862" s="10" t="s">
        <v>7454</v>
      </c>
      <c r="C4862" t="s">
        <v>15410</v>
      </c>
    </row>
    <row r="4863" spans="1:3" hidden="1" x14ac:dyDescent="0.25">
      <c r="A4863">
        <v>4862</v>
      </c>
      <c r="B4863" s="10" t="s">
        <v>7455</v>
      </c>
      <c r="C4863" t="s">
        <v>15411</v>
      </c>
    </row>
    <row r="4864" spans="1:3" hidden="1" x14ac:dyDescent="0.25">
      <c r="A4864">
        <v>4863</v>
      </c>
      <c r="B4864" s="10" t="s">
        <v>7456</v>
      </c>
      <c r="C4864" t="s">
        <v>1507</v>
      </c>
    </row>
    <row r="4865" spans="1:3" hidden="1" x14ac:dyDescent="0.25">
      <c r="A4865">
        <v>4864</v>
      </c>
      <c r="B4865" s="10" t="s">
        <v>7457</v>
      </c>
      <c r="C4865" t="s">
        <v>1508</v>
      </c>
    </row>
    <row r="4866" spans="1:3" hidden="1" x14ac:dyDescent="0.25">
      <c r="A4866">
        <v>4865</v>
      </c>
      <c r="B4866" s="10" t="s">
        <v>7458</v>
      </c>
      <c r="C4866" t="s">
        <v>15412</v>
      </c>
    </row>
    <row r="4867" spans="1:3" hidden="1" x14ac:dyDescent="0.25">
      <c r="A4867">
        <v>4866</v>
      </c>
      <c r="B4867" s="10" t="s">
        <v>7459</v>
      </c>
      <c r="C4867" t="s">
        <v>1509</v>
      </c>
    </row>
    <row r="4868" spans="1:3" hidden="1" x14ac:dyDescent="0.25">
      <c r="A4868">
        <v>4867</v>
      </c>
      <c r="B4868" s="10" t="s">
        <v>7460</v>
      </c>
      <c r="C4868" t="s">
        <v>15413</v>
      </c>
    </row>
    <row r="4869" spans="1:3" hidden="1" x14ac:dyDescent="0.25">
      <c r="A4869">
        <v>4868</v>
      </c>
      <c r="B4869" s="10" t="s">
        <v>7461</v>
      </c>
      <c r="C4869" t="s">
        <v>15414</v>
      </c>
    </row>
    <row r="4870" spans="1:3" hidden="1" x14ac:dyDescent="0.25">
      <c r="A4870">
        <v>4869</v>
      </c>
      <c r="B4870" s="10" t="s">
        <v>7462</v>
      </c>
      <c r="C4870" t="s">
        <v>15415</v>
      </c>
    </row>
    <row r="4871" spans="1:3" hidden="1" x14ac:dyDescent="0.25">
      <c r="A4871">
        <v>4870</v>
      </c>
      <c r="B4871" s="10" t="s">
        <v>7463</v>
      </c>
      <c r="C4871" t="s">
        <v>15416</v>
      </c>
    </row>
    <row r="4872" spans="1:3" hidden="1" x14ac:dyDescent="0.25">
      <c r="A4872">
        <v>4871</v>
      </c>
      <c r="B4872" s="10" t="s">
        <v>7464</v>
      </c>
      <c r="C4872" t="s">
        <v>15417</v>
      </c>
    </row>
    <row r="4873" spans="1:3" hidden="1" x14ac:dyDescent="0.25">
      <c r="A4873">
        <v>4872</v>
      </c>
      <c r="B4873" s="10" t="s">
        <v>7465</v>
      </c>
      <c r="C4873" t="s">
        <v>15418</v>
      </c>
    </row>
    <row r="4874" spans="1:3" hidden="1" x14ac:dyDescent="0.25">
      <c r="A4874">
        <v>4873</v>
      </c>
      <c r="B4874" s="10" t="s">
        <v>7466</v>
      </c>
      <c r="C4874" t="s">
        <v>15419</v>
      </c>
    </row>
    <row r="4875" spans="1:3" hidden="1" x14ac:dyDescent="0.25">
      <c r="A4875">
        <v>4874</v>
      </c>
      <c r="B4875" s="10" t="s">
        <v>7467</v>
      </c>
      <c r="C4875" t="s">
        <v>15420</v>
      </c>
    </row>
    <row r="4876" spans="1:3" hidden="1" x14ac:dyDescent="0.25">
      <c r="A4876">
        <v>4875</v>
      </c>
      <c r="B4876" s="10" t="s">
        <v>7468</v>
      </c>
      <c r="C4876" t="s">
        <v>15421</v>
      </c>
    </row>
    <row r="4877" spans="1:3" hidden="1" x14ac:dyDescent="0.25">
      <c r="A4877">
        <v>4876</v>
      </c>
      <c r="B4877" s="10" t="s">
        <v>7469</v>
      </c>
      <c r="C4877" t="s">
        <v>15422</v>
      </c>
    </row>
    <row r="4878" spans="1:3" hidden="1" x14ac:dyDescent="0.25">
      <c r="A4878">
        <v>4877</v>
      </c>
      <c r="B4878" s="10" t="s">
        <v>7470</v>
      </c>
      <c r="C4878" t="s">
        <v>1510</v>
      </c>
    </row>
    <row r="4879" spans="1:3" hidden="1" x14ac:dyDescent="0.25">
      <c r="A4879">
        <v>4878</v>
      </c>
      <c r="B4879" s="10" t="s">
        <v>7471</v>
      </c>
      <c r="C4879" t="s">
        <v>15423</v>
      </c>
    </row>
    <row r="4880" spans="1:3" hidden="1" x14ac:dyDescent="0.25">
      <c r="A4880">
        <v>4879</v>
      </c>
      <c r="B4880" s="10" t="s">
        <v>7472</v>
      </c>
      <c r="C4880" t="s">
        <v>15424</v>
      </c>
    </row>
    <row r="4881" spans="1:3" hidden="1" x14ac:dyDescent="0.25">
      <c r="A4881">
        <v>4880</v>
      </c>
      <c r="B4881" s="10" t="s">
        <v>7473</v>
      </c>
      <c r="C4881" t="s">
        <v>15425</v>
      </c>
    </row>
    <row r="4882" spans="1:3" hidden="1" x14ac:dyDescent="0.25">
      <c r="A4882">
        <v>4881</v>
      </c>
      <c r="B4882" s="10" t="s">
        <v>7474</v>
      </c>
      <c r="C4882" t="s">
        <v>15426</v>
      </c>
    </row>
    <row r="4883" spans="1:3" hidden="1" x14ac:dyDescent="0.25">
      <c r="A4883">
        <v>4882</v>
      </c>
      <c r="B4883" s="10" t="s">
        <v>7475</v>
      </c>
      <c r="C4883" t="s">
        <v>15427</v>
      </c>
    </row>
    <row r="4884" spans="1:3" hidden="1" x14ac:dyDescent="0.25">
      <c r="A4884">
        <v>4883</v>
      </c>
      <c r="B4884" s="10" t="s">
        <v>7476</v>
      </c>
      <c r="C4884" t="s">
        <v>1511</v>
      </c>
    </row>
    <row r="4885" spans="1:3" hidden="1" x14ac:dyDescent="0.25">
      <c r="A4885">
        <v>4884</v>
      </c>
      <c r="B4885" s="10" t="s">
        <v>7477</v>
      </c>
      <c r="C4885" t="s">
        <v>15428</v>
      </c>
    </row>
    <row r="4886" spans="1:3" hidden="1" x14ac:dyDescent="0.25">
      <c r="A4886">
        <v>4885</v>
      </c>
      <c r="B4886" s="10" t="s">
        <v>7478</v>
      </c>
      <c r="C4886" t="s">
        <v>1512</v>
      </c>
    </row>
    <row r="4887" spans="1:3" hidden="1" x14ac:dyDescent="0.25">
      <c r="A4887">
        <v>4886</v>
      </c>
      <c r="B4887" s="10" t="s">
        <v>7479</v>
      </c>
      <c r="C4887" t="s">
        <v>1505</v>
      </c>
    </row>
    <row r="4888" spans="1:3" hidden="1" x14ac:dyDescent="0.25">
      <c r="A4888">
        <v>4887</v>
      </c>
      <c r="B4888" s="10" t="s">
        <v>7480</v>
      </c>
      <c r="C4888" t="s">
        <v>1513</v>
      </c>
    </row>
    <row r="4889" spans="1:3" hidden="1" x14ac:dyDescent="0.25">
      <c r="A4889">
        <v>4888</v>
      </c>
      <c r="B4889" s="10" t="s">
        <v>7481</v>
      </c>
      <c r="C4889" t="s">
        <v>15429</v>
      </c>
    </row>
    <row r="4890" spans="1:3" hidden="1" x14ac:dyDescent="0.25">
      <c r="A4890">
        <v>4889</v>
      </c>
      <c r="B4890" s="10" t="s">
        <v>7482</v>
      </c>
      <c r="C4890" t="s">
        <v>15430</v>
      </c>
    </row>
    <row r="4891" spans="1:3" hidden="1" x14ac:dyDescent="0.25">
      <c r="A4891">
        <v>4890</v>
      </c>
      <c r="B4891" s="10" t="s">
        <v>7483</v>
      </c>
      <c r="C4891" t="s">
        <v>15431</v>
      </c>
    </row>
    <row r="4892" spans="1:3" hidden="1" x14ac:dyDescent="0.25">
      <c r="A4892">
        <v>4891</v>
      </c>
      <c r="B4892" s="10" t="s">
        <v>7484</v>
      </c>
      <c r="C4892" t="s">
        <v>15432</v>
      </c>
    </row>
    <row r="4893" spans="1:3" hidden="1" x14ac:dyDescent="0.25">
      <c r="A4893">
        <v>4892</v>
      </c>
      <c r="B4893" s="10" t="s">
        <v>7485</v>
      </c>
      <c r="C4893" t="s">
        <v>1514</v>
      </c>
    </row>
    <row r="4894" spans="1:3" hidden="1" x14ac:dyDescent="0.25">
      <c r="A4894">
        <v>4893</v>
      </c>
      <c r="B4894" s="10" t="s">
        <v>7486</v>
      </c>
      <c r="C4894" t="s">
        <v>1515</v>
      </c>
    </row>
    <row r="4895" spans="1:3" hidden="1" x14ac:dyDescent="0.25">
      <c r="A4895">
        <v>4894</v>
      </c>
      <c r="B4895" s="10" t="s">
        <v>7487</v>
      </c>
      <c r="C4895" t="s">
        <v>1516</v>
      </c>
    </row>
    <row r="4896" spans="1:3" hidden="1" x14ac:dyDescent="0.25">
      <c r="A4896">
        <v>4895</v>
      </c>
      <c r="B4896" s="10" t="s">
        <v>7488</v>
      </c>
      <c r="C4896" t="s">
        <v>1517</v>
      </c>
    </row>
    <row r="4897" spans="1:3" hidden="1" x14ac:dyDescent="0.25">
      <c r="A4897">
        <v>4896</v>
      </c>
      <c r="B4897" s="10" t="s">
        <v>7489</v>
      </c>
      <c r="C4897" t="s">
        <v>15433</v>
      </c>
    </row>
    <row r="4898" spans="1:3" hidden="1" x14ac:dyDescent="0.25">
      <c r="A4898">
        <v>4897</v>
      </c>
      <c r="B4898" s="10" t="s">
        <v>7490</v>
      </c>
      <c r="C4898" t="s">
        <v>15434</v>
      </c>
    </row>
    <row r="4899" spans="1:3" hidden="1" x14ac:dyDescent="0.25">
      <c r="A4899">
        <v>4898</v>
      </c>
      <c r="B4899" s="10" t="s">
        <v>7491</v>
      </c>
      <c r="C4899" t="s">
        <v>15435</v>
      </c>
    </row>
    <row r="4900" spans="1:3" hidden="1" x14ac:dyDescent="0.25">
      <c r="A4900">
        <v>4899</v>
      </c>
      <c r="B4900" s="10" t="s">
        <v>7492</v>
      </c>
      <c r="C4900" t="s">
        <v>15436</v>
      </c>
    </row>
    <row r="4901" spans="1:3" hidden="1" x14ac:dyDescent="0.25">
      <c r="A4901">
        <v>4900</v>
      </c>
      <c r="B4901" s="10" t="s">
        <v>7493</v>
      </c>
      <c r="C4901" t="s">
        <v>15437</v>
      </c>
    </row>
    <row r="4902" spans="1:3" hidden="1" x14ac:dyDescent="0.25">
      <c r="A4902">
        <v>4901</v>
      </c>
      <c r="B4902" s="10" t="s">
        <v>7494</v>
      </c>
      <c r="C4902" t="s">
        <v>1518</v>
      </c>
    </row>
    <row r="4903" spans="1:3" hidden="1" x14ac:dyDescent="0.25">
      <c r="A4903">
        <v>4902</v>
      </c>
      <c r="B4903" s="10" t="s">
        <v>7495</v>
      </c>
      <c r="C4903" t="s">
        <v>15438</v>
      </c>
    </row>
    <row r="4904" spans="1:3" hidden="1" x14ac:dyDescent="0.25">
      <c r="A4904">
        <v>4903</v>
      </c>
      <c r="B4904" s="10" t="s">
        <v>7496</v>
      </c>
      <c r="C4904" t="s">
        <v>15439</v>
      </c>
    </row>
    <row r="4905" spans="1:3" hidden="1" x14ac:dyDescent="0.25">
      <c r="A4905">
        <v>4904</v>
      </c>
      <c r="B4905" s="10" t="s">
        <v>7497</v>
      </c>
      <c r="C4905" t="s">
        <v>15440</v>
      </c>
    </row>
    <row r="4906" spans="1:3" hidden="1" x14ac:dyDescent="0.25">
      <c r="A4906">
        <v>4905</v>
      </c>
      <c r="B4906" s="10" t="s">
        <v>7498</v>
      </c>
      <c r="C4906" t="s">
        <v>15441</v>
      </c>
    </row>
    <row r="4907" spans="1:3" hidden="1" x14ac:dyDescent="0.25">
      <c r="A4907">
        <v>4906</v>
      </c>
      <c r="B4907" s="10" t="s">
        <v>7499</v>
      </c>
      <c r="C4907" t="s">
        <v>15442</v>
      </c>
    </row>
    <row r="4908" spans="1:3" hidden="1" x14ac:dyDescent="0.25">
      <c r="A4908">
        <v>4907</v>
      </c>
      <c r="B4908" s="10" t="s">
        <v>7500</v>
      </c>
      <c r="C4908" t="s">
        <v>15443</v>
      </c>
    </row>
    <row r="4909" spans="1:3" hidden="1" x14ac:dyDescent="0.25">
      <c r="A4909">
        <v>4908</v>
      </c>
      <c r="B4909" s="10" t="s">
        <v>7501</v>
      </c>
      <c r="C4909" t="s">
        <v>15444</v>
      </c>
    </row>
    <row r="4910" spans="1:3" hidden="1" x14ac:dyDescent="0.25">
      <c r="A4910">
        <v>4909</v>
      </c>
      <c r="B4910" s="10" t="s">
        <v>7502</v>
      </c>
      <c r="C4910" t="s">
        <v>15445</v>
      </c>
    </row>
    <row r="4911" spans="1:3" hidden="1" x14ac:dyDescent="0.25">
      <c r="A4911">
        <v>4910</v>
      </c>
      <c r="B4911" s="10" t="s">
        <v>7503</v>
      </c>
      <c r="C4911" t="s">
        <v>15446</v>
      </c>
    </row>
    <row r="4912" spans="1:3" hidden="1" x14ac:dyDescent="0.25">
      <c r="A4912">
        <v>4911</v>
      </c>
      <c r="B4912" s="10" t="s">
        <v>7504</v>
      </c>
      <c r="C4912" t="s">
        <v>1519</v>
      </c>
    </row>
    <row r="4913" spans="1:3" hidden="1" x14ac:dyDescent="0.25">
      <c r="A4913">
        <v>4912</v>
      </c>
      <c r="B4913" s="10" t="s">
        <v>7505</v>
      </c>
      <c r="C4913" t="s">
        <v>15447</v>
      </c>
    </row>
    <row r="4914" spans="1:3" hidden="1" x14ac:dyDescent="0.25">
      <c r="A4914">
        <v>4913</v>
      </c>
      <c r="B4914" s="10" t="s">
        <v>7506</v>
      </c>
      <c r="C4914" t="s">
        <v>15448</v>
      </c>
    </row>
    <row r="4915" spans="1:3" hidden="1" x14ac:dyDescent="0.25">
      <c r="A4915">
        <v>4914</v>
      </c>
      <c r="B4915" s="10" t="s">
        <v>7507</v>
      </c>
      <c r="C4915" t="s">
        <v>1520</v>
      </c>
    </row>
    <row r="4916" spans="1:3" hidden="1" x14ac:dyDescent="0.25">
      <c r="A4916">
        <v>4915</v>
      </c>
      <c r="B4916" s="10" t="s">
        <v>7508</v>
      </c>
      <c r="C4916" t="s">
        <v>15449</v>
      </c>
    </row>
    <row r="4917" spans="1:3" hidden="1" x14ac:dyDescent="0.25">
      <c r="A4917">
        <v>4916</v>
      </c>
      <c r="B4917" s="10" t="s">
        <v>7509</v>
      </c>
      <c r="C4917" t="s">
        <v>15450</v>
      </c>
    </row>
    <row r="4918" spans="1:3" hidden="1" x14ac:dyDescent="0.25">
      <c r="A4918">
        <v>4917</v>
      </c>
      <c r="B4918" s="10" t="s">
        <v>7510</v>
      </c>
      <c r="C4918" t="s">
        <v>15451</v>
      </c>
    </row>
    <row r="4919" spans="1:3" hidden="1" x14ac:dyDescent="0.25">
      <c r="A4919">
        <v>4918</v>
      </c>
      <c r="B4919" s="10" t="s">
        <v>7511</v>
      </c>
      <c r="C4919" t="s">
        <v>1521</v>
      </c>
    </row>
    <row r="4920" spans="1:3" hidden="1" x14ac:dyDescent="0.25">
      <c r="A4920">
        <v>4919</v>
      </c>
      <c r="B4920" s="10" t="s">
        <v>7512</v>
      </c>
      <c r="C4920" t="s">
        <v>15452</v>
      </c>
    </row>
    <row r="4921" spans="1:3" hidden="1" x14ac:dyDescent="0.25">
      <c r="A4921">
        <v>4920</v>
      </c>
      <c r="B4921" s="10" t="s">
        <v>7513</v>
      </c>
      <c r="C4921" t="s">
        <v>15453</v>
      </c>
    </row>
    <row r="4922" spans="1:3" hidden="1" x14ac:dyDescent="0.25">
      <c r="A4922">
        <v>4921</v>
      </c>
      <c r="B4922" s="10" t="s">
        <v>7514</v>
      </c>
      <c r="C4922" t="s">
        <v>15454</v>
      </c>
    </row>
    <row r="4923" spans="1:3" hidden="1" x14ac:dyDescent="0.25">
      <c r="A4923">
        <v>4922</v>
      </c>
      <c r="B4923" s="10" t="s">
        <v>7515</v>
      </c>
      <c r="C4923" t="s">
        <v>15455</v>
      </c>
    </row>
    <row r="4924" spans="1:3" hidden="1" x14ac:dyDescent="0.25">
      <c r="A4924">
        <v>4923</v>
      </c>
      <c r="B4924" s="10" t="s">
        <v>7516</v>
      </c>
      <c r="C4924" t="s">
        <v>15456</v>
      </c>
    </row>
    <row r="4925" spans="1:3" hidden="1" x14ac:dyDescent="0.25">
      <c r="A4925">
        <v>4924</v>
      </c>
      <c r="B4925" s="10" t="s">
        <v>7517</v>
      </c>
      <c r="C4925" t="s">
        <v>15457</v>
      </c>
    </row>
    <row r="4926" spans="1:3" hidden="1" x14ac:dyDescent="0.25">
      <c r="A4926">
        <v>4925</v>
      </c>
      <c r="B4926" s="10" t="s">
        <v>7518</v>
      </c>
      <c r="C4926" t="s">
        <v>1522</v>
      </c>
    </row>
    <row r="4927" spans="1:3" hidden="1" x14ac:dyDescent="0.25">
      <c r="A4927">
        <v>4926</v>
      </c>
      <c r="B4927" s="10" t="s">
        <v>7519</v>
      </c>
      <c r="C4927" t="s">
        <v>15458</v>
      </c>
    </row>
    <row r="4928" spans="1:3" hidden="1" x14ac:dyDescent="0.25">
      <c r="A4928">
        <v>4927</v>
      </c>
      <c r="B4928" s="10" t="s">
        <v>7520</v>
      </c>
      <c r="C4928" t="s">
        <v>15459</v>
      </c>
    </row>
    <row r="4929" spans="1:3" hidden="1" x14ac:dyDescent="0.25">
      <c r="A4929">
        <v>4928</v>
      </c>
      <c r="B4929" s="10" t="s">
        <v>7521</v>
      </c>
      <c r="C4929" t="s">
        <v>15460</v>
      </c>
    </row>
    <row r="4930" spans="1:3" hidden="1" x14ac:dyDescent="0.25">
      <c r="A4930">
        <v>4929</v>
      </c>
      <c r="B4930" s="10" t="s">
        <v>7522</v>
      </c>
      <c r="C4930" t="s">
        <v>15461</v>
      </c>
    </row>
    <row r="4931" spans="1:3" hidden="1" x14ac:dyDescent="0.25">
      <c r="A4931">
        <v>4930</v>
      </c>
      <c r="B4931" s="10" t="s">
        <v>7523</v>
      </c>
      <c r="C4931" t="s">
        <v>15462</v>
      </c>
    </row>
    <row r="4932" spans="1:3" hidden="1" x14ac:dyDescent="0.25">
      <c r="A4932">
        <v>4931</v>
      </c>
      <c r="B4932" s="10" t="s">
        <v>7524</v>
      </c>
      <c r="C4932" t="s">
        <v>15463</v>
      </c>
    </row>
    <row r="4933" spans="1:3" hidden="1" x14ac:dyDescent="0.25">
      <c r="A4933">
        <v>4932</v>
      </c>
      <c r="B4933" s="10" t="s">
        <v>7525</v>
      </c>
      <c r="C4933" t="s">
        <v>15327</v>
      </c>
    </row>
    <row r="4934" spans="1:3" hidden="1" x14ac:dyDescent="0.25">
      <c r="A4934">
        <v>4933</v>
      </c>
      <c r="B4934" s="10" t="s">
        <v>7526</v>
      </c>
      <c r="C4934" t="s">
        <v>15464</v>
      </c>
    </row>
    <row r="4935" spans="1:3" hidden="1" x14ac:dyDescent="0.25">
      <c r="A4935">
        <v>4934</v>
      </c>
      <c r="B4935" s="10" t="s">
        <v>7527</v>
      </c>
      <c r="C4935" t="s">
        <v>1523</v>
      </c>
    </row>
    <row r="4936" spans="1:3" hidden="1" x14ac:dyDescent="0.25">
      <c r="A4936">
        <v>4935</v>
      </c>
      <c r="B4936" s="10" t="s">
        <v>7528</v>
      </c>
      <c r="C4936" t="s">
        <v>15465</v>
      </c>
    </row>
    <row r="4937" spans="1:3" hidden="1" x14ac:dyDescent="0.25">
      <c r="A4937">
        <v>4936</v>
      </c>
      <c r="B4937" s="10" t="s">
        <v>7529</v>
      </c>
      <c r="C4937" t="s">
        <v>1524</v>
      </c>
    </row>
    <row r="4938" spans="1:3" hidden="1" x14ac:dyDescent="0.25">
      <c r="A4938">
        <v>4937</v>
      </c>
      <c r="B4938" s="10" t="s">
        <v>7530</v>
      </c>
      <c r="C4938" t="s">
        <v>15466</v>
      </c>
    </row>
    <row r="4939" spans="1:3" hidden="1" x14ac:dyDescent="0.25">
      <c r="A4939">
        <v>4938</v>
      </c>
      <c r="B4939" s="10" t="s">
        <v>7531</v>
      </c>
      <c r="C4939" t="s">
        <v>15467</v>
      </c>
    </row>
    <row r="4940" spans="1:3" hidden="1" x14ac:dyDescent="0.25">
      <c r="A4940">
        <v>4939</v>
      </c>
      <c r="B4940" s="10" t="s">
        <v>7532</v>
      </c>
      <c r="C4940" t="s">
        <v>1525</v>
      </c>
    </row>
    <row r="4941" spans="1:3" hidden="1" x14ac:dyDescent="0.25">
      <c r="A4941">
        <v>4940</v>
      </c>
      <c r="B4941" s="10" t="s">
        <v>7533</v>
      </c>
      <c r="C4941" t="s">
        <v>15468</v>
      </c>
    </row>
    <row r="4942" spans="1:3" hidden="1" x14ac:dyDescent="0.25">
      <c r="A4942">
        <v>4941</v>
      </c>
      <c r="B4942" s="10" t="s">
        <v>7534</v>
      </c>
      <c r="C4942" t="s">
        <v>1526</v>
      </c>
    </row>
    <row r="4943" spans="1:3" hidden="1" x14ac:dyDescent="0.25">
      <c r="A4943">
        <v>4942</v>
      </c>
      <c r="B4943" s="10" t="s">
        <v>7535</v>
      </c>
      <c r="C4943" t="s">
        <v>1527</v>
      </c>
    </row>
    <row r="4944" spans="1:3" hidden="1" x14ac:dyDescent="0.25">
      <c r="A4944">
        <v>4943</v>
      </c>
      <c r="B4944" s="10" t="s">
        <v>7536</v>
      </c>
      <c r="C4944" t="s">
        <v>1528</v>
      </c>
    </row>
    <row r="4945" spans="1:3" hidden="1" x14ac:dyDescent="0.25">
      <c r="A4945">
        <v>4944</v>
      </c>
      <c r="B4945" s="10" t="s">
        <v>7537</v>
      </c>
      <c r="C4945" t="s">
        <v>1529</v>
      </c>
    </row>
    <row r="4946" spans="1:3" hidden="1" x14ac:dyDescent="0.25">
      <c r="A4946">
        <v>4945</v>
      </c>
      <c r="B4946" s="10" t="s">
        <v>7538</v>
      </c>
      <c r="C4946" t="s">
        <v>15469</v>
      </c>
    </row>
    <row r="4947" spans="1:3" hidden="1" x14ac:dyDescent="0.25">
      <c r="A4947">
        <v>4946</v>
      </c>
      <c r="B4947" s="10" t="s">
        <v>7539</v>
      </c>
      <c r="C4947" t="s">
        <v>1530</v>
      </c>
    </row>
    <row r="4948" spans="1:3" hidden="1" x14ac:dyDescent="0.25">
      <c r="A4948">
        <v>4947</v>
      </c>
      <c r="B4948" s="10" t="s">
        <v>7540</v>
      </c>
      <c r="C4948" t="s">
        <v>15470</v>
      </c>
    </row>
    <row r="4949" spans="1:3" hidden="1" x14ac:dyDescent="0.25">
      <c r="A4949">
        <v>4948</v>
      </c>
      <c r="B4949" s="10" t="s">
        <v>7541</v>
      </c>
      <c r="C4949" t="s">
        <v>15471</v>
      </c>
    </row>
    <row r="4950" spans="1:3" hidden="1" x14ac:dyDescent="0.25">
      <c r="A4950">
        <v>4949</v>
      </c>
      <c r="B4950" s="10" t="s">
        <v>7542</v>
      </c>
      <c r="C4950" t="s">
        <v>15472</v>
      </c>
    </row>
    <row r="4951" spans="1:3" hidden="1" x14ac:dyDescent="0.25">
      <c r="A4951">
        <v>4950</v>
      </c>
      <c r="B4951" s="10" t="s">
        <v>7543</v>
      </c>
      <c r="C4951" t="s">
        <v>1531</v>
      </c>
    </row>
    <row r="4952" spans="1:3" hidden="1" x14ac:dyDescent="0.25">
      <c r="A4952">
        <v>4951</v>
      </c>
      <c r="B4952" s="10" t="s">
        <v>7544</v>
      </c>
      <c r="C4952" t="s">
        <v>1261</v>
      </c>
    </row>
    <row r="4953" spans="1:3" hidden="1" x14ac:dyDescent="0.25">
      <c r="A4953">
        <v>4952</v>
      </c>
      <c r="B4953" s="10" t="s">
        <v>7545</v>
      </c>
      <c r="C4953" t="s">
        <v>15473</v>
      </c>
    </row>
    <row r="4954" spans="1:3" hidden="1" x14ac:dyDescent="0.25">
      <c r="A4954">
        <v>4953</v>
      </c>
      <c r="B4954" s="10" t="s">
        <v>7546</v>
      </c>
      <c r="C4954" t="s">
        <v>1532</v>
      </c>
    </row>
    <row r="4955" spans="1:3" hidden="1" x14ac:dyDescent="0.25">
      <c r="A4955">
        <v>4954</v>
      </c>
      <c r="B4955" s="10" t="s">
        <v>7547</v>
      </c>
      <c r="C4955" t="s">
        <v>1533</v>
      </c>
    </row>
    <row r="4956" spans="1:3" hidden="1" x14ac:dyDescent="0.25">
      <c r="A4956">
        <v>4955</v>
      </c>
      <c r="B4956" s="10" t="s">
        <v>7548</v>
      </c>
      <c r="C4956" t="s">
        <v>1534</v>
      </c>
    </row>
    <row r="4957" spans="1:3" hidden="1" x14ac:dyDescent="0.25">
      <c r="A4957">
        <v>4956</v>
      </c>
      <c r="B4957" s="10" t="s">
        <v>7549</v>
      </c>
      <c r="C4957" t="s">
        <v>1535</v>
      </c>
    </row>
    <row r="4958" spans="1:3" hidden="1" x14ac:dyDescent="0.25">
      <c r="A4958">
        <v>4957</v>
      </c>
      <c r="B4958" s="10" t="s">
        <v>7550</v>
      </c>
      <c r="C4958" t="s">
        <v>1536</v>
      </c>
    </row>
    <row r="4959" spans="1:3" hidden="1" x14ac:dyDescent="0.25">
      <c r="A4959">
        <v>4958</v>
      </c>
      <c r="B4959" s="10" t="s">
        <v>7551</v>
      </c>
      <c r="C4959" t="s">
        <v>15474</v>
      </c>
    </row>
    <row r="4960" spans="1:3" hidden="1" x14ac:dyDescent="0.25">
      <c r="A4960">
        <v>4959</v>
      </c>
      <c r="B4960" s="10" t="s">
        <v>7552</v>
      </c>
      <c r="C4960" t="s">
        <v>1537</v>
      </c>
    </row>
    <row r="4961" spans="1:3" hidden="1" x14ac:dyDescent="0.25">
      <c r="A4961">
        <v>4960</v>
      </c>
      <c r="B4961" s="10" t="s">
        <v>7553</v>
      </c>
      <c r="C4961" t="s">
        <v>15475</v>
      </c>
    </row>
    <row r="4962" spans="1:3" hidden="1" x14ac:dyDescent="0.25">
      <c r="A4962">
        <v>4961</v>
      </c>
      <c r="B4962" s="10" t="s">
        <v>7554</v>
      </c>
      <c r="C4962" t="s">
        <v>1538</v>
      </c>
    </row>
    <row r="4963" spans="1:3" hidden="1" x14ac:dyDescent="0.25">
      <c r="A4963">
        <v>4962</v>
      </c>
      <c r="B4963" s="10" t="s">
        <v>7555</v>
      </c>
      <c r="C4963" t="s">
        <v>1539</v>
      </c>
    </row>
    <row r="4964" spans="1:3" hidden="1" x14ac:dyDescent="0.25">
      <c r="A4964">
        <v>4963</v>
      </c>
      <c r="B4964" s="10" t="s">
        <v>7556</v>
      </c>
      <c r="C4964" t="s">
        <v>1540</v>
      </c>
    </row>
    <row r="4965" spans="1:3" hidden="1" x14ac:dyDescent="0.25">
      <c r="A4965">
        <v>4964</v>
      </c>
      <c r="B4965" s="10" t="s">
        <v>7557</v>
      </c>
      <c r="C4965" t="s">
        <v>1541</v>
      </c>
    </row>
    <row r="4966" spans="1:3" hidden="1" x14ac:dyDescent="0.25">
      <c r="A4966">
        <v>4965</v>
      </c>
      <c r="B4966" s="10" t="s">
        <v>7558</v>
      </c>
      <c r="C4966" t="s">
        <v>1542</v>
      </c>
    </row>
    <row r="4967" spans="1:3" hidden="1" x14ac:dyDescent="0.25">
      <c r="A4967">
        <v>4966</v>
      </c>
      <c r="B4967" s="10" t="s">
        <v>7559</v>
      </c>
      <c r="C4967" t="s">
        <v>15476</v>
      </c>
    </row>
    <row r="4968" spans="1:3" hidden="1" x14ac:dyDescent="0.25">
      <c r="A4968">
        <v>4967</v>
      </c>
      <c r="B4968" s="10" t="s">
        <v>7560</v>
      </c>
      <c r="C4968" t="s">
        <v>15477</v>
      </c>
    </row>
    <row r="4969" spans="1:3" hidden="1" x14ac:dyDescent="0.25">
      <c r="A4969">
        <v>4968</v>
      </c>
      <c r="B4969" s="10" t="s">
        <v>7561</v>
      </c>
      <c r="C4969" t="s">
        <v>15478</v>
      </c>
    </row>
    <row r="4970" spans="1:3" hidden="1" x14ac:dyDescent="0.25">
      <c r="A4970">
        <v>4969</v>
      </c>
      <c r="B4970" s="10" t="s">
        <v>7562</v>
      </c>
      <c r="C4970" t="s">
        <v>15479</v>
      </c>
    </row>
    <row r="4971" spans="1:3" hidden="1" x14ac:dyDescent="0.25">
      <c r="A4971">
        <v>4970</v>
      </c>
      <c r="B4971" s="10" t="s">
        <v>7563</v>
      </c>
      <c r="C4971" t="s">
        <v>15480</v>
      </c>
    </row>
    <row r="4972" spans="1:3" hidden="1" x14ac:dyDescent="0.25">
      <c r="A4972">
        <v>4971</v>
      </c>
      <c r="B4972" s="10" t="s">
        <v>7564</v>
      </c>
      <c r="C4972" t="s">
        <v>15481</v>
      </c>
    </row>
    <row r="4973" spans="1:3" hidden="1" x14ac:dyDescent="0.25">
      <c r="A4973">
        <v>4972</v>
      </c>
      <c r="B4973" s="10" t="s">
        <v>7565</v>
      </c>
      <c r="C4973" t="s">
        <v>15482</v>
      </c>
    </row>
    <row r="4974" spans="1:3" hidden="1" x14ac:dyDescent="0.25">
      <c r="A4974">
        <v>4973</v>
      </c>
      <c r="B4974" s="10" t="s">
        <v>7566</v>
      </c>
      <c r="C4974" t="s">
        <v>1544</v>
      </c>
    </row>
    <row r="4975" spans="1:3" hidden="1" x14ac:dyDescent="0.25">
      <c r="A4975">
        <v>4974</v>
      </c>
      <c r="B4975" s="10" t="s">
        <v>7567</v>
      </c>
      <c r="C4975" t="s">
        <v>15483</v>
      </c>
    </row>
    <row r="4976" spans="1:3" hidden="1" x14ac:dyDescent="0.25">
      <c r="A4976">
        <v>4975</v>
      </c>
      <c r="B4976" s="10" t="s">
        <v>7568</v>
      </c>
      <c r="C4976" t="s">
        <v>15484</v>
      </c>
    </row>
    <row r="4977" spans="1:3" hidden="1" x14ac:dyDescent="0.25">
      <c r="A4977">
        <v>4976</v>
      </c>
      <c r="B4977" s="10" t="s">
        <v>7569</v>
      </c>
      <c r="C4977" t="s">
        <v>15485</v>
      </c>
    </row>
    <row r="4978" spans="1:3" hidden="1" x14ac:dyDescent="0.25">
      <c r="A4978">
        <v>4977</v>
      </c>
      <c r="B4978" s="10" t="s">
        <v>7570</v>
      </c>
      <c r="C4978" t="s">
        <v>15486</v>
      </c>
    </row>
    <row r="4979" spans="1:3" hidden="1" x14ac:dyDescent="0.25">
      <c r="A4979">
        <v>4978</v>
      </c>
      <c r="B4979" s="10" t="s">
        <v>7571</v>
      </c>
      <c r="C4979" t="s">
        <v>15487</v>
      </c>
    </row>
    <row r="4980" spans="1:3" hidden="1" x14ac:dyDescent="0.25">
      <c r="A4980">
        <v>4979</v>
      </c>
      <c r="B4980" s="10" t="s">
        <v>7572</v>
      </c>
      <c r="C4980" t="s">
        <v>1545</v>
      </c>
    </row>
    <row r="4981" spans="1:3" hidden="1" x14ac:dyDescent="0.25">
      <c r="A4981">
        <v>4980</v>
      </c>
      <c r="B4981" s="10" t="s">
        <v>7573</v>
      </c>
      <c r="C4981" t="s">
        <v>15488</v>
      </c>
    </row>
    <row r="4982" spans="1:3" hidden="1" x14ac:dyDescent="0.25">
      <c r="A4982">
        <v>4981</v>
      </c>
      <c r="B4982" s="10" t="s">
        <v>7574</v>
      </c>
      <c r="C4982" t="s">
        <v>1546</v>
      </c>
    </row>
    <row r="4983" spans="1:3" hidden="1" x14ac:dyDescent="0.25">
      <c r="A4983">
        <v>4982</v>
      </c>
      <c r="B4983" s="10" t="s">
        <v>7575</v>
      </c>
      <c r="C4983" t="s">
        <v>15489</v>
      </c>
    </row>
    <row r="4984" spans="1:3" hidden="1" x14ac:dyDescent="0.25">
      <c r="A4984">
        <v>4983</v>
      </c>
      <c r="B4984" s="10" t="s">
        <v>7576</v>
      </c>
      <c r="C4984" t="s">
        <v>1547</v>
      </c>
    </row>
    <row r="4985" spans="1:3" hidden="1" x14ac:dyDescent="0.25">
      <c r="A4985">
        <v>4984</v>
      </c>
      <c r="B4985" s="10" t="s">
        <v>7577</v>
      </c>
      <c r="C4985" t="s">
        <v>15490</v>
      </c>
    </row>
    <row r="4986" spans="1:3" hidden="1" x14ac:dyDescent="0.25">
      <c r="A4986">
        <v>4985</v>
      </c>
      <c r="B4986" s="10" t="s">
        <v>7578</v>
      </c>
      <c r="C4986" t="s">
        <v>15491</v>
      </c>
    </row>
    <row r="4987" spans="1:3" hidden="1" x14ac:dyDescent="0.25">
      <c r="A4987">
        <v>4986</v>
      </c>
      <c r="B4987" s="10" t="s">
        <v>7579</v>
      </c>
      <c r="C4987" t="s">
        <v>1548</v>
      </c>
    </row>
    <row r="4988" spans="1:3" hidden="1" x14ac:dyDescent="0.25">
      <c r="A4988">
        <v>4987</v>
      </c>
      <c r="B4988" s="10" t="s">
        <v>7580</v>
      </c>
      <c r="C4988" t="s">
        <v>1549</v>
      </c>
    </row>
    <row r="4989" spans="1:3" hidden="1" x14ac:dyDescent="0.25">
      <c r="A4989">
        <v>4988</v>
      </c>
      <c r="B4989" s="10" t="s">
        <v>7581</v>
      </c>
      <c r="C4989" t="s">
        <v>1550</v>
      </c>
    </row>
    <row r="4990" spans="1:3" hidden="1" x14ac:dyDescent="0.25">
      <c r="A4990">
        <v>4989</v>
      </c>
      <c r="B4990" s="10" t="s">
        <v>7582</v>
      </c>
      <c r="C4990" t="s">
        <v>15492</v>
      </c>
    </row>
    <row r="4991" spans="1:3" hidden="1" x14ac:dyDescent="0.25">
      <c r="A4991">
        <v>4990</v>
      </c>
      <c r="B4991" s="10" t="s">
        <v>7583</v>
      </c>
      <c r="C4991" t="s">
        <v>15493</v>
      </c>
    </row>
    <row r="4992" spans="1:3" hidden="1" x14ac:dyDescent="0.25">
      <c r="A4992">
        <v>4991</v>
      </c>
      <c r="B4992" s="10" t="s">
        <v>7584</v>
      </c>
      <c r="C4992" t="s">
        <v>15494</v>
      </c>
    </row>
    <row r="4993" spans="1:3" hidden="1" x14ac:dyDescent="0.25">
      <c r="A4993">
        <v>4992</v>
      </c>
      <c r="B4993" s="10" t="s">
        <v>7585</v>
      </c>
      <c r="C4993" t="s">
        <v>15495</v>
      </c>
    </row>
    <row r="4994" spans="1:3" hidden="1" x14ac:dyDescent="0.25">
      <c r="A4994">
        <v>4993</v>
      </c>
      <c r="B4994" s="10" t="s">
        <v>7586</v>
      </c>
      <c r="C4994" t="s">
        <v>1551</v>
      </c>
    </row>
    <row r="4995" spans="1:3" hidden="1" x14ac:dyDescent="0.25">
      <c r="A4995">
        <v>4994</v>
      </c>
      <c r="B4995" s="10" t="s">
        <v>7587</v>
      </c>
      <c r="C4995" t="s">
        <v>15496</v>
      </c>
    </row>
    <row r="4996" spans="1:3" hidden="1" x14ac:dyDescent="0.25">
      <c r="A4996">
        <v>4995</v>
      </c>
      <c r="B4996" s="10" t="s">
        <v>7588</v>
      </c>
      <c r="C4996" t="s">
        <v>15497</v>
      </c>
    </row>
    <row r="4997" spans="1:3" hidden="1" x14ac:dyDescent="0.25">
      <c r="A4997">
        <v>4996</v>
      </c>
      <c r="B4997" s="10" t="s">
        <v>7589</v>
      </c>
      <c r="C4997" t="s">
        <v>15498</v>
      </c>
    </row>
    <row r="4998" spans="1:3" hidden="1" x14ac:dyDescent="0.25">
      <c r="A4998">
        <v>4997</v>
      </c>
      <c r="B4998" s="10" t="s">
        <v>7590</v>
      </c>
      <c r="C4998" t="s">
        <v>1552</v>
      </c>
    </row>
    <row r="4999" spans="1:3" hidden="1" x14ac:dyDescent="0.25">
      <c r="A4999">
        <v>4998</v>
      </c>
      <c r="B4999" s="10" t="s">
        <v>7591</v>
      </c>
      <c r="C4999" t="s">
        <v>15499</v>
      </c>
    </row>
    <row r="5000" spans="1:3" hidden="1" x14ac:dyDescent="0.25">
      <c r="A5000">
        <v>4999</v>
      </c>
      <c r="B5000" s="10" t="s">
        <v>7592</v>
      </c>
      <c r="C5000" t="s">
        <v>1553</v>
      </c>
    </row>
    <row r="5001" spans="1:3" hidden="1" x14ac:dyDescent="0.25">
      <c r="A5001">
        <v>5000</v>
      </c>
      <c r="B5001" s="10" t="s">
        <v>7593</v>
      </c>
      <c r="C5001" t="s">
        <v>1554</v>
      </c>
    </row>
    <row r="5002" spans="1:3" hidden="1" x14ac:dyDescent="0.25">
      <c r="A5002">
        <v>5001</v>
      </c>
      <c r="B5002" s="10" t="s">
        <v>7594</v>
      </c>
      <c r="C5002" t="s">
        <v>1555</v>
      </c>
    </row>
    <row r="5003" spans="1:3" hidden="1" x14ac:dyDescent="0.25">
      <c r="A5003">
        <v>5002</v>
      </c>
      <c r="B5003" s="10" t="s">
        <v>7595</v>
      </c>
      <c r="C5003" t="s">
        <v>15500</v>
      </c>
    </row>
    <row r="5004" spans="1:3" hidden="1" x14ac:dyDescent="0.25">
      <c r="A5004">
        <v>5003</v>
      </c>
      <c r="B5004" s="10" t="s">
        <v>7596</v>
      </c>
      <c r="C5004" t="s">
        <v>15501</v>
      </c>
    </row>
    <row r="5005" spans="1:3" hidden="1" x14ac:dyDescent="0.25">
      <c r="A5005">
        <v>5004</v>
      </c>
      <c r="B5005" s="10" t="s">
        <v>7597</v>
      </c>
      <c r="C5005" t="s">
        <v>15502</v>
      </c>
    </row>
    <row r="5006" spans="1:3" hidden="1" x14ac:dyDescent="0.25">
      <c r="A5006">
        <v>5005</v>
      </c>
      <c r="B5006" s="10" t="s">
        <v>7598</v>
      </c>
      <c r="C5006" t="s">
        <v>1556</v>
      </c>
    </row>
    <row r="5007" spans="1:3" hidden="1" x14ac:dyDescent="0.25">
      <c r="A5007">
        <v>5006</v>
      </c>
      <c r="B5007" s="10" t="s">
        <v>7599</v>
      </c>
      <c r="C5007" t="s">
        <v>15503</v>
      </c>
    </row>
    <row r="5008" spans="1:3" hidden="1" x14ac:dyDescent="0.25">
      <c r="A5008">
        <v>5007</v>
      </c>
      <c r="B5008" s="10" t="s">
        <v>7600</v>
      </c>
      <c r="C5008" t="s">
        <v>15504</v>
      </c>
    </row>
    <row r="5009" spans="1:3" hidden="1" x14ac:dyDescent="0.25">
      <c r="A5009">
        <v>5008</v>
      </c>
      <c r="B5009" s="10" t="s">
        <v>7601</v>
      </c>
      <c r="C5009" t="s">
        <v>15505</v>
      </c>
    </row>
    <row r="5010" spans="1:3" hidden="1" x14ac:dyDescent="0.25">
      <c r="A5010">
        <v>5009</v>
      </c>
      <c r="B5010" s="10" t="s">
        <v>7602</v>
      </c>
      <c r="C5010" t="s">
        <v>15506</v>
      </c>
    </row>
    <row r="5011" spans="1:3" hidden="1" x14ac:dyDescent="0.25">
      <c r="A5011">
        <v>5010</v>
      </c>
      <c r="B5011" s="10" t="s">
        <v>7603</v>
      </c>
      <c r="C5011" t="s">
        <v>15507</v>
      </c>
    </row>
    <row r="5012" spans="1:3" hidden="1" x14ac:dyDescent="0.25">
      <c r="A5012">
        <v>5011</v>
      </c>
      <c r="B5012" s="10" t="s">
        <v>7604</v>
      </c>
      <c r="C5012" t="s">
        <v>15508</v>
      </c>
    </row>
    <row r="5013" spans="1:3" hidden="1" x14ac:dyDescent="0.25">
      <c r="A5013">
        <v>5012</v>
      </c>
      <c r="B5013" s="10" t="s">
        <v>7605</v>
      </c>
      <c r="C5013" t="s">
        <v>15509</v>
      </c>
    </row>
    <row r="5014" spans="1:3" hidden="1" x14ac:dyDescent="0.25">
      <c r="A5014">
        <v>5013</v>
      </c>
      <c r="B5014" s="10" t="s">
        <v>7606</v>
      </c>
      <c r="C5014" t="s">
        <v>15510</v>
      </c>
    </row>
    <row r="5015" spans="1:3" hidden="1" x14ac:dyDescent="0.25">
      <c r="A5015">
        <v>5014</v>
      </c>
      <c r="B5015" s="10" t="s">
        <v>7607</v>
      </c>
      <c r="C5015" t="s">
        <v>15511</v>
      </c>
    </row>
    <row r="5016" spans="1:3" hidden="1" x14ac:dyDescent="0.25">
      <c r="A5016">
        <v>5015</v>
      </c>
      <c r="B5016" s="10" t="s">
        <v>7608</v>
      </c>
      <c r="C5016" t="s">
        <v>15512</v>
      </c>
    </row>
    <row r="5017" spans="1:3" hidden="1" x14ac:dyDescent="0.25">
      <c r="A5017">
        <v>5016</v>
      </c>
      <c r="B5017" s="10" t="s">
        <v>7609</v>
      </c>
      <c r="C5017" t="s">
        <v>15513</v>
      </c>
    </row>
    <row r="5018" spans="1:3" hidden="1" x14ac:dyDescent="0.25">
      <c r="A5018">
        <v>5017</v>
      </c>
      <c r="B5018" s="10" t="s">
        <v>7610</v>
      </c>
      <c r="C5018" t="s">
        <v>1557</v>
      </c>
    </row>
    <row r="5019" spans="1:3" hidden="1" x14ac:dyDescent="0.25">
      <c r="A5019">
        <v>5018</v>
      </c>
      <c r="B5019" s="10" t="s">
        <v>7611</v>
      </c>
      <c r="C5019" t="s">
        <v>15514</v>
      </c>
    </row>
    <row r="5020" spans="1:3" hidden="1" x14ac:dyDescent="0.25">
      <c r="A5020">
        <v>5019</v>
      </c>
      <c r="B5020" s="10" t="s">
        <v>7612</v>
      </c>
      <c r="C5020" t="s">
        <v>15515</v>
      </c>
    </row>
    <row r="5021" spans="1:3" hidden="1" x14ac:dyDescent="0.25">
      <c r="A5021">
        <v>5020</v>
      </c>
      <c r="B5021" s="10" t="s">
        <v>7613</v>
      </c>
      <c r="C5021" t="s">
        <v>15516</v>
      </c>
    </row>
    <row r="5022" spans="1:3" hidden="1" x14ac:dyDescent="0.25">
      <c r="A5022">
        <v>5021</v>
      </c>
      <c r="B5022" s="10" t="s">
        <v>7614</v>
      </c>
      <c r="C5022" t="s">
        <v>1558</v>
      </c>
    </row>
    <row r="5023" spans="1:3" hidden="1" x14ac:dyDescent="0.25">
      <c r="A5023">
        <v>5022</v>
      </c>
      <c r="B5023" s="10" t="s">
        <v>7615</v>
      </c>
      <c r="C5023" t="s">
        <v>15517</v>
      </c>
    </row>
    <row r="5024" spans="1:3" hidden="1" x14ac:dyDescent="0.25">
      <c r="A5024">
        <v>5023</v>
      </c>
      <c r="B5024" s="10" t="s">
        <v>7616</v>
      </c>
      <c r="C5024" t="s">
        <v>1559</v>
      </c>
    </row>
    <row r="5025" spans="1:3" hidden="1" x14ac:dyDescent="0.25">
      <c r="A5025">
        <v>5024</v>
      </c>
      <c r="B5025" s="10" t="s">
        <v>7617</v>
      </c>
      <c r="C5025" t="s">
        <v>15518</v>
      </c>
    </row>
    <row r="5026" spans="1:3" hidden="1" x14ac:dyDescent="0.25">
      <c r="A5026">
        <v>5025</v>
      </c>
      <c r="B5026" s="10" t="s">
        <v>7618</v>
      </c>
      <c r="C5026" t="s">
        <v>15519</v>
      </c>
    </row>
    <row r="5027" spans="1:3" hidden="1" x14ac:dyDescent="0.25">
      <c r="A5027">
        <v>5026</v>
      </c>
      <c r="B5027" s="10" t="s">
        <v>7619</v>
      </c>
      <c r="C5027" t="s">
        <v>15520</v>
      </c>
    </row>
    <row r="5028" spans="1:3" hidden="1" x14ac:dyDescent="0.25">
      <c r="A5028">
        <v>5027</v>
      </c>
      <c r="B5028" s="10" t="s">
        <v>7620</v>
      </c>
      <c r="C5028" t="s">
        <v>15521</v>
      </c>
    </row>
    <row r="5029" spans="1:3" hidden="1" x14ac:dyDescent="0.25">
      <c r="A5029">
        <v>5028</v>
      </c>
      <c r="B5029" s="10" t="s">
        <v>7621</v>
      </c>
      <c r="C5029" t="s">
        <v>15522</v>
      </c>
    </row>
    <row r="5030" spans="1:3" hidden="1" x14ac:dyDescent="0.25">
      <c r="A5030">
        <v>5029</v>
      </c>
      <c r="B5030" s="10" t="s">
        <v>7622</v>
      </c>
      <c r="C5030" t="s">
        <v>15523</v>
      </c>
    </row>
    <row r="5031" spans="1:3" hidden="1" x14ac:dyDescent="0.25">
      <c r="A5031">
        <v>5030</v>
      </c>
      <c r="B5031" s="10" t="s">
        <v>7623</v>
      </c>
      <c r="C5031" t="s">
        <v>15524</v>
      </c>
    </row>
    <row r="5032" spans="1:3" hidden="1" x14ac:dyDescent="0.25">
      <c r="A5032">
        <v>5031</v>
      </c>
      <c r="B5032" s="10" t="s">
        <v>7624</v>
      </c>
      <c r="C5032" t="s">
        <v>15525</v>
      </c>
    </row>
    <row r="5033" spans="1:3" hidden="1" x14ac:dyDescent="0.25">
      <c r="A5033">
        <v>5032</v>
      </c>
      <c r="B5033" s="10" t="s">
        <v>7625</v>
      </c>
      <c r="C5033" t="s">
        <v>1560</v>
      </c>
    </row>
    <row r="5034" spans="1:3" hidden="1" x14ac:dyDescent="0.25">
      <c r="A5034">
        <v>5033</v>
      </c>
      <c r="B5034" s="10" t="s">
        <v>7626</v>
      </c>
      <c r="C5034" t="s">
        <v>1561</v>
      </c>
    </row>
    <row r="5035" spans="1:3" hidden="1" x14ac:dyDescent="0.25">
      <c r="A5035">
        <v>5034</v>
      </c>
      <c r="B5035" s="10" t="s">
        <v>7627</v>
      </c>
      <c r="C5035" t="s">
        <v>15526</v>
      </c>
    </row>
    <row r="5036" spans="1:3" hidden="1" x14ac:dyDescent="0.25">
      <c r="A5036">
        <v>5035</v>
      </c>
      <c r="B5036" s="10" t="s">
        <v>7628</v>
      </c>
      <c r="C5036" t="s">
        <v>15527</v>
      </c>
    </row>
    <row r="5037" spans="1:3" hidden="1" x14ac:dyDescent="0.25">
      <c r="A5037">
        <v>5036</v>
      </c>
      <c r="B5037" s="10" t="s">
        <v>7629</v>
      </c>
      <c r="C5037" t="s">
        <v>15528</v>
      </c>
    </row>
    <row r="5038" spans="1:3" hidden="1" x14ac:dyDescent="0.25">
      <c r="A5038">
        <v>5037</v>
      </c>
      <c r="B5038" s="10" t="s">
        <v>7630</v>
      </c>
      <c r="C5038" t="s">
        <v>15529</v>
      </c>
    </row>
    <row r="5039" spans="1:3" hidden="1" x14ac:dyDescent="0.25">
      <c r="A5039">
        <v>5038</v>
      </c>
      <c r="B5039" s="10" t="s">
        <v>7631</v>
      </c>
      <c r="C5039" t="s">
        <v>15530</v>
      </c>
    </row>
    <row r="5040" spans="1:3" hidden="1" x14ac:dyDescent="0.25">
      <c r="A5040">
        <v>5039</v>
      </c>
      <c r="B5040" s="10" t="s">
        <v>7632</v>
      </c>
      <c r="C5040" t="s">
        <v>15531</v>
      </c>
    </row>
    <row r="5041" spans="1:3" hidden="1" x14ac:dyDescent="0.25">
      <c r="A5041">
        <v>5040</v>
      </c>
      <c r="B5041" s="10" t="s">
        <v>7633</v>
      </c>
      <c r="C5041" t="s">
        <v>1562</v>
      </c>
    </row>
    <row r="5042" spans="1:3" hidden="1" x14ac:dyDescent="0.25">
      <c r="A5042">
        <v>5041</v>
      </c>
      <c r="B5042" s="10" t="s">
        <v>7634</v>
      </c>
      <c r="C5042" t="s">
        <v>15532</v>
      </c>
    </row>
    <row r="5043" spans="1:3" hidden="1" x14ac:dyDescent="0.25">
      <c r="A5043">
        <v>5042</v>
      </c>
      <c r="B5043" s="10" t="s">
        <v>7635</v>
      </c>
      <c r="C5043" t="s">
        <v>1563</v>
      </c>
    </row>
    <row r="5044" spans="1:3" hidden="1" x14ac:dyDescent="0.25">
      <c r="A5044">
        <v>5043</v>
      </c>
      <c r="B5044" s="10" t="s">
        <v>7636</v>
      </c>
      <c r="C5044" t="s">
        <v>15533</v>
      </c>
    </row>
    <row r="5045" spans="1:3" hidden="1" x14ac:dyDescent="0.25">
      <c r="A5045">
        <v>5044</v>
      </c>
      <c r="B5045" s="10" t="s">
        <v>7637</v>
      </c>
      <c r="C5045" t="s">
        <v>1564</v>
      </c>
    </row>
    <row r="5046" spans="1:3" hidden="1" x14ac:dyDescent="0.25">
      <c r="A5046">
        <v>5045</v>
      </c>
      <c r="B5046" s="10" t="s">
        <v>7638</v>
      </c>
      <c r="C5046" t="s">
        <v>1565</v>
      </c>
    </row>
    <row r="5047" spans="1:3" hidden="1" x14ac:dyDescent="0.25">
      <c r="A5047">
        <v>5046</v>
      </c>
      <c r="B5047" s="10" t="s">
        <v>7639</v>
      </c>
      <c r="C5047" t="s">
        <v>15534</v>
      </c>
    </row>
    <row r="5048" spans="1:3" hidden="1" x14ac:dyDescent="0.25">
      <c r="A5048">
        <v>5047</v>
      </c>
      <c r="B5048" s="10" t="s">
        <v>7640</v>
      </c>
      <c r="C5048" t="s">
        <v>15535</v>
      </c>
    </row>
    <row r="5049" spans="1:3" hidden="1" x14ac:dyDescent="0.25">
      <c r="A5049">
        <v>5048</v>
      </c>
      <c r="B5049" s="10" t="s">
        <v>7641</v>
      </c>
      <c r="C5049" t="s">
        <v>15536</v>
      </c>
    </row>
    <row r="5050" spans="1:3" hidden="1" x14ac:dyDescent="0.25">
      <c r="A5050">
        <v>5049</v>
      </c>
      <c r="B5050" s="10" t="s">
        <v>7642</v>
      </c>
      <c r="C5050" t="s">
        <v>15537</v>
      </c>
    </row>
    <row r="5051" spans="1:3" hidden="1" x14ac:dyDescent="0.25">
      <c r="A5051">
        <v>5050</v>
      </c>
      <c r="B5051" s="10" t="s">
        <v>7643</v>
      </c>
      <c r="C5051" t="s">
        <v>15538</v>
      </c>
    </row>
    <row r="5052" spans="1:3" hidden="1" x14ac:dyDescent="0.25">
      <c r="A5052">
        <v>5051</v>
      </c>
      <c r="B5052" s="10" t="s">
        <v>7644</v>
      </c>
      <c r="C5052" t="s">
        <v>15539</v>
      </c>
    </row>
    <row r="5053" spans="1:3" hidden="1" x14ac:dyDescent="0.25">
      <c r="A5053">
        <v>5052</v>
      </c>
      <c r="B5053" s="10" t="s">
        <v>7645</v>
      </c>
      <c r="C5053" t="s">
        <v>1566</v>
      </c>
    </row>
    <row r="5054" spans="1:3" hidden="1" x14ac:dyDescent="0.25">
      <c r="A5054">
        <v>5053</v>
      </c>
      <c r="B5054" s="10" t="s">
        <v>7646</v>
      </c>
      <c r="C5054" t="s">
        <v>1567</v>
      </c>
    </row>
    <row r="5055" spans="1:3" hidden="1" x14ac:dyDescent="0.25">
      <c r="A5055">
        <v>5054</v>
      </c>
      <c r="B5055" s="10" t="s">
        <v>7647</v>
      </c>
      <c r="C5055" t="s">
        <v>15540</v>
      </c>
    </row>
    <row r="5056" spans="1:3" hidden="1" x14ac:dyDescent="0.25">
      <c r="A5056">
        <v>5055</v>
      </c>
      <c r="B5056" s="10" t="s">
        <v>7648</v>
      </c>
      <c r="C5056" t="s">
        <v>15541</v>
      </c>
    </row>
    <row r="5057" spans="1:3" hidden="1" x14ac:dyDescent="0.25">
      <c r="A5057">
        <v>5056</v>
      </c>
      <c r="B5057" s="10" t="s">
        <v>7649</v>
      </c>
      <c r="C5057" t="s">
        <v>15542</v>
      </c>
    </row>
    <row r="5058" spans="1:3" hidden="1" x14ac:dyDescent="0.25">
      <c r="A5058">
        <v>5057</v>
      </c>
      <c r="B5058" s="10" t="s">
        <v>7650</v>
      </c>
      <c r="C5058" t="s">
        <v>15543</v>
      </c>
    </row>
    <row r="5059" spans="1:3" hidden="1" x14ac:dyDescent="0.25">
      <c r="A5059">
        <v>5058</v>
      </c>
      <c r="B5059" s="10" t="s">
        <v>7651</v>
      </c>
      <c r="C5059" t="s">
        <v>15544</v>
      </c>
    </row>
    <row r="5060" spans="1:3" hidden="1" x14ac:dyDescent="0.25">
      <c r="A5060">
        <v>5059</v>
      </c>
      <c r="B5060" s="10" t="s">
        <v>7652</v>
      </c>
      <c r="C5060" t="s">
        <v>15545</v>
      </c>
    </row>
    <row r="5061" spans="1:3" hidden="1" x14ac:dyDescent="0.25">
      <c r="A5061">
        <v>5060</v>
      </c>
      <c r="B5061" s="10" t="s">
        <v>7653</v>
      </c>
      <c r="C5061" t="s">
        <v>1568</v>
      </c>
    </row>
    <row r="5062" spans="1:3" hidden="1" x14ac:dyDescent="0.25">
      <c r="A5062">
        <v>5061</v>
      </c>
      <c r="B5062" s="10" t="s">
        <v>7654</v>
      </c>
      <c r="C5062" t="s">
        <v>15546</v>
      </c>
    </row>
    <row r="5063" spans="1:3" hidden="1" x14ac:dyDescent="0.25">
      <c r="A5063">
        <v>5062</v>
      </c>
      <c r="B5063" s="10" t="s">
        <v>7655</v>
      </c>
      <c r="C5063" t="s">
        <v>15547</v>
      </c>
    </row>
    <row r="5064" spans="1:3" hidden="1" x14ac:dyDescent="0.25">
      <c r="A5064">
        <v>5063</v>
      </c>
      <c r="B5064" s="10" t="s">
        <v>7656</v>
      </c>
      <c r="C5064" t="s">
        <v>15548</v>
      </c>
    </row>
    <row r="5065" spans="1:3" hidden="1" x14ac:dyDescent="0.25">
      <c r="A5065">
        <v>5064</v>
      </c>
      <c r="B5065" s="10" t="s">
        <v>7657</v>
      </c>
      <c r="C5065" t="s">
        <v>15549</v>
      </c>
    </row>
    <row r="5066" spans="1:3" hidden="1" x14ac:dyDescent="0.25">
      <c r="A5066">
        <v>5065</v>
      </c>
      <c r="B5066" s="10" t="s">
        <v>7658</v>
      </c>
      <c r="C5066" t="s">
        <v>15550</v>
      </c>
    </row>
    <row r="5067" spans="1:3" hidden="1" x14ac:dyDescent="0.25">
      <c r="A5067">
        <v>5066</v>
      </c>
      <c r="B5067" s="10" t="s">
        <v>7659</v>
      </c>
      <c r="C5067" t="s">
        <v>15551</v>
      </c>
    </row>
    <row r="5068" spans="1:3" hidden="1" x14ac:dyDescent="0.25">
      <c r="A5068">
        <v>5067</v>
      </c>
      <c r="B5068" s="10" t="s">
        <v>7660</v>
      </c>
      <c r="C5068" t="s">
        <v>15552</v>
      </c>
    </row>
    <row r="5069" spans="1:3" hidden="1" x14ac:dyDescent="0.25">
      <c r="A5069">
        <v>5068</v>
      </c>
      <c r="B5069" s="10" t="s">
        <v>7661</v>
      </c>
      <c r="C5069" t="s">
        <v>15553</v>
      </c>
    </row>
    <row r="5070" spans="1:3" hidden="1" x14ac:dyDescent="0.25">
      <c r="A5070">
        <v>5069</v>
      </c>
      <c r="B5070" s="10" t="s">
        <v>7662</v>
      </c>
      <c r="C5070" t="s">
        <v>15554</v>
      </c>
    </row>
    <row r="5071" spans="1:3" hidden="1" x14ac:dyDescent="0.25">
      <c r="A5071">
        <v>5070</v>
      </c>
      <c r="B5071" s="10" t="s">
        <v>7663</v>
      </c>
      <c r="C5071" t="s">
        <v>15555</v>
      </c>
    </row>
    <row r="5072" spans="1:3" hidden="1" x14ac:dyDescent="0.25">
      <c r="A5072">
        <v>5071</v>
      </c>
      <c r="B5072" s="10" t="s">
        <v>7664</v>
      </c>
      <c r="C5072" t="s">
        <v>15556</v>
      </c>
    </row>
    <row r="5073" spans="1:3" hidden="1" x14ac:dyDescent="0.25">
      <c r="A5073">
        <v>5072</v>
      </c>
      <c r="B5073" s="10" t="s">
        <v>7665</v>
      </c>
      <c r="C5073" t="s">
        <v>1568</v>
      </c>
    </row>
    <row r="5074" spans="1:3" hidden="1" x14ac:dyDescent="0.25">
      <c r="A5074">
        <v>5073</v>
      </c>
      <c r="B5074" s="10" t="s">
        <v>7666</v>
      </c>
      <c r="C5074" t="s">
        <v>15557</v>
      </c>
    </row>
    <row r="5075" spans="1:3" hidden="1" x14ac:dyDescent="0.25">
      <c r="A5075">
        <v>5074</v>
      </c>
      <c r="B5075" s="10" t="s">
        <v>7667</v>
      </c>
      <c r="C5075" t="s">
        <v>15558</v>
      </c>
    </row>
    <row r="5076" spans="1:3" hidden="1" x14ac:dyDescent="0.25">
      <c r="A5076">
        <v>5075</v>
      </c>
      <c r="B5076" s="10" t="s">
        <v>7668</v>
      </c>
      <c r="C5076" t="s">
        <v>15559</v>
      </c>
    </row>
    <row r="5077" spans="1:3" hidden="1" x14ac:dyDescent="0.25">
      <c r="A5077">
        <v>5076</v>
      </c>
      <c r="B5077" s="10" t="s">
        <v>7669</v>
      </c>
      <c r="C5077" t="s">
        <v>15560</v>
      </c>
    </row>
    <row r="5078" spans="1:3" hidden="1" x14ac:dyDescent="0.25">
      <c r="A5078">
        <v>5077</v>
      </c>
      <c r="B5078" s="10" t="s">
        <v>7670</v>
      </c>
      <c r="C5078" t="s">
        <v>15561</v>
      </c>
    </row>
    <row r="5079" spans="1:3" hidden="1" x14ac:dyDescent="0.25">
      <c r="A5079">
        <v>5078</v>
      </c>
      <c r="B5079" s="10" t="s">
        <v>7671</v>
      </c>
      <c r="C5079" t="s">
        <v>15562</v>
      </c>
    </row>
    <row r="5080" spans="1:3" hidden="1" x14ac:dyDescent="0.25">
      <c r="A5080">
        <v>5079</v>
      </c>
      <c r="B5080" s="10" t="s">
        <v>7672</v>
      </c>
      <c r="C5080" t="s">
        <v>15563</v>
      </c>
    </row>
    <row r="5081" spans="1:3" hidden="1" x14ac:dyDescent="0.25">
      <c r="A5081">
        <v>5080</v>
      </c>
      <c r="B5081" s="10" t="s">
        <v>7673</v>
      </c>
      <c r="C5081" t="s">
        <v>15564</v>
      </c>
    </row>
    <row r="5082" spans="1:3" hidden="1" x14ac:dyDescent="0.25">
      <c r="A5082">
        <v>5081</v>
      </c>
      <c r="B5082" s="10" t="s">
        <v>7674</v>
      </c>
      <c r="C5082" t="s">
        <v>15565</v>
      </c>
    </row>
    <row r="5083" spans="1:3" hidden="1" x14ac:dyDescent="0.25">
      <c r="A5083">
        <v>5082</v>
      </c>
      <c r="B5083" s="10" t="s">
        <v>7675</v>
      </c>
      <c r="C5083" t="s">
        <v>15566</v>
      </c>
    </row>
    <row r="5084" spans="1:3" hidden="1" x14ac:dyDescent="0.25">
      <c r="A5084">
        <v>5083</v>
      </c>
      <c r="B5084" s="10" t="s">
        <v>7676</v>
      </c>
      <c r="C5084" t="s">
        <v>15567</v>
      </c>
    </row>
    <row r="5085" spans="1:3" hidden="1" x14ac:dyDescent="0.25">
      <c r="A5085">
        <v>5084</v>
      </c>
      <c r="B5085" s="10" t="s">
        <v>7677</v>
      </c>
      <c r="C5085" t="s">
        <v>15568</v>
      </c>
    </row>
    <row r="5086" spans="1:3" hidden="1" x14ac:dyDescent="0.25">
      <c r="A5086">
        <v>5085</v>
      </c>
      <c r="B5086" s="10" t="s">
        <v>7678</v>
      </c>
      <c r="C5086" t="s">
        <v>15569</v>
      </c>
    </row>
    <row r="5087" spans="1:3" hidden="1" x14ac:dyDescent="0.25">
      <c r="A5087">
        <v>5086</v>
      </c>
      <c r="B5087" s="10" t="s">
        <v>7679</v>
      </c>
      <c r="C5087" t="s">
        <v>15570</v>
      </c>
    </row>
    <row r="5088" spans="1:3" hidden="1" x14ac:dyDescent="0.25">
      <c r="A5088">
        <v>5087</v>
      </c>
      <c r="B5088" s="10" t="s">
        <v>7680</v>
      </c>
      <c r="C5088" t="s">
        <v>15571</v>
      </c>
    </row>
    <row r="5089" spans="1:3" hidden="1" x14ac:dyDescent="0.25">
      <c r="A5089">
        <v>5088</v>
      </c>
      <c r="B5089" s="10" t="s">
        <v>7681</v>
      </c>
      <c r="C5089" t="s">
        <v>15572</v>
      </c>
    </row>
    <row r="5090" spans="1:3" hidden="1" x14ac:dyDescent="0.25">
      <c r="A5090">
        <v>5089</v>
      </c>
      <c r="B5090" s="10" t="s">
        <v>7682</v>
      </c>
      <c r="C5090" t="s">
        <v>1569</v>
      </c>
    </row>
    <row r="5091" spans="1:3" hidden="1" x14ac:dyDescent="0.25">
      <c r="A5091">
        <v>5090</v>
      </c>
      <c r="B5091" s="10" t="s">
        <v>7683</v>
      </c>
      <c r="C5091" t="s">
        <v>15573</v>
      </c>
    </row>
    <row r="5092" spans="1:3" hidden="1" x14ac:dyDescent="0.25">
      <c r="A5092">
        <v>5091</v>
      </c>
      <c r="B5092" s="10" t="s">
        <v>7684</v>
      </c>
      <c r="C5092" t="s">
        <v>15574</v>
      </c>
    </row>
    <row r="5093" spans="1:3" hidden="1" x14ac:dyDescent="0.25">
      <c r="A5093">
        <v>5092</v>
      </c>
      <c r="B5093" s="10" t="s">
        <v>7685</v>
      </c>
      <c r="C5093" t="s">
        <v>15575</v>
      </c>
    </row>
    <row r="5094" spans="1:3" hidden="1" x14ac:dyDescent="0.25">
      <c r="A5094">
        <v>5093</v>
      </c>
      <c r="B5094" s="10" t="s">
        <v>7686</v>
      </c>
      <c r="C5094" t="s">
        <v>15576</v>
      </c>
    </row>
    <row r="5095" spans="1:3" hidden="1" x14ac:dyDescent="0.25">
      <c r="A5095">
        <v>5094</v>
      </c>
      <c r="B5095" s="10" t="s">
        <v>7687</v>
      </c>
      <c r="C5095" t="s">
        <v>15577</v>
      </c>
    </row>
    <row r="5096" spans="1:3" hidden="1" x14ac:dyDescent="0.25">
      <c r="A5096">
        <v>5095</v>
      </c>
      <c r="B5096" s="10" t="s">
        <v>7688</v>
      </c>
      <c r="C5096" t="s">
        <v>1570</v>
      </c>
    </row>
    <row r="5097" spans="1:3" hidden="1" x14ac:dyDescent="0.25">
      <c r="A5097">
        <v>5096</v>
      </c>
      <c r="B5097" s="10" t="s">
        <v>7689</v>
      </c>
      <c r="C5097" t="s">
        <v>15578</v>
      </c>
    </row>
    <row r="5098" spans="1:3" hidden="1" x14ac:dyDescent="0.25">
      <c r="A5098">
        <v>5097</v>
      </c>
      <c r="B5098" s="10" t="s">
        <v>7690</v>
      </c>
      <c r="C5098" t="s">
        <v>15579</v>
      </c>
    </row>
    <row r="5099" spans="1:3" hidden="1" x14ac:dyDescent="0.25">
      <c r="A5099">
        <v>5098</v>
      </c>
      <c r="B5099" s="10" t="s">
        <v>7691</v>
      </c>
      <c r="C5099" t="s">
        <v>15580</v>
      </c>
    </row>
    <row r="5100" spans="1:3" hidden="1" x14ac:dyDescent="0.25">
      <c r="A5100">
        <v>5099</v>
      </c>
      <c r="B5100" s="10" t="s">
        <v>7692</v>
      </c>
      <c r="C5100" t="s">
        <v>15581</v>
      </c>
    </row>
    <row r="5101" spans="1:3" hidden="1" x14ac:dyDescent="0.25">
      <c r="A5101">
        <v>5100</v>
      </c>
      <c r="B5101" s="10" t="s">
        <v>7693</v>
      </c>
      <c r="C5101" t="s">
        <v>15582</v>
      </c>
    </row>
    <row r="5102" spans="1:3" hidden="1" x14ac:dyDescent="0.25">
      <c r="A5102">
        <v>5101</v>
      </c>
      <c r="B5102" s="10" t="s">
        <v>7694</v>
      </c>
      <c r="C5102" t="s">
        <v>15583</v>
      </c>
    </row>
    <row r="5103" spans="1:3" hidden="1" x14ac:dyDescent="0.25">
      <c r="A5103">
        <v>5102</v>
      </c>
      <c r="B5103" s="10" t="s">
        <v>7695</v>
      </c>
      <c r="C5103" t="s">
        <v>15584</v>
      </c>
    </row>
    <row r="5104" spans="1:3" hidden="1" x14ac:dyDescent="0.25">
      <c r="A5104">
        <v>5103</v>
      </c>
      <c r="B5104" s="10" t="s">
        <v>7696</v>
      </c>
      <c r="C5104" t="s">
        <v>1571</v>
      </c>
    </row>
    <row r="5105" spans="1:3" hidden="1" x14ac:dyDescent="0.25">
      <c r="A5105">
        <v>5104</v>
      </c>
      <c r="B5105" s="10" t="s">
        <v>7697</v>
      </c>
      <c r="C5105" t="s">
        <v>15585</v>
      </c>
    </row>
    <row r="5106" spans="1:3" hidden="1" x14ac:dyDescent="0.25">
      <c r="A5106">
        <v>5105</v>
      </c>
      <c r="B5106" s="10" t="s">
        <v>7698</v>
      </c>
      <c r="C5106" t="s">
        <v>1572</v>
      </c>
    </row>
    <row r="5107" spans="1:3" hidden="1" x14ac:dyDescent="0.25">
      <c r="A5107">
        <v>5106</v>
      </c>
      <c r="B5107" s="10" t="s">
        <v>7699</v>
      </c>
      <c r="C5107" t="s">
        <v>1573</v>
      </c>
    </row>
    <row r="5108" spans="1:3" hidden="1" x14ac:dyDescent="0.25">
      <c r="A5108">
        <v>5107</v>
      </c>
      <c r="B5108" s="10" t="s">
        <v>7700</v>
      </c>
      <c r="C5108" t="s">
        <v>1574</v>
      </c>
    </row>
    <row r="5109" spans="1:3" hidden="1" x14ac:dyDescent="0.25">
      <c r="A5109">
        <v>5108</v>
      </c>
      <c r="B5109" s="10" t="s">
        <v>7701</v>
      </c>
      <c r="C5109" t="s">
        <v>15586</v>
      </c>
    </row>
    <row r="5110" spans="1:3" hidden="1" x14ac:dyDescent="0.25">
      <c r="A5110">
        <v>5109</v>
      </c>
      <c r="B5110" s="10" t="s">
        <v>7702</v>
      </c>
      <c r="C5110" t="s">
        <v>1575</v>
      </c>
    </row>
    <row r="5111" spans="1:3" hidden="1" x14ac:dyDescent="0.25">
      <c r="A5111">
        <v>5110</v>
      </c>
      <c r="B5111" s="10" t="s">
        <v>7703</v>
      </c>
      <c r="C5111" t="s">
        <v>15587</v>
      </c>
    </row>
    <row r="5112" spans="1:3" hidden="1" x14ac:dyDescent="0.25">
      <c r="A5112">
        <v>5111</v>
      </c>
      <c r="B5112" s="10" t="s">
        <v>7704</v>
      </c>
      <c r="C5112" t="s">
        <v>15588</v>
      </c>
    </row>
    <row r="5113" spans="1:3" hidden="1" x14ac:dyDescent="0.25">
      <c r="A5113">
        <v>5112</v>
      </c>
      <c r="B5113" s="10" t="s">
        <v>7705</v>
      </c>
      <c r="C5113" t="s">
        <v>1576</v>
      </c>
    </row>
    <row r="5114" spans="1:3" hidden="1" x14ac:dyDescent="0.25">
      <c r="A5114">
        <v>5113</v>
      </c>
      <c r="B5114" s="10" t="s">
        <v>7706</v>
      </c>
      <c r="C5114" t="s">
        <v>15589</v>
      </c>
    </row>
    <row r="5115" spans="1:3" hidden="1" x14ac:dyDescent="0.25">
      <c r="A5115">
        <v>5114</v>
      </c>
      <c r="B5115" s="10" t="s">
        <v>7707</v>
      </c>
      <c r="C5115" t="s">
        <v>15590</v>
      </c>
    </row>
    <row r="5116" spans="1:3" hidden="1" x14ac:dyDescent="0.25">
      <c r="A5116">
        <v>5115</v>
      </c>
      <c r="B5116" s="10" t="s">
        <v>7708</v>
      </c>
      <c r="C5116" t="s">
        <v>1577</v>
      </c>
    </row>
    <row r="5117" spans="1:3" hidden="1" x14ac:dyDescent="0.25">
      <c r="A5117">
        <v>5116</v>
      </c>
      <c r="B5117" s="10" t="s">
        <v>7709</v>
      </c>
      <c r="C5117" t="s">
        <v>15591</v>
      </c>
    </row>
    <row r="5118" spans="1:3" hidden="1" x14ac:dyDescent="0.25">
      <c r="A5118">
        <v>5117</v>
      </c>
      <c r="B5118" s="10" t="s">
        <v>7710</v>
      </c>
      <c r="C5118" t="s">
        <v>1578</v>
      </c>
    </row>
    <row r="5119" spans="1:3" hidden="1" x14ac:dyDescent="0.25">
      <c r="A5119">
        <v>5118</v>
      </c>
      <c r="B5119" s="10" t="s">
        <v>7711</v>
      </c>
      <c r="C5119" t="s">
        <v>15592</v>
      </c>
    </row>
    <row r="5120" spans="1:3" hidden="1" x14ac:dyDescent="0.25">
      <c r="A5120">
        <v>5119</v>
      </c>
      <c r="B5120" s="10" t="s">
        <v>7712</v>
      </c>
      <c r="C5120" t="s">
        <v>1579</v>
      </c>
    </row>
    <row r="5121" spans="1:3" hidden="1" x14ac:dyDescent="0.25">
      <c r="A5121">
        <v>5120</v>
      </c>
      <c r="B5121" s="10" t="s">
        <v>7713</v>
      </c>
      <c r="C5121" t="s">
        <v>1580</v>
      </c>
    </row>
    <row r="5122" spans="1:3" hidden="1" x14ac:dyDescent="0.25">
      <c r="A5122">
        <v>5121</v>
      </c>
      <c r="B5122" s="10" t="s">
        <v>7714</v>
      </c>
      <c r="C5122" t="s">
        <v>1581</v>
      </c>
    </row>
    <row r="5123" spans="1:3" hidden="1" x14ac:dyDescent="0.25">
      <c r="A5123">
        <v>5122</v>
      </c>
      <c r="B5123" s="10" t="s">
        <v>7715</v>
      </c>
      <c r="C5123" t="s">
        <v>1582</v>
      </c>
    </row>
    <row r="5124" spans="1:3" hidden="1" x14ac:dyDescent="0.25">
      <c r="A5124">
        <v>5123</v>
      </c>
      <c r="B5124" s="10" t="s">
        <v>7716</v>
      </c>
      <c r="C5124" t="s">
        <v>15593</v>
      </c>
    </row>
    <row r="5125" spans="1:3" hidden="1" x14ac:dyDescent="0.25">
      <c r="A5125">
        <v>5124</v>
      </c>
      <c r="B5125" s="10" t="s">
        <v>7717</v>
      </c>
      <c r="C5125" t="s">
        <v>15594</v>
      </c>
    </row>
    <row r="5126" spans="1:3" hidden="1" x14ac:dyDescent="0.25">
      <c r="A5126">
        <v>5125</v>
      </c>
      <c r="B5126" s="10" t="s">
        <v>7718</v>
      </c>
      <c r="C5126" t="s">
        <v>1583</v>
      </c>
    </row>
    <row r="5127" spans="1:3" hidden="1" x14ac:dyDescent="0.25">
      <c r="A5127">
        <v>5126</v>
      </c>
      <c r="B5127" s="10" t="s">
        <v>7719</v>
      </c>
      <c r="C5127" t="s">
        <v>15595</v>
      </c>
    </row>
    <row r="5128" spans="1:3" hidden="1" x14ac:dyDescent="0.25">
      <c r="A5128">
        <v>5127</v>
      </c>
      <c r="B5128" s="10" t="s">
        <v>7720</v>
      </c>
      <c r="C5128" t="s">
        <v>15596</v>
      </c>
    </row>
    <row r="5129" spans="1:3" hidden="1" x14ac:dyDescent="0.25">
      <c r="A5129">
        <v>5128</v>
      </c>
      <c r="B5129" s="10" t="s">
        <v>7721</v>
      </c>
      <c r="C5129" t="s">
        <v>15597</v>
      </c>
    </row>
    <row r="5130" spans="1:3" hidden="1" x14ac:dyDescent="0.25">
      <c r="A5130">
        <v>5129</v>
      </c>
      <c r="B5130" s="10" t="s">
        <v>7722</v>
      </c>
      <c r="C5130" t="s">
        <v>15598</v>
      </c>
    </row>
    <row r="5131" spans="1:3" hidden="1" x14ac:dyDescent="0.25">
      <c r="A5131">
        <v>5130</v>
      </c>
      <c r="B5131" s="10" t="s">
        <v>7723</v>
      </c>
      <c r="C5131" t="s">
        <v>1584</v>
      </c>
    </row>
    <row r="5132" spans="1:3" hidden="1" x14ac:dyDescent="0.25">
      <c r="A5132">
        <v>5131</v>
      </c>
      <c r="B5132" s="10" t="s">
        <v>7724</v>
      </c>
      <c r="C5132" t="s">
        <v>1064</v>
      </c>
    </row>
    <row r="5133" spans="1:3" hidden="1" x14ac:dyDescent="0.25">
      <c r="A5133">
        <v>5132</v>
      </c>
      <c r="B5133" s="10" t="s">
        <v>7725</v>
      </c>
      <c r="C5133" t="s">
        <v>15599</v>
      </c>
    </row>
    <row r="5134" spans="1:3" hidden="1" x14ac:dyDescent="0.25">
      <c r="A5134">
        <v>5133</v>
      </c>
      <c r="B5134" s="10" t="s">
        <v>7726</v>
      </c>
      <c r="C5134" t="s">
        <v>1585</v>
      </c>
    </row>
    <row r="5135" spans="1:3" hidden="1" x14ac:dyDescent="0.25">
      <c r="A5135">
        <v>5134</v>
      </c>
      <c r="B5135" s="10" t="s">
        <v>7727</v>
      </c>
      <c r="C5135" t="s">
        <v>15600</v>
      </c>
    </row>
    <row r="5136" spans="1:3" hidden="1" x14ac:dyDescent="0.25">
      <c r="A5136">
        <v>5135</v>
      </c>
      <c r="B5136" s="10" t="s">
        <v>7728</v>
      </c>
      <c r="C5136" t="s">
        <v>1586</v>
      </c>
    </row>
    <row r="5137" spans="1:3" hidden="1" x14ac:dyDescent="0.25">
      <c r="A5137">
        <v>5136</v>
      </c>
      <c r="B5137" s="10" t="s">
        <v>7729</v>
      </c>
      <c r="C5137" t="s">
        <v>15601</v>
      </c>
    </row>
    <row r="5138" spans="1:3" hidden="1" x14ac:dyDescent="0.25">
      <c r="A5138">
        <v>5137</v>
      </c>
      <c r="B5138" s="10" t="s">
        <v>7730</v>
      </c>
      <c r="C5138" t="s">
        <v>15602</v>
      </c>
    </row>
    <row r="5139" spans="1:3" hidden="1" x14ac:dyDescent="0.25">
      <c r="A5139">
        <v>5138</v>
      </c>
      <c r="B5139" s="10" t="s">
        <v>7731</v>
      </c>
      <c r="C5139" t="s">
        <v>1587</v>
      </c>
    </row>
    <row r="5140" spans="1:3" hidden="1" x14ac:dyDescent="0.25">
      <c r="A5140">
        <v>5139</v>
      </c>
      <c r="B5140" s="10" t="s">
        <v>7732</v>
      </c>
      <c r="C5140" t="s">
        <v>1588</v>
      </c>
    </row>
    <row r="5141" spans="1:3" hidden="1" x14ac:dyDescent="0.25">
      <c r="A5141">
        <v>5140</v>
      </c>
      <c r="B5141" s="10" t="s">
        <v>7733</v>
      </c>
      <c r="C5141" t="s">
        <v>15603</v>
      </c>
    </row>
    <row r="5142" spans="1:3" hidden="1" x14ac:dyDescent="0.25">
      <c r="A5142">
        <v>5141</v>
      </c>
      <c r="B5142" s="10" t="s">
        <v>7734</v>
      </c>
      <c r="C5142" t="s">
        <v>15604</v>
      </c>
    </row>
    <row r="5143" spans="1:3" hidden="1" x14ac:dyDescent="0.25">
      <c r="A5143">
        <v>5142</v>
      </c>
      <c r="B5143" s="10" t="s">
        <v>7735</v>
      </c>
      <c r="C5143" t="s">
        <v>15605</v>
      </c>
    </row>
    <row r="5144" spans="1:3" hidden="1" x14ac:dyDescent="0.25">
      <c r="A5144">
        <v>5143</v>
      </c>
      <c r="B5144" s="10" t="s">
        <v>7736</v>
      </c>
      <c r="C5144" t="s">
        <v>1589</v>
      </c>
    </row>
    <row r="5145" spans="1:3" hidden="1" x14ac:dyDescent="0.25">
      <c r="A5145">
        <v>5144</v>
      </c>
      <c r="B5145" s="10" t="s">
        <v>7737</v>
      </c>
      <c r="C5145" t="s">
        <v>15606</v>
      </c>
    </row>
    <row r="5146" spans="1:3" hidden="1" x14ac:dyDescent="0.25">
      <c r="A5146">
        <v>5145</v>
      </c>
      <c r="B5146" s="10" t="s">
        <v>7738</v>
      </c>
      <c r="C5146" t="s">
        <v>15607</v>
      </c>
    </row>
    <row r="5147" spans="1:3" hidden="1" x14ac:dyDescent="0.25">
      <c r="A5147">
        <v>5146</v>
      </c>
      <c r="B5147" s="10" t="s">
        <v>7739</v>
      </c>
      <c r="C5147" t="s">
        <v>1590</v>
      </c>
    </row>
    <row r="5148" spans="1:3" hidden="1" x14ac:dyDescent="0.25">
      <c r="A5148">
        <v>5147</v>
      </c>
      <c r="B5148" s="10" t="s">
        <v>7740</v>
      </c>
      <c r="C5148" t="s">
        <v>15608</v>
      </c>
    </row>
    <row r="5149" spans="1:3" hidden="1" x14ac:dyDescent="0.25">
      <c r="A5149">
        <v>5148</v>
      </c>
      <c r="B5149" s="10" t="s">
        <v>7741</v>
      </c>
      <c r="C5149" t="s">
        <v>15609</v>
      </c>
    </row>
    <row r="5150" spans="1:3" hidden="1" x14ac:dyDescent="0.25">
      <c r="A5150">
        <v>5149</v>
      </c>
      <c r="B5150" s="10" t="s">
        <v>7742</v>
      </c>
      <c r="C5150" t="s">
        <v>1591</v>
      </c>
    </row>
    <row r="5151" spans="1:3" hidden="1" x14ac:dyDescent="0.25">
      <c r="A5151">
        <v>5150</v>
      </c>
      <c r="B5151" s="10" t="s">
        <v>7743</v>
      </c>
      <c r="C5151" t="s">
        <v>1592</v>
      </c>
    </row>
    <row r="5152" spans="1:3" hidden="1" x14ac:dyDescent="0.25">
      <c r="A5152">
        <v>5151</v>
      </c>
      <c r="B5152" s="10" t="s">
        <v>7744</v>
      </c>
      <c r="C5152" t="s">
        <v>15610</v>
      </c>
    </row>
    <row r="5153" spans="1:3" hidden="1" x14ac:dyDescent="0.25">
      <c r="A5153">
        <v>5152</v>
      </c>
      <c r="B5153" s="10" t="s">
        <v>7745</v>
      </c>
      <c r="C5153" t="s">
        <v>15611</v>
      </c>
    </row>
    <row r="5154" spans="1:3" hidden="1" x14ac:dyDescent="0.25">
      <c r="A5154">
        <v>5153</v>
      </c>
      <c r="B5154" s="10" t="s">
        <v>7746</v>
      </c>
      <c r="C5154" t="s">
        <v>15612</v>
      </c>
    </row>
    <row r="5155" spans="1:3" hidden="1" x14ac:dyDescent="0.25">
      <c r="A5155">
        <v>5154</v>
      </c>
      <c r="B5155" s="10" t="s">
        <v>7747</v>
      </c>
      <c r="C5155" t="s">
        <v>15613</v>
      </c>
    </row>
    <row r="5156" spans="1:3" hidden="1" x14ac:dyDescent="0.25">
      <c r="A5156">
        <v>5155</v>
      </c>
      <c r="B5156" s="10" t="s">
        <v>7748</v>
      </c>
      <c r="C5156" t="s">
        <v>15614</v>
      </c>
    </row>
    <row r="5157" spans="1:3" hidden="1" x14ac:dyDescent="0.25">
      <c r="A5157">
        <v>5156</v>
      </c>
      <c r="B5157" s="10" t="s">
        <v>7749</v>
      </c>
      <c r="C5157" t="s">
        <v>15615</v>
      </c>
    </row>
    <row r="5158" spans="1:3" hidden="1" x14ac:dyDescent="0.25">
      <c r="A5158">
        <v>5157</v>
      </c>
      <c r="B5158" s="10" t="s">
        <v>7750</v>
      </c>
      <c r="C5158" t="s">
        <v>15616</v>
      </c>
    </row>
    <row r="5159" spans="1:3" hidden="1" x14ac:dyDescent="0.25">
      <c r="A5159">
        <v>5158</v>
      </c>
      <c r="B5159" s="10" t="s">
        <v>7751</v>
      </c>
      <c r="C5159" t="s">
        <v>15617</v>
      </c>
    </row>
    <row r="5160" spans="1:3" hidden="1" x14ac:dyDescent="0.25">
      <c r="A5160">
        <v>5159</v>
      </c>
      <c r="B5160" s="10" t="s">
        <v>7752</v>
      </c>
      <c r="C5160" t="s">
        <v>15618</v>
      </c>
    </row>
    <row r="5161" spans="1:3" hidden="1" x14ac:dyDescent="0.25">
      <c r="A5161">
        <v>5160</v>
      </c>
      <c r="B5161" s="10" t="s">
        <v>7753</v>
      </c>
      <c r="C5161" t="s">
        <v>1593</v>
      </c>
    </row>
    <row r="5162" spans="1:3" hidden="1" x14ac:dyDescent="0.25">
      <c r="A5162">
        <v>5161</v>
      </c>
      <c r="B5162" s="10" t="s">
        <v>7754</v>
      </c>
      <c r="C5162" t="s">
        <v>15619</v>
      </c>
    </row>
    <row r="5163" spans="1:3" hidden="1" x14ac:dyDescent="0.25">
      <c r="A5163">
        <v>5162</v>
      </c>
      <c r="B5163" s="10" t="s">
        <v>7755</v>
      </c>
      <c r="C5163" t="s">
        <v>15620</v>
      </c>
    </row>
    <row r="5164" spans="1:3" hidden="1" x14ac:dyDescent="0.25">
      <c r="A5164">
        <v>5163</v>
      </c>
      <c r="B5164" s="10" t="s">
        <v>7756</v>
      </c>
      <c r="C5164" t="s">
        <v>1594</v>
      </c>
    </row>
    <row r="5165" spans="1:3" hidden="1" x14ac:dyDescent="0.25">
      <c r="A5165">
        <v>5164</v>
      </c>
      <c r="B5165" s="10" t="s">
        <v>7757</v>
      </c>
      <c r="C5165" t="s">
        <v>1595</v>
      </c>
    </row>
    <row r="5166" spans="1:3" hidden="1" x14ac:dyDescent="0.25">
      <c r="A5166">
        <v>5165</v>
      </c>
      <c r="B5166" s="10" t="s">
        <v>7758</v>
      </c>
      <c r="C5166" t="s">
        <v>15621</v>
      </c>
    </row>
    <row r="5167" spans="1:3" hidden="1" x14ac:dyDescent="0.25">
      <c r="A5167">
        <v>5166</v>
      </c>
      <c r="B5167" s="10" t="s">
        <v>7759</v>
      </c>
      <c r="C5167" t="s">
        <v>15622</v>
      </c>
    </row>
    <row r="5168" spans="1:3" hidden="1" x14ac:dyDescent="0.25">
      <c r="A5168">
        <v>5167</v>
      </c>
      <c r="B5168" s="10" t="s">
        <v>7760</v>
      </c>
      <c r="C5168" t="s">
        <v>15623</v>
      </c>
    </row>
    <row r="5169" spans="1:3" hidden="1" x14ac:dyDescent="0.25">
      <c r="A5169">
        <v>5168</v>
      </c>
      <c r="B5169" s="10" t="s">
        <v>7761</v>
      </c>
      <c r="C5169" t="s">
        <v>15624</v>
      </c>
    </row>
    <row r="5170" spans="1:3" hidden="1" x14ac:dyDescent="0.25">
      <c r="A5170">
        <v>5169</v>
      </c>
      <c r="B5170" s="10" t="s">
        <v>7762</v>
      </c>
      <c r="C5170" t="s">
        <v>15625</v>
      </c>
    </row>
    <row r="5171" spans="1:3" hidden="1" x14ac:dyDescent="0.25">
      <c r="A5171">
        <v>5170</v>
      </c>
      <c r="B5171" s="10" t="s">
        <v>7763</v>
      </c>
      <c r="C5171" t="s">
        <v>15626</v>
      </c>
    </row>
    <row r="5172" spans="1:3" hidden="1" x14ac:dyDescent="0.25">
      <c r="A5172">
        <v>5171</v>
      </c>
      <c r="B5172" s="10" t="s">
        <v>7764</v>
      </c>
      <c r="C5172" t="s">
        <v>15627</v>
      </c>
    </row>
    <row r="5173" spans="1:3" hidden="1" x14ac:dyDescent="0.25">
      <c r="A5173">
        <v>5172</v>
      </c>
      <c r="B5173" s="10" t="s">
        <v>7765</v>
      </c>
      <c r="C5173" t="s">
        <v>15628</v>
      </c>
    </row>
    <row r="5174" spans="1:3" hidden="1" x14ac:dyDescent="0.25">
      <c r="A5174">
        <v>5173</v>
      </c>
      <c r="B5174" s="10" t="s">
        <v>7766</v>
      </c>
      <c r="C5174" t="s">
        <v>15629</v>
      </c>
    </row>
    <row r="5175" spans="1:3" hidden="1" x14ac:dyDescent="0.25">
      <c r="A5175">
        <v>5174</v>
      </c>
      <c r="B5175" s="10" t="s">
        <v>7767</v>
      </c>
      <c r="C5175" t="s">
        <v>15630</v>
      </c>
    </row>
    <row r="5176" spans="1:3" hidden="1" x14ac:dyDescent="0.25">
      <c r="A5176">
        <v>5175</v>
      </c>
      <c r="B5176" s="10" t="s">
        <v>7768</v>
      </c>
      <c r="C5176" t="s">
        <v>15631</v>
      </c>
    </row>
    <row r="5177" spans="1:3" hidden="1" x14ac:dyDescent="0.25">
      <c r="A5177">
        <v>5176</v>
      </c>
      <c r="B5177" s="10" t="s">
        <v>7769</v>
      </c>
      <c r="C5177" t="s">
        <v>1596</v>
      </c>
    </row>
    <row r="5178" spans="1:3" hidden="1" x14ac:dyDescent="0.25">
      <c r="A5178">
        <v>5177</v>
      </c>
      <c r="B5178" s="10" t="s">
        <v>7770</v>
      </c>
      <c r="C5178" t="s">
        <v>15632</v>
      </c>
    </row>
    <row r="5179" spans="1:3" hidden="1" x14ac:dyDescent="0.25">
      <c r="A5179">
        <v>5178</v>
      </c>
      <c r="B5179" s="10" t="s">
        <v>7771</v>
      </c>
      <c r="C5179" t="s">
        <v>15633</v>
      </c>
    </row>
    <row r="5180" spans="1:3" hidden="1" x14ac:dyDescent="0.25">
      <c r="A5180">
        <v>5179</v>
      </c>
      <c r="B5180" s="10" t="s">
        <v>7772</v>
      </c>
      <c r="C5180" t="s">
        <v>15634</v>
      </c>
    </row>
    <row r="5181" spans="1:3" hidden="1" x14ac:dyDescent="0.25">
      <c r="A5181">
        <v>5180</v>
      </c>
      <c r="B5181" s="10" t="s">
        <v>7773</v>
      </c>
      <c r="C5181" t="s">
        <v>15635</v>
      </c>
    </row>
    <row r="5182" spans="1:3" hidden="1" x14ac:dyDescent="0.25">
      <c r="A5182">
        <v>5181</v>
      </c>
      <c r="B5182" s="10" t="s">
        <v>7774</v>
      </c>
      <c r="C5182" t="s">
        <v>15636</v>
      </c>
    </row>
    <row r="5183" spans="1:3" hidden="1" x14ac:dyDescent="0.25">
      <c r="A5183">
        <v>5182</v>
      </c>
      <c r="B5183" s="10" t="s">
        <v>7775</v>
      </c>
      <c r="C5183" t="s">
        <v>15637</v>
      </c>
    </row>
    <row r="5184" spans="1:3" hidden="1" x14ac:dyDescent="0.25">
      <c r="A5184">
        <v>5183</v>
      </c>
      <c r="B5184" s="10" t="s">
        <v>7776</v>
      </c>
      <c r="C5184" t="s">
        <v>15638</v>
      </c>
    </row>
    <row r="5185" spans="1:3" hidden="1" x14ac:dyDescent="0.25">
      <c r="A5185">
        <v>5184</v>
      </c>
      <c r="B5185" s="10" t="s">
        <v>7777</v>
      </c>
      <c r="C5185" t="s">
        <v>15639</v>
      </c>
    </row>
    <row r="5186" spans="1:3" hidden="1" x14ac:dyDescent="0.25">
      <c r="A5186">
        <v>5185</v>
      </c>
      <c r="B5186" s="10" t="s">
        <v>7778</v>
      </c>
      <c r="C5186" t="s">
        <v>15640</v>
      </c>
    </row>
    <row r="5187" spans="1:3" hidden="1" x14ac:dyDescent="0.25">
      <c r="A5187">
        <v>5186</v>
      </c>
      <c r="B5187" s="10" t="s">
        <v>7779</v>
      </c>
      <c r="C5187" t="s">
        <v>15641</v>
      </c>
    </row>
    <row r="5188" spans="1:3" hidden="1" x14ac:dyDescent="0.25">
      <c r="A5188">
        <v>5187</v>
      </c>
      <c r="B5188" s="10" t="s">
        <v>7780</v>
      </c>
      <c r="C5188" t="s">
        <v>15642</v>
      </c>
    </row>
    <row r="5189" spans="1:3" hidden="1" x14ac:dyDescent="0.25">
      <c r="A5189">
        <v>5188</v>
      </c>
      <c r="B5189" s="10" t="s">
        <v>7781</v>
      </c>
      <c r="C5189" t="s">
        <v>15643</v>
      </c>
    </row>
    <row r="5190" spans="1:3" hidden="1" x14ac:dyDescent="0.25">
      <c r="A5190">
        <v>5189</v>
      </c>
      <c r="B5190" s="10" t="s">
        <v>7782</v>
      </c>
      <c r="C5190" t="s">
        <v>15644</v>
      </c>
    </row>
    <row r="5191" spans="1:3" hidden="1" x14ac:dyDescent="0.25">
      <c r="A5191">
        <v>5190</v>
      </c>
      <c r="B5191" s="10" t="s">
        <v>7783</v>
      </c>
      <c r="C5191" t="s">
        <v>15645</v>
      </c>
    </row>
    <row r="5192" spans="1:3" hidden="1" x14ac:dyDescent="0.25">
      <c r="A5192">
        <v>5191</v>
      </c>
      <c r="B5192" s="10" t="s">
        <v>7784</v>
      </c>
      <c r="C5192" t="s">
        <v>15646</v>
      </c>
    </row>
    <row r="5193" spans="1:3" hidden="1" x14ac:dyDescent="0.25">
      <c r="A5193">
        <v>5192</v>
      </c>
      <c r="B5193" s="10" t="s">
        <v>7785</v>
      </c>
      <c r="C5193" t="s">
        <v>1597</v>
      </c>
    </row>
    <row r="5194" spans="1:3" hidden="1" x14ac:dyDescent="0.25">
      <c r="A5194">
        <v>5193</v>
      </c>
      <c r="B5194" s="10" t="s">
        <v>7786</v>
      </c>
      <c r="C5194" t="s">
        <v>15647</v>
      </c>
    </row>
    <row r="5195" spans="1:3" hidden="1" x14ac:dyDescent="0.25">
      <c r="A5195">
        <v>5194</v>
      </c>
      <c r="B5195" s="10" t="s">
        <v>7787</v>
      </c>
      <c r="C5195" t="s">
        <v>15648</v>
      </c>
    </row>
    <row r="5196" spans="1:3" hidden="1" x14ac:dyDescent="0.25">
      <c r="A5196">
        <v>5195</v>
      </c>
      <c r="B5196" s="10" t="s">
        <v>7788</v>
      </c>
      <c r="C5196" t="s">
        <v>1598</v>
      </c>
    </row>
    <row r="5197" spans="1:3" hidden="1" x14ac:dyDescent="0.25">
      <c r="A5197">
        <v>5196</v>
      </c>
      <c r="B5197" s="10" t="s">
        <v>7789</v>
      </c>
      <c r="C5197" t="s">
        <v>15649</v>
      </c>
    </row>
    <row r="5198" spans="1:3" hidden="1" x14ac:dyDescent="0.25">
      <c r="A5198">
        <v>5197</v>
      </c>
      <c r="B5198" s="10" t="s">
        <v>7790</v>
      </c>
      <c r="C5198" t="s">
        <v>15650</v>
      </c>
    </row>
    <row r="5199" spans="1:3" hidden="1" x14ac:dyDescent="0.25">
      <c r="A5199">
        <v>5198</v>
      </c>
      <c r="B5199" s="10" t="s">
        <v>7791</v>
      </c>
      <c r="C5199" t="s">
        <v>15651</v>
      </c>
    </row>
    <row r="5200" spans="1:3" hidden="1" x14ac:dyDescent="0.25">
      <c r="A5200">
        <v>5199</v>
      </c>
      <c r="B5200" s="10" t="s">
        <v>7792</v>
      </c>
      <c r="C5200" t="s">
        <v>15652</v>
      </c>
    </row>
    <row r="5201" spans="1:3" hidden="1" x14ac:dyDescent="0.25">
      <c r="A5201">
        <v>5200</v>
      </c>
      <c r="B5201" s="10" t="s">
        <v>7793</v>
      </c>
      <c r="C5201" t="s">
        <v>15653</v>
      </c>
    </row>
    <row r="5202" spans="1:3" hidden="1" x14ac:dyDescent="0.25">
      <c r="A5202">
        <v>5201</v>
      </c>
      <c r="B5202" s="10" t="s">
        <v>7794</v>
      </c>
      <c r="C5202" t="s">
        <v>1599</v>
      </c>
    </row>
    <row r="5203" spans="1:3" hidden="1" x14ac:dyDescent="0.25">
      <c r="A5203">
        <v>5202</v>
      </c>
      <c r="B5203" s="10" t="s">
        <v>7795</v>
      </c>
      <c r="C5203" t="s">
        <v>15654</v>
      </c>
    </row>
    <row r="5204" spans="1:3" hidden="1" x14ac:dyDescent="0.25">
      <c r="A5204">
        <v>5203</v>
      </c>
      <c r="B5204" s="10" t="s">
        <v>7796</v>
      </c>
      <c r="C5204" t="s">
        <v>15655</v>
      </c>
    </row>
    <row r="5205" spans="1:3" hidden="1" x14ac:dyDescent="0.25">
      <c r="A5205">
        <v>5204</v>
      </c>
      <c r="B5205" s="10" t="s">
        <v>7797</v>
      </c>
      <c r="C5205" t="s">
        <v>15656</v>
      </c>
    </row>
    <row r="5206" spans="1:3" hidden="1" x14ac:dyDescent="0.25">
      <c r="A5206">
        <v>5205</v>
      </c>
      <c r="B5206" s="10" t="s">
        <v>7798</v>
      </c>
      <c r="C5206" t="s">
        <v>15657</v>
      </c>
    </row>
    <row r="5207" spans="1:3" hidden="1" x14ac:dyDescent="0.25">
      <c r="A5207">
        <v>5206</v>
      </c>
      <c r="B5207" s="10" t="s">
        <v>7799</v>
      </c>
      <c r="C5207" t="s">
        <v>15658</v>
      </c>
    </row>
    <row r="5208" spans="1:3" hidden="1" x14ac:dyDescent="0.25">
      <c r="A5208">
        <v>5207</v>
      </c>
      <c r="B5208" s="10" t="s">
        <v>7800</v>
      </c>
      <c r="C5208" t="s">
        <v>15659</v>
      </c>
    </row>
    <row r="5209" spans="1:3" hidden="1" x14ac:dyDescent="0.25">
      <c r="A5209">
        <v>5208</v>
      </c>
      <c r="B5209" s="10" t="s">
        <v>7801</v>
      </c>
      <c r="C5209" t="s">
        <v>15660</v>
      </c>
    </row>
    <row r="5210" spans="1:3" hidden="1" x14ac:dyDescent="0.25">
      <c r="A5210">
        <v>5209</v>
      </c>
      <c r="B5210" s="10" t="s">
        <v>7802</v>
      </c>
      <c r="C5210" t="s">
        <v>15661</v>
      </c>
    </row>
    <row r="5211" spans="1:3" hidden="1" x14ac:dyDescent="0.25">
      <c r="A5211">
        <v>5210</v>
      </c>
      <c r="B5211" s="10" t="s">
        <v>7803</v>
      </c>
      <c r="C5211" t="s">
        <v>15662</v>
      </c>
    </row>
    <row r="5212" spans="1:3" hidden="1" x14ac:dyDescent="0.25">
      <c r="A5212">
        <v>5211</v>
      </c>
      <c r="B5212" s="10" t="s">
        <v>7804</v>
      </c>
      <c r="C5212" t="s">
        <v>15663</v>
      </c>
    </row>
    <row r="5213" spans="1:3" hidden="1" x14ac:dyDescent="0.25">
      <c r="A5213">
        <v>5212</v>
      </c>
      <c r="B5213" s="10" t="s">
        <v>7805</v>
      </c>
      <c r="C5213" t="s">
        <v>15664</v>
      </c>
    </row>
    <row r="5214" spans="1:3" hidden="1" x14ac:dyDescent="0.25">
      <c r="A5214">
        <v>5213</v>
      </c>
      <c r="B5214" s="10" t="s">
        <v>7806</v>
      </c>
      <c r="C5214" t="s">
        <v>15665</v>
      </c>
    </row>
    <row r="5215" spans="1:3" hidden="1" x14ac:dyDescent="0.25">
      <c r="A5215">
        <v>5214</v>
      </c>
      <c r="B5215" s="10" t="s">
        <v>7807</v>
      </c>
      <c r="C5215" t="s">
        <v>15666</v>
      </c>
    </row>
    <row r="5216" spans="1:3" hidden="1" x14ac:dyDescent="0.25">
      <c r="A5216">
        <v>5215</v>
      </c>
      <c r="B5216" s="10" t="s">
        <v>7808</v>
      </c>
      <c r="C5216" t="s">
        <v>15667</v>
      </c>
    </row>
    <row r="5217" spans="1:3" hidden="1" x14ac:dyDescent="0.25">
      <c r="A5217">
        <v>5216</v>
      </c>
      <c r="B5217" s="10" t="s">
        <v>7809</v>
      </c>
      <c r="C5217" t="s">
        <v>15668</v>
      </c>
    </row>
    <row r="5218" spans="1:3" hidden="1" x14ac:dyDescent="0.25">
      <c r="A5218">
        <v>5217</v>
      </c>
      <c r="B5218" s="10" t="s">
        <v>7810</v>
      </c>
      <c r="C5218" t="s">
        <v>15669</v>
      </c>
    </row>
    <row r="5219" spans="1:3" hidden="1" x14ac:dyDescent="0.25">
      <c r="A5219">
        <v>5218</v>
      </c>
      <c r="B5219" s="10" t="s">
        <v>7811</v>
      </c>
      <c r="C5219" t="s">
        <v>15670</v>
      </c>
    </row>
    <row r="5220" spans="1:3" hidden="1" x14ac:dyDescent="0.25">
      <c r="A5220">
        <v>5219</v>
      </c>
      <c r="B5220" s="10" t="s">
        <v>7812</v>
      </c>
      <c r="C5220" t="s">
        <v>15671</v>
      </c>
    </row>
    <row r="5221" spans="1:3" hidden="1" x14ac:dyDescent="0.25">
      <c r="A5221">
        <v>5220</v>
      </c>
      <c r="B5221" s="10" t="s">
        <v>7813</v>
      </c>
      <c r="C5221" t="s">
        <v>15672</v>
      </c>
    </row>
    <row r="5222" spans="1:3" hidden="1" x14ac:dyDescent="0.25">
      <c r="A5222">
        <v>5221</v>
      </c>
      <c r="B5222" s="10" t="s">
        <v>7814</v>
      </c>
      <c r="C5222" t="s">
        <v>15673</v>
      </c>
    </row>
    <row r="5223" spans="1:3" hidden="1" x14ac:dyDescent="0.25">
      <c r="A5223">
        <v>5222</v>
      </c>
      <c r="B5223" s="10" t="s">
        <v>7815</v>
      </c>
      <c r="C5223" t="s">
        <v>15674</v>
      </c>
    </row>
    <row r="5224" spans="1:3" hidden="1" x14ac:dyDescent="0.25">
      <c r="A5224">
        <v>5223</v>
      </c>
      <c r="B5224" s="10" t="s">
        <v>7816</v>
      </c>
      <c r="C5224" t="s">
        <v>15675</v>
      </c>
    </row>
    <row r="5225" spans="1:3" hidden="1" x14ac:dyDescent="0.25">
      <c r="A5225">
        <v>5224</v>
      </c>
      <c r="B5225" s="10" t="s">
        <v>7817</v>
      </c>
      <c r="C5225" t="s">
        <v>15676</v>
      </c>
    </row>
    <row r="5226" spans="1:3" hidden="1" x14ac:dyDescent="0.25">
      <c r="A5226">
        <v>5225</v>
      </c>
      <c r="B5226" s="10" t="s">
        <v>7818</v>
      </c>
      <c r="C5226" t="s">
        <v>15677</v>
      </c>
    </row>
    <row r="5227" spans="1:3" hidden="1" x14ac:dyDescent="0.25">
      <c r="A5227">
        <v>5226</v>
      </c>
      <c r="B5227" s="10" t="s">
        <v>7819</v>
      </c>
      <c r="C5227" t="s">
        <v>15678</v>
      </c>
    </row>
    <row r="5228" spans="1:3" hidden="1" x14ac:dyDescent="0.25">
      <c r="A5228">
        <v>5227</v>
      </c>
      <c r="B5228" s="10" t="s">
        <v>7820</v>
      </c>
      <c r="C5228" t="s">
        <v>15679</v>
      </c>
    </row>
    <row r="5229" spans="1:3" hidden="1" x14ac:dyDescent="0.25">
      <c r="A5229">
        <v>5228</v>
      </c>
      <c r="B5229" s="10" t="s">
        <v>7821</v>
      </c>
      <c r="C5229" t="s">
        <v>1600</v>
      </c>
    </row>
    <row r="5230" spans="1:3" hidden="1" x14ac:dyDescent="0.25">
      <c r="A5230">
        <v>5229</v>
      </c>
      <c r="B5230" s="10" t="s">
        <v>7822</v>
      </c>
      <c r="C5230" t="s">
        <v>1601</v>
      </c>
    </row>
    <row r="5231" spans="1:3" hidden="1" x14ac:dyDescent="0.25">
      <c r="A5231">
        <v>5230</v>
      </c>
      <c r="B5231" s="10" t="s">
        <v>7823</v>
      </c>
      <c r="C5231" t="s">
        <v>1602</v>
      </c>
    </row>
    <row r="5232" spans="1:3" hidden="1" x14ac:dyDescent="0.25">
      <c r="A5232">
        <v>5231</v>
      </c>
      <c r="B5232" s="10" t="s">
        <v>7824</v>
      </c>
      <c r="C5232" t="s">
        <v>1603</v>
      </c>
    </row>
    <row r="5233" spans="1:3" hidden="1" x14ac:dyDescent="0.25">
      <c r="A5233">
        <v>5232</v>
      </c>
      <c r="B5233" s="10" t="s">
        <v>7825</v>
      </c>
      <c r="C5233" t="s">
        <v>15680</v>
      </c>
    </row>
    <row r="5234" spans="1:3" hidden="1" x14ac:dyDescent="0.25">
      <c r="A5234">
        <v>5233</v>
      </c>
      <c r="B5234" s="10" t="s">
        <v>7826</v>
      </c>
      <c r="C5234" t="s">
        <v>1604</v>
      </c>
    </row>
    <row r="5235" spans="1:3" hidden="1" x14ac:dyDescent="0.25">
      <c r="A5235">
        <v>5234</v>
      </c>
      <c r="B5235" s="10" t="s">
        <v>7827</v>
      </c>
      <c r="C5235" t="s">
        <v>1605</v>
      </c>
    </row>
    <row r="5236" spans="1:3" hidden="1" x14ac:dyDescent="0.25">
      <c r="A5236">
        <v>5235</v>
      </c>
      <c r="B5236" s="10" t="s">
        <v>7828</v>
      </c>
      <c r="C5236" t="s">
        <v>1606</v>
      </c>
    </row>
    <row r="5237" spans="1:3" hidden="1" x14ac:dyDescent="0.25">
      <c r="A5237">
        <v>5236</v>
      </c>
      <c r="B5237" s="10" t="s">
        <v>7829</v>
      </c>
      <c r="C5237" t="s">
        <v>1607</v>
      </c>
    </row>
    <row r="5238" spans="1:3" hidden="1" x14ac:dyDescent="0.25">
      <c r="A5238">
        <v>5237</v>
      </c>
      <c r="B5238" s="10" t="s">
        <v>7830</v>
      </c>
      <c r="C5238" t="s">
        <v>1608</v>
      </c>
    </row>
    <row r="5239" spans="1:3" hidden="1" x14ac:dyDescent="0.25">
      <c r="A5239">
        <v>5238</v>
      </c>
      <c r="B5239" s="10" t="s">
        <v>7831</v>
      </c>
      <c r="C5239" t="s">
        <v>1609</v>
      </c>
    </row>
    <row r="5240" spans="1:3" hidden="1" x14ac:dyDescent="0.25">
      <c r="A5240">
        <v>5239</v>
      </c>
      <c r="B5240" s="10" t="s">
        <v>7832</v>
      </c>
      <c r="C5240" t="s">
        <v>1610</v>
      </c>
    </row>
    <row r="5241" spans="1:3" hidden="1" x14ac:dyDescent="0.25">
      <c r="A5241">
        <v>5240</v>
      </c>
      <c r="B5241" s="10" t="s">
        <v>7833</v>
      </c>
      <c r="C5241" t="s">
        <v>1611</v>
      </c>
    </row>
    <row r="5242" spans="1:3" hidden="1" x14ac:dyDescent="0.25">
      <c r="A5242">
        <v>5241</v>
      </c>
      <c r="B5242" s="10" t="s">
        <v>7834</v>
      </c>
      <c r="C5242" t="s">
        <v>15681</v>
      </c>
    </row>
    <row r="5243" spans="1:3" hidden="1" x14ac:dyDescent="0.25">
      <c r="A5243">
        <v>5242</v>
      </c>
      <c r="B5243" s="10" t="s">
        <v>7835</v>
      </c>
      <c r="C5243" t="s">
        <v>15682</v>
      </c>
    </row>
    <row r="5244" spans="1:3" hidden="1" x14ac:dyDescent="0.25">
      <c r="A5244">
        <v>5243</v>
      </c>
      <c r="B5244" s="10" t="s">
        <v>7836</v>
      </c>
      <c r="C5244" t="s">
        <v>1612</v>
      </c>
    </row>
    <row r="5245" spans="1:3" hidden="1" x14ac:dyDescent="0.25">
      <c r="A5245">
        <v>5244</v>
      </c>
      <c r="B5245" s="10" t="s">
        <v>7837</v>
      </c>
      <c r="C5245" t="s">
        <v>1613</v>
      </c>
    </row>
    <row r="5246" spans="1:3" hidden="1" x14ac:dyDescent="0.25">
      <c r="A5246">
        <v>5245</v>
      </c>
      <c r="B5246" s="10" t="s">
        <v>7838</v>
      </c>
      <c r="C5246" t="s">
        <v>1614</v>
      </c>
    </row>
    <row r="5247" spans="1:3" hidden="1" x14ac:dyDescent="0.25">
      <c r="A5247">
        <v>5246</v>
      </c>
      <c r="B5247" s="10" t="s">
        <v>7839</v>
      </c>
      <c r="C5247" t="s">
        <v>1615</v>
      </c>
    </row>
    <row r="5248" spans="1:3" hidden="1" x14ac:dyDescent="0.25">
      <c r="A5248">
        <v>5247</v>
      </c>
      <c r="B5248" s="10" t="s">
        <v>7840</v>
      </c>
      <c r="C5248" t="s">
        <v>1616</v>
      </c>
    </row>
    <row r="5249" spans="1:3" hidden="1" x14ac:dyDescent="0.25">
      <c r="A5249">
        <v>5248</v>
      </c>
      <c r="B5249" s="10" t="s">
        <v>7841</v>
      </c>
      <c r="C5249" t="s">
        <v>15683</v>
      </c>
    </row>
    <row r="5250" spans="1:3" hidden="1" x14ac:dyDescent="0.25">
      <c r="A5250">
        <v>5249</v>
      </c>
      <c r="B5250" s="10" t="s">
        <v>7842</v>
      </c>
      <c r="C5250" t="s">
        <v>1617</v>
      </c>
    </row>
    <row r="5251" spans="1:3" hidden="1" x14ac:dyDescent="0.25">
      <c r="A5251">
        <v>5250</v>
      </c>
      <c r="B5251" s="10" t="s">
        <v>7843</v>
      </c>
      <c r="C5251" t="s">
        <v>1618</v>
      </c>
    </row>
    <row r="5252" spans="1:3" hidden="1" x14ac:dyDescent="0.25">
      <c r="A5252">
        <v>5251</v>
      </c>
      <c r="B5252" s="10" t="s">
        <v>7844</v>
      </c>
      <c r="C5252" t="s">
        <v>1619</v>
      </c>
    </row>
    <row r="5253" spans="1:3" hidden="1" x14ac:dyDescent="0.25">
      <c r="A5253">
        <v>5252</v>
      </c>
      <c r="B5253" s="10" t="s">
        <v>7845</v>
      </c>
      <c r="C5253" t="s">
        <v>15684</v>
      </c>
    </row>
    <row r="5254" spans="1:3" hidden="1" x14ac:dyDescent="0.25">
      <c r="A5254">
        <v>5253</v>
      </c>
      <c r="B5254" s="10" t="s">
        <v>7846</v>
      </c>
      <c r="C5254" t="s">
        <v>1620</v>
      </c>
    </row>
    <row r="5255" spans="1:3" hidden="1" x14ac:dyDescent="0.25">
      <c r="A5255">
        <v>5254</v>
      </c>
      <c r="B5255" s="10" t="s">
        <v>7847</v>
      </c>
      <c r="C5255" t="s">
        <v>15685</v>
      </c>
    </row>
    <row r="5256" spans="1:3" hidden="1" x14ac:dyDescent="0.25">
      <c r="A5256">
        <v>5255</v>
      </c>
      <c r="B5256" s="10" t="s">
        <v>7848</v>
      </c>
      <c r="C5256" t="s">
        <v>15686</v>
      </c>
    </row>
    <row r="5257" spans="1:3" hidden="1" x14ac:dyDescent="0.25">
      <c r="A5257">
        <v>5256</v>
      </c>
      <c r="B5257" s="10" t="s">
        <v>7849</v>
      </c>
      <c r="C5257" t="s">
        <v>1621</v>
      </c>
    </row>
    <row r="5258" spans="1:3" hidden="1" x14ac:dyDescent="0.25">
      <c r="A5258">
        <v>5257</v>
      </c>
      <c r="B5258" s="10" t="s">
        <v>7850</v>
      </c>
      <c r="C5258" t="s">
        <v>15687</v>
      </c>
    </row>
    <row r="5259" spans="1:3" hidden="1" x14ac:dyDescent="0.25">
      <c r="A5259">
        <v>5258</v>
      </c>
      <c r="B5259" s="10" t="s">
        <v>7851</v>
      </c>
      <c r="C5259" t="s">
        <v>15688</v>
      </c>
    </row>
    <row r="5260" spans="1:3" hidden="1" x14ac:dyDescent="0.25">
      <c r="A5260">
        <v>5259</v>
      </c>
      <c r="B5260" s="10" t="s">
        <v>7852</v>
      </c>
      <c r="C5260" t="s">
        <v>1622</v>
      </c>
    </row>
    <row r="5261" spans="1:3" hidden="1" x14ac:dyDescent="0.25">
      <c r="A5261">
        <v>5260</v>
      </c>
      <c r="B5261" s="10" t="s">
        <v>7853</v>
      </c>
      <c r="C5261" t="s">
        <v>1623</v>
      </c>
    </row>
    <row r="5262" spans="1:3" hidden="1" x14ac:dyDescent="0.25">
      <c r="A5262">
        <v>5261</v>
      </c>
      <c r="B5262" s="10" t="s">
        <v>7854</v>
      </c>
      <c r="C5262" t="s">
        <v>15689</v>
      </c>
    </row>
    <row r="5263" spans="1:3" hidden="1" x14ac:dyDescent="0.25">
      <c r="A5263">
        <v>5262</v>
      </c>
      <c r="B5263" s="10" t="s">
        <v>7855</v>
      </c>
      <c r="C5263" t="s">
        <v>1624</v>
      </c>
    </row>
    <row r="5264" spans="1:3" hidden="1" x14ac:dyDescent="0.25">
      <c r="A5264">
        <v>5263</v>
      </c>
      <c r="B5264" s="10" t="s">
        <v>7856</v>
      </c>
      <c r="C5264" t="s">
        <v>15690</v>
      </c>
    </row>
    <row r="5265" spans="1:3" hidden="1" x14ac:dyDescent="0.25">
      <c r="A5265">
        <v>5264</v>
      </c>
      <c r="B5265" s="10" t="s">
        <v>7857</v>
      </c>
      <c r="C5265" t="s">
        <v>15691</v>
      </c>
    </row>
    <row r="5266" spans="1:3" hidden="1" x14ac:dyDescent="0.25">
      <c r="A5266">
        <v>5265</v>
      </c>
      <c r="B5266" s="10" t="s">
        <v>7858</v>
      </c>
      <c r="C5266" t="s">
        <v>1625</v>
      </c>
    </row>
    <row r="5267" spans="1:3" hidden="1" x14ac:dyDescent="0.25">
      <c r="A5267">
        <v>5266</v>
      </c>
      <c r="B5267" s="10" t="s">
        <v>7859</v>
      </c>
      <c r="C5267" t="s">
        <v>1626</v>
      </c>
    </row>
    <row r="5268" spans="1:3" hidden="1" x14ac:dyDescent="0.25">
      <c r="A5268">
        <v>5267</v>
      </c>
      <c r="B5268" s="10" t="s">
        <v>7860</v>
      </c>
      <c r="C5268" t="s">
        <v>15692</v>
      </c>
    </row>
    <row r="5269" spans="1:3" hidden="1" x14ac:dyDescent="0.25">
      <c r="A5269">
        <v>5268</v>
      </c>
      <c r="B5269" s="10" t="s">
        <v>7861</v>
      </c>
      <c r="C5269" t="s">
        <v>15693</v>
      </c>
    </row>
    <row r="5270" spans="1:3" hidden="1" x14ac:dyDescent="0.25">
      <c r="A5270">
        <v>5269</v>
      </c>
      <c r="B5270" s="10" t="s">
        <v>7862</v>
      </c>
      <c r="C5270" t="s">
        <v>15694</v>
      </c>
    </row>
    <row r="5271" spans="1:3" hidden="1" x14ac:dyDescent="0.25">
      <c r="A5271">
        <v>5270</v>
      </c>
      <c r="B5271" s="10" t="s">
        <v>7863</v>
      </c>
      <c r="C5271" t="s">
        <v>15695</v>
      </c>
    </row>
    <row r="5272" spans="1:3" hidden="1" x14ac:dyDescent="0.25">
      <c r="A5272">
        <v>5271</v>
      </c>
      <c r="B5272" s="10" t="s">
        <v>7864</v>
      </c>
      <c r="C5272" t="s">
        <v>1627</v>
      </c>
    </row>
    <row r="5273" spans="1:3" hidden="1" x14ac:dyDescent="0.25">
      <c r="A5273">
        <v>5272</v>
      </c>
      <c r="B5273" s="10" t="s">
        <v>7865</v>
      </c>
      <c r="C5273" t="s">
        <v>15696</v>
      </c>
    </row>
    <row r="5274" spans="1:3" hidden="1" x14ac:dyDescent="0.25">
      <c r="A5274">
        <v>5273</v>
      </c>
      <c r="B5274" s="10" t="s">
        <v>7866</v>
      </c>
      <c r="C5274" t="s">
        <v>15697</v>
      </c>
    </row>
    <row r="5275" spans="1:3" hidden="1" x14ac:dyDescent="0.25">
      <c r="A5275">
        <v>5274</v>
      </c>
      <c r="B5275" s="10" t="s">
        <v>7867</v>
      </c>
      <c r="C5275" t="s">
        <v>1628</v>
      </c>
    </row>
    <row r="5276" spans="1:3" hidden="1" x14ac:dyDescent="0.25">
      <c r="A5276">
        <v>5275</v>
      </c>
      <c r="B5276" s="10" t="s">
        <v>7868</v>
      </c>
      <c r="C5276" t="s">
        <v>15698</v>
      </c>
    </row>
    <row r="5277" spans="1:3" hidden="1" x14ac:dyDescent="0.25">
      <c r="A5277">
        <v>5276</v>
      </c>
      <c r="B5277" s="10" t="s">
        <v>7869</v>
      </c>
      <c r="C5277" t="s">
        <v>15699</v>
      </c>
    </row>
    <row r="5278" spans="1:3" hidden="1" x14ac:dyDescent="0.25">
      <c r="A5278">
        <v>5277</v>
      </c>
      <c r="B5278" s="10" t="s">
        <v>7870</v>
      </c>
      <c r="C5278" t="s">
        <v>15700</v>
      </c>
    </row>
    <row r="5279" spans="1:3" hidden="1" x14ac:dyDescent="0.25">
      <c r="A5279">
        <v>5278</v>
      </c>
      <c r="B5279" s="10" t="s">
        <v>7871</v>
      </c>
      <c r="C5279" t="s">
        <v>15701</v>
      </c>
    </row>
    <row r="5280" spans="1:3" hidden="1" x14ac:dyDescent="0.25">
      <c r="A5280">
        <v>5279</v>
      </c>
      <c r="B5280" s="10" t="s">
        <v>7872</v>
      </c>
      <c r="C5280" t="s">
        <v>15702</v>
      </c>
    </row>
    <row r="5281" spans="1:3" hidden="1" x14ac:dyDescent="0.25">
      <c r="A5281">
        <v>5280</v>
      </c>
      <c r="B5281" s="10" t="s">
        <v>7873</v>
      </c>
      <c r="C5281" t="s">
        <v>15703</v>
      </c>
    </row>
    <row r="5282" spans="1:3" hidden="1" x14ac:dyDescent="0.25">
      <c r="A5282">
        <v>5281</v>
      </c>
      <c r="B5282" s="10" t="s">
        <v>7874</v>
      </c>
      <c r="C5282" t="s">
        <v>15704</v>
      </c>
    </row>
    <row r="5283" spans="1:3" hidden="1" x14ac:dyDescent="0.25">
      <c r="A5283">
        <v>5282</v>
      </c>
      <c r="B5283" s="10" t="s">
        <v>7875</v>
      </c>
      <c r="C5283" t="s">
        <v>15705</v>
      </c>
    </row>
    <row r="5284" spans="1:3" hidden="1" x14ac:dyDescent="0.25">
      <c r="A5284">
        <v>5283</v>
      </c>
      <c r="B5284" s="10" t="s">
        <v>7876</v>
      </c>
      <c r="C5284" t="s">
        <v>1629</v>
      </c>
    </row>
    <row r="5285" spans="1:3" hidden="1" x14ac:dyDescent="0.25">
      <c r="A5285">
        <v>5284</v>
      </c>
      <c r="B5285" s="10" t="s">
        <v>7877</v>
      </c>
      <c r="C5285" t="s">
        <v>15706</v>
      </c>
    </row>
    <row r="5286" spans="1:3" hidden="1" x14ac:dyDescent="0.25">
      <c r="A5286">
        <v>5285</v>
      </c>
      <c r="B5286" s="10" t="s">
        <v>7878</v>
      </c>
      <c r="C5286" t="s">
        <v>15707</v>
      </c>
    </row>
    <row r="5287" spans="1:3" hidden="1" x14ac:dyDescent="0.25">
      <c r="A5287">
        <v>5286</v>
      </c>
      <c r="B5287" s="10" t="s">
        <v>7879</v>
      </c>
      <c r="C5287" t="s">
        <v>15708</v>
      </c>
    </row>
    <row r="5288" spans="1:3" hidden="1" x14ac:dyDescent="0.25">
      <c r="A5288">
        <v>5287</v>
      </c>
      <c r="B5288" s="10" t="s">
        <v>7880</v>
      </c>
      <c r="C5288" t="s">
        <v>1630</v>
      </c>
    </row>
    <row r="5289" spans="1:3" hidden="1" x14ac:dyDescent="0.25">
      <c r="A5289">
        <v>5288</v>
      </c>
      <c r="B5289" s="10" t="s">
        <v>7881</v>
      </c>
      <c r="C5289" t="s">
        <v>1631</v>
      </c>
    </row>
    <row r="5290" spans="1:3" hidden="1" x14ac:dyDescent="0.25">
      <c r="A5290">
        <v>5289</v>
      </c>
      <c r="B5290" s="10" t="s">
        <v>7882</v>
      </c>
      <c r="C5290" t="s">
        <v>1632</v>
      </c>
    </row>
    <row r="5291" spans="1:3" hidden="1" x14ac:dyDescent="0.25">
      <c r="A5291">
        <v>5290</v>
      </c>
      <c r="B5291" s="10" t="s">
        <v>7883</v>
      </c>
      <c r="C5291" t="s">
        <v>1633</v>
      </c>
    </row>
    <row r="5292" spans="1:3" hidden="1" x14ac:dyDescent="0.25">
      <c r="A5292">
        <v>5291</v>
      </c>
      <c r="B5292" s="10" t="s">
        <v>7884</v>
      </c>
      <c r="C5292" t="s">
        <v>15709</v>
      </c>
    </row>
    <row r="5293" spans="1:3" hidden="1" x14ac:dyDescent="0.25">
      <c r="A5293">
        <v>5292</v>
      </c>
      <c r="B5293" s="10" t="s">
        <v>7885</v>
      </c>
      <c r="C5293" t="s">
        <v>1634</v>
      </c>
    </row>
    <row r="5294" spans="1:3" hidden="1" x14ac:dyDescent="0.25">
      <c r="A5294">
        <v>5293</v>
      </c>
      <c r="B5294" s="10" t="s">
        <v>7886</v>
      </c>
      <c r="C5294" t="s">
        <v>15710</v>
      </c>
    </row>
    <row r="5295" spans="1:3" hidden="1" x14ac:dyDescent="0.25">
      <c r="A5295">
        <v>5294</v>
      </c>
      <c r="B5295" s="10" t="s">
        <v>7887</v>
      </c>
      <c r="C5295" t="s">
        <v>15711</v>
      </c>
    </row>
    <row r="5296" spans="1:3" hidden="1" x14ac:dyDescent="0.25">
      <c r="A5296">
        <v>5295</v>
      </c>
      <c r="B5296" s="10" t="s">
        <v>7888</v>
      </c>
      <c r="C5296" t="s">
        <v>15712</v>
      </c>
    </row>
    <row r="5297" spans="1:3" hidden="1" x14ac:dyDescent="0.25">
      <c r="A5297">
        <v>5296</v>
      </c>
      <c r="B5297" s="10" t="s">
        <v>7889</v>
      </c>
      <c r="C5297" t="s">
        <v>15713</v>
      </c>
    </row>
    <row r="5298" spans="1:3" hidden="1" x14ac:dyDescent="0.25">
      <c r="A5298">
        <v>5297</v>
      </c>
      <c r="B5298" s="10" t="s">
        <v>7890</v>
      </c>
      <c r="C5298" t="s">
        <v>15714</v>
      </c>
    </row>
    <row r="5299" spans="1:3" hidden="1" x14ac:dyDescent="0.25">
      <c r="A5299">
        <v>5298</v>
      </c>
      <c r="B5299" s="10" t="s">
        <v>7891</v>
      </c>
      <c r="C5299" t="s">
        <v>15715</v>
      </c>
    </row>
    <row r="5300" spans="1:3" hidden="1" x14ac:dyDescent="0.25">
      <c r="A5300">
        <v>5299</v>
      </c>
      <c r="B5300" s="10" t="s">
        <v>7892</v>
      </c>
      <c r="C5300" t="s">
        <v>15716</v>
      </c>
    </row>
    <row r="5301" spans="1:3" hidden="1" x14ac:dyDescent="0.25">
      <c r="A5301">
        <v>5300</v>
      </c>
      <c r="B5301" s="10" t="s">
        <v>7893</v>
      </c>
      <c r="C5301" t="s">
        <v>1560</v>
      </c>
    </row>
    <row r="5302" spans="1:3" hidden="1" x14ac:dyDescent="0.25">
      <c r="A5302">
        <v>5301</v>
      </c>
      <c r="B5302" s="10" t="s">
        <v>7894</v>
      </c>
      <c r="C5302" t="s">
        <v>1635</v>
      </c>
    </row>
    <row r="5303" spans="1:3" hidden="1" x14ac:dyDescent="0.25">
      <c r="A5303">
        <v>5302</v>
      </c>
      <c r="B5303" s="10" t="s">
        <v>7895</v>
      </c>
      <c r="C5303" t="s">
        <v>15717</v>
      </c>
    </row>
    <row r="5304" spans="1:3" hidden="1" x14ac:dyDescent="0.25">
      <c r="A5304">
        <v>5303</v>
      </c>
      <c r="B5304" s="10" t="s">
        <v>7896</v>
      </c>
      <c r="C5304" t="s">
        <v>15718</v>
      </c>
    </row>
    <row r="5305" spans="1:3" hidden="1" x14ac:dyDescent="0.25">
      <c r="A5305">
        <v>5304</v>
      </c>
      <c r="B5305" s="10" t="s">
        <v>7897</v>
      </c>
      <c r="C5305" t="s">
        <v>15719</v>
      </c>
    </row>
    <row r="5306" spans="1:3" hidden="1" x14ac:dyDescent="0.25">
      <c r="A5306">
        <v>5305</v>
      </c>
      <c r="B5306" s="10" t="s">
        <v>7898</v>
      </c>
      <c r="C5306" t="s">
        <v>15720</v>
      </c>
    </row>
    <row r="5307" spans="1:3" hidden="1" x14ac:dyDescent="0.25">
      <c r="A5307">
        <v>5306</v>
      </c>
      <c r="B5307" s="10" t="s">
        <v>7899</v>
      </c>
      <c r="C5307" t="s">
        <v>15721</v>
      </c>
    </row>
    <row r="5308" spans="1:3" hidden="1" x14ac:dyDescent="0.25">
      <c r="A5308">
        <v>5307</v>
      </c>
      <c r="B5308" s="10" t="s">
        <v>7900</v>
      </c>
      <c r="C5308" t="s">
        <v>15722</v>
      </c>
    </row>
    <row r="5309" spans="1:3" hidden="1" x14ac:dyDescent="0.25">
      <c r="A5309">
        <v>5308</v>
      </c>
      <c r="B5309" s="10" t="s">
        <v>7901</v>
      </c>
      <c r="C5309" t="s">
        <v>15723</v>
      </c>
    </row>
    <row r="5310" spans="1:3" hidden="1" x14ac:dyDescent="0.25">
      <c r="A5310">
        <v>5309</v>
      </c>
      <c r="B5310" s="10" t="s">
        <v>7902</v>
      </c>
      <c r="C5310" t="s">
        <v>15724</v>
      </c>
    </row>
    <row r="5311" spans="1:3" hidden="1" x14ac:dyDescent="0.25">
      <c r="A5311">
        <v>5310</v>
      </c>
      <c r="B5311" s="10" t="s">
        <v>7903</v>
      </c>
      <c r="C5311" t="s">
        <v>15725</v>
      </c>
    </row>
    <row r="5312" spans="1:3" hidden="1" x14ac:dyDescent="0.25">
      <c r="A5312">
        <v>5311</v>
      </c>
      <c r="B5312" s="10" t="s">
        <v>7904</v>
      </c>
      <c r="C5312" t="s">
        <v>15726</v>
      </c>
    </row>
    <row r="5313" spans="1:3" hidden="1" x14ac:dyDescent="0.25">
      <c r="A5313">
        <v>5312</v>
      </c>
      <c r="B5313" s="10" t="s">
        <v>7905</v>
      </c>
      <c r="C5313" t="s">
        <v>15727</v>
      </c>
    </row>
    <row r="5314" spans="1:3" hidden="1" x14ac:dyDescent="0.25">
      <c r="A5314">
        <v>5313</v>
      </c>
      <c r="B5314" s="10" t="s">
        <v>7906</v>
      </c>
      <c r="C5314" t="s">
        <v>15728</v>
      </c>
    </row>
    <row r="5315" spans="1:3" hidden="1" x14ac:dyDescent="0.25">
      <c r="A5315">
        <v>5314</v>
      </c>
      <c r="B5315" s="10" t="s">
        <v>7907</v>
      </c>
      <c r="C5315" t="s">
        <v>15729</v>
      </c>
    </row>
    <row r="5316" spans="1:3" hidden="1" x14ac:dyDescent="0.25">
      <c r="A5316">
        <v>5315</v>
      </c>
      <c r="B5316" s="10" t="s">
        <v>7908</v>
      </c>
      <c r="C5316" t="s">
        <v>15730</v>
      </c>
    </row>
    <row r="5317" spans="1:3" hidden="1" x14ac:dyDescent="0.25">
      <c r="A5317">
        <v>5316</v>
      </c>
      <c r="B5317" s="10" t="s">
        <v>7909</v>
      </c>
      <c r="C5317" t="s">
        <v>1636</v>
      </c>
    </row>
    <row r="5318" spans="1:3" hidden="1" x14ac:dyDescent="0.25">
      <c r="A5318">
        <v>5317</v>
      </c>
      <c r="B5318" s="10" t="s">
        <v>7910</v>
      </c>
      <c r="C5318" t="s">
        <v>15731</v>
      </c>
    </row>
    <row r="5319" spans="1:3" hidden="1" x14ac:dyDescent="0.25">
      <c r="A5319">
        <v>5318</v>
      </c>
      <c r="B5319" s="10" t="s">
        <v>7911</v>
      </c>
      <c r="C5319" t="s">
        <v>1637</v>
      </c>
    </row>
    <row r="5320" spans="1:3" hidden="1" x14ac:dyDescent="0.25">
      <c r="A5320">
        <v>5319</v>
      </c>
      <c r="B5320" s="10" t="s">
        <v>7912</v>
      </c>
      <c r="C5320" t="s">
        <v>15732</v>
      </c>
    </row>
    <row r="5321" spans="1:3" hidden="1" x14ac:dyDescent="0.25">
      <c r="A5321">
        <v>5320</v>
      </c>
      <c r="B5321" s="10" t="s">
        <v>7913</v>
      </c>
      <c r="C5321" t="s">
        <v>15733</v>
      </c>
    </row>
    <row r="5322" spans="1:3" hidden="1" x14ac:dyDescent="0.25">
      <c r="A5322">
        <v>5321</v>
      </c>
      <c r="B5322" s="10" t="s">
        <v>7914</v>
      </c>
      <c r="C5322" t="s">
        <v>1638</v>
      </c>
    </row>
    <row r="5323" spans="1:3" hidden="1" x14ac:dyDescent="0.25">
      <c r="A5323">
        <v>5322</v>
      </c>
      <c r="B5323" s="10" t="s">
        <v>7915</v>
      </c>
      <c r="C5323" t="s">
        <v>15734</v>
      </c>
    </row>
    <row r="5324" spans="1:3" hidden="1" x14ac:dyDescent="0.25">
      <c r="A5324">
        <v>5323</v>
      </c>
      <c r="B5324" s="10" t="s">
        <v>7916</v>
      </c>
      <c r="C5324" t="s">
        <v>15735</v>
      </c>
    </row>
    <row r="5325" spans="1:3" hidden="1" x14ac:dyDescent="0.25">
      <c r="A5325">
        <v>5324</v>
      </c>
      <c r="B5325" s="10" t="s">
        <v>7917</v>
      </c>
      <c r="C5325" t="s">
        <v>15736</v>
      </c>
    </row>
    <row r="5326" spans="1:3" hidden="1" x14ac:dyDescent="0.25">
      <c r="A5326">
        <v>5325</v>
      </c>
      <c r="B5326" s="10" t="s">
        <v>7918</v>
      </c>
      <c r="C5326" t="s">
        <v>15737</v>
      </c>
    </row>
    <row r="5327" spans="1:3" hidden="1" x14ac:dyDescent="0.25">
      <c r="A5327">
        <v>5326</v>
      </c>
      <c r="B5327" s="10" t="s">
        <v>7919</v>
      </c>
      <c r="C5327" t="s">
        <v>15738</v>
      </c>
    </row>
    <row r="5328" spans="1:3" hidden="1" x14ac:dyDescent="0.25">
      <c r="A5328">
        <v>5327</v>
      </c>
      <c r="B5328" s="10" t="s">
        <v>7920</v>
      </c>
      <c r="C5328" t="s">
        <v>15739</v>
      </c>
    </row>
    <row r="5329" spans="1:3" hidden="1" x14ac:dyDescent="0.25">
      <c r="A5329">
        <v>5328</v>
      </c>
      <c r="B5329" s="10" t="s">
        <v>7921</v>
      </c>
      <c r="C5329" t="s">
        <v>15740</v>
      </c>
    </row>
    <row r="5330" spans="1:3" hidden="1" x14ac:dyDescent="0.25">
      <c r="A5330">
        <v>5329</v>
      </c>
      <c r="B5330" s="10" t="s">
        <v>7922</v>
      </c>
      <c r="C5330" t="s">
        <v>15741</v>
      </c>
    </row>
    <row r="5331" spans="1:3" hidden="1" x14ac:dyDescent="0.25">
      <c r="A5331">
        <v>5330</v>
      </c>
      <c r="B5331" s="10" t="s">
        <v>7923</v>
      </c>
      <c r="C5331" t="s">
        <v>15742</v>
      </c>
    </row>
    <row r="5332" spans="1:3" hidden="1" x14ac:dyDescent="0.25">
      <c r="A5332">
        <v>5331</v>
      </c>
      <c r="B5332" s="10" t="s">
        <v>7924</v>
      </c>
      <c r="C5332" t="s">
        <v>15743</v>
      </c>
    </row>
    <row r="5333" spans="1:3" hidden="1" x14ac:dyDescent="0.25">
      <c r="A5333">
        <v>5332</v>
      </c>
      <c r="B5333" s="10" t="s">
        <v>7925</v>
      </c>
      <c r="C5333" t="s">
        <v>15744</v>
      </c>
    </row>
    <row r="5334" spans="1:3" hidden="1" x14ac:dyDescent="0.25">
      <c r="A5334">
        <v>5333</v>
      </c>
      <c r="B5334" s="10" t="s">
        <v>7926</v>
      </c>
      <c r="C5334" t="s">
        <v>15745</v>
      </c>
    </row>
    <row r="5335" spans="1:3" hidden="1" x14ac:dyDescent="0.25">
      <c r="A5335">
        <v>5334</v>
      </c>
      <c r="B5335" s="10" t="s">
        <v>7927</v>
      </c>
      <c r="C5335" t="s">
        <v>1639</v>
      </c>
    </row>
    <row r="5336" spans="1:3" hidden="1" x14ac:dyDescent="0.25">
      <c r="A5336">
        <v>5335</v>
      </c>
      <c r="B5336" s="10" t="s">
        <v>7928</v>
      </c>
      <c r="C5336" t="s">
        <v>1640</v>
      </c>
    </row>
    <row r="5337" spans="1:3" hidden="1" x14ac:dyDescent="0.25">
      <c r="A5337">
        <v>5336</v>
      </c>
      <c r="B5337" s="10" t="s">
        <v>7929</v>
      </c>
      <c r="C5337" t="s">
        <v>1641</v>
      </c>
    </row>
    <row r="5338" spans="1:3" hidden="1" x14ac:dyDescent="0.25">
      <c r="A5338">
        <v>5337</v>
      </c>
      <c r="B5338" s="10" t="s">
        <v>7930</v>
      </c>
      <c r="C5338" t="s">
        <v>15746</v>
      </c>
    </row>
    <row r="5339" spans="1:3" hidden="1" x14ac:dyDescent="0.25">
      <c r="A5339">
        <v>5338</v>
      </c>
      <c r="B5339" s="10" t="s">
        <v>7931</v>
      </c>
      <c r="C5339" t="s">
        <v>15747</v>
      </c>
    </row>
    <row r="5340" spans="1:3" hidden="1" x14ac:dyDescent="0.25">
      <c r="A5340">
        <v>5339</v>
      </c>
      <c r="B5340" s="10" t="s">
        <v>7932</v>
      </c>
      <c r="C5340" t="s">
        <v>1642</v>
      </c>
    </row>
    <row r="5341" spans="1:3" hidden="1" x14ac:dyDescent="0.25">
      <c r="A5341">
        <v>5340</v>
      </c>
      <c r="B5341" s="10" t="s">
        <v>7933</v>
      </c>
      <c r="C5341" t="s">
        <v>1643</v>
      </c>
    </row>
    <row r="5342" spans="1:3" hidden="1" x14ac:dyDescent="0.25">
      <c r="A5342">
        <v>5341</v>
      </c>
      <c r="B5342" s="10" t="s">
        <v>7934</v>
      </c>
      <c r="C5342" t="s">
        <v>1644</v>
      </c>
    </row>
    <row r="5343" spans="1:3" hidden="1" x14ac:dyDescent="0.25">
      <c r="A5343">
        <v>5342</v>
      </c>
      <c r="B5343" s="10" t="s">
        <v>7935</v>
      </c>
      <c r="C5343" t="s">
        <v>1645</v>
      </c>
    </row>
    <row r="5344" spans="1:3" hidden="1" x14ac:dyDescent="0.25">
      <c r="A5344">
        <v>5343</v>
      </c>
      <c r="B5344" s="10" t="s">
        <v>7936</v>
      </c>
      <c r="C5344" t="s">
        <v>1646</v>
      </c>
    </row>
    <row r="5345" spans="1:3" hidden="1" x14ac:dyDescent="0.25">
      <c r="A5345">
        <v>5344</v>
      </c>
      <c r="B5345" s="10" t="s">
        <v>7937</v>
      </c>
      <c r="C5345" t="s">
        <v>15748</v>
      </c>
    </row>
    <row r="5346" spans="1:3" hidden="1" x14ac:dyDescent="0.25">
      <c r="A5346">
        <v>5345</v>
      </c>
      <c r="B5346" s="10" t="s">
        <v>7938</v>
      </c>
      <c r="C5346" t="s">
        <v>15749</v>
      </c>
    </row>
    <row r="5347" spans="1:3" hidden="1" x14ac:dyDescent="0.25">
      <c r="A5347">
        <v>5346</v>
      </c>
      <c r="B5347" s="10" t="s">
        <v>7939</v>
      </c>
      <c r="C5347" t="s">
        <v>15750</v>
      </c>
    </row>
    <row r="5348" spans="1:3" hidden="1" x14ac:dyDescent="0.25">
      <c r="A5348">
        <v>5347</v>
      </c>
      <c r="B5348" s="10" t="s">
        <v>7940</v>
      </c>
      <c r="C5348" t="s">
        <v>15751</v>
      </c>
    </row>
    <row r="5349" spans="1:3" hidden="1" x14ac:dyDescent="0.25">
      <c r="A5349">
        <v>5348</v>
      </c>
      <c r="B5349" s="10" t="s">
        <v>7941</v>
      </c>
      <c r="C5349" t="s">
        <v>15752</v>
      </c>
    </row>
    <row r="5350" spans="1:3" hidden="1" x14ac:dyDescent="0.25">
      <c r="A5350">
        <v>5349</v>
      </c>
      <c r="B5350" s="10" t="s">
        <v>7942</v>
      </c>
      <c r="C5350" t="s">
        <v>15753</v>
      </c>
    </row>
    <row r="5351" spans="1:3" hidden="1" x14ac:dyDescent="0.25">
      <c r="A5351">
        <v>5350</v>
      </c>
      <c r="B5351" s="10" t="s">
        <v>7943</v>
      </c>
      <c r="C5351" t="s">
        <v>15754</v>
      </c>
    </row>
    <row r="5352" spans="1:3" hidden="1" x14ac:dyDescent="0.25">
      <c r="A5352">
        <v>5351</v>
      </c>
      <c r="B5352" s="10" t="s">
        <v>7944</v>
      </c>
      <c r="C5352" t="s">
        <v>1647</v>
      </c>
    </row>
    <row r="5353" spans="1:3" hidden="1" x14ac:dyDescent="0.25">
      <c r="A5353">
        <v>5352</v>
      </c>
      <c r="B5353" s="10" t="s">
        <v>7945</v>
      </c>
      <c r="C5353" t="s">
        <v>1648</v>
      </c>
    </row>
    <row r="5354" spans="1:3" hidden="1" x14ac:dyDescent="0.25">
      <c r="A5354">
        <v>5353</v>
      </c>
      <c r="B5354" s="10" t="s">
        <v>7946</v>
      </c>
      <c r="C5354" t="s">
        <v>14420</v>
      </c>
    </row>
    <row r="5355" spans="1:3" hidden="1" x14ac:dyDescent="0.25">
      <c r="A5355">
        <v>5354</v>
      </c>
      <c r="B5355" s="10" t="s">
        <v>7947</v>
      </c>
      <c r="C5355" t="s">
        <v>15755</v>
      </c>
    </row>
    <row r="5356" spans="1:3" hidden="1" x14ac:dyDescent="0.25">
      <c r="A5356">
        <v>5355</v>
      </c>
      <c r="B5356" s="10" t="s">
        <v>7948</v>
      </c>
      <c r="C5356" t="s">
        <v>1649</v>
      </c>
    </row>
    <row r="5357" spans="1:3" hidden="1" x14ac:dyDescent="0.25">
      <c r="A5357">
        <v>5356</v>
      </c>
      <c r="B5357" s="10" t="s">
        <v>7949</v>
      </c>
      <c r="C5357" t="s">
        <v>15756</v>
      </c>
    </row>
    <row r="5358" spans="1:3" hidden="1" x14ac:dyDescent="0.25">
      <c r="A5358">
        <v>5357</v>
      </c>
      <c r="B5358" s="10" t="s">
        <v>7950</v>
      </c>
      <c r="C5358" t="s">
        <v>1650</v>
      </c>
    </row>
    <row r="5359" spans="1:3" hidden="1" x14ac:dyDescent="0.25">
      <c r="A5359">
        <v>5358</v>
      </c>
      <c r="B5359" s="10" t="s">
        <v>7951</v>
      </c>
      <c r="C5359" t="s">
        <v>15757</v>
      </c>
    </row>
    <row r="5360" spans="1:3" hidden="1" x14ac:dyDescent="0.25">
      <c r="A5360">
        <v>5359</v>
      </c>
      <c r="B5360" s="10" t="s">
        <v>7952</v>
      </c>
      <c r="C5360" t="s">
        <v>15758</v>
      </c>
    </row>
    <row r="5361" spans="1:3" hidden="1" x14ac:dyDescent="0.25">
      <c r="A5361">
        <v>5360</v>
      </c>
      <c r="B5361" s="10" t="s">
        <v>7953</v>
      </c>
      <c r="C5361" t="s">
        <v>15759</v>
      </c>
    </row>
    <row r="5362" spans="1:3" hidden="1" x14ac:dyDescent="0.25">
      <c r="A5362">
        <v>5361</v>
      </c>
      <c r="B5362" s="10" t="s">
        <v>7954</v>
      </c>
      <c r="C5362" t="s">
        <v>1651</v>
      </c>
    </row>
    <row r="5363" spans="1:3" hidden="1" x14ac:dyDescent="0.25">
      <c r="A5363">
        <v>5362</v>
      </c>
      <c r="B5363" s="10" t="s">
        <v>7955</v>
      </c>
      <c r="C5363" t="s">
        <v>15760</v>
      </c>
    </row>
    <row r="5364" spans="1:3" hidden="1" x14ac:dyDescent="0.25">
      <c r="A5364">
        <v>5363</v>
      </c>
      <c r="B5364" s="10" t="s">
        <v>7956</v>
      </c>
      <c r="C5364" t="s">
        <v>15761</v>
      </c>
    </row>
    <row r="5365" spans="1:3" hidden="1" x14ac:dyDescent="0.25">
      <c r="A5365">
        <v>5364</v>
      </c>
      <c r="B5365" s="10" t="s">
        <v>7957</v>
      </c>
      <c r="C5365" t="s">
        <v>15762</v>
      </c>
    </row>
    <row r="5366" spans="1:3" hidden="1" x14ac:dyDescent="0.25">
      <c r="A5366">
        <v>5365</v>
      </c>
      <c r="B5366" s="10" t="s">
        <v>7958</v>
      </c>
      <c r="C5366" t="s">
        <v>15763</v>
      </c>
    </row>
    <row r="5367" spans="1:3" hidden="1" x14ac:dyDescent="0.25">
      <c r="A5367">
        <v>5366</v>
      </c>
      <c r="B5367" s="10" t="s">
        <v>7959</v>
      </c>
      <c r="C5367" t="s">
        <v>15764</v>
      </c>
    </row>
    <row r="5368" spans="1:3" hidden="1" x14ac:dyDescent="0.25">
      <c r="A5368">
        <v>5367</v>
      </c>
      <c r="B5368" s="10" t="s">
        <v>7960</v>
      </c>
      <c r="C5368" t="s">
        <v>15765</v>
      </c>
    </row>
    <row r="5369" spans="1:3" hidden="1" x14ac:dyDescent="0.25">
      <c r="A5369">
        <v>5368</v>
      </c>
      <c r="B5369" s="10" t="s">
        <v>7961</v>
      </c>
      <c r="C5369" t="s">
        <v>15766</v>
      </c>
    </row>
    <row r="5370" spans="1:3" hidden="1" x14ac:dyDescent="0.25">
      <c r="A5370">
        <v>5369</v>
      </c>
      <c r="B5370" s="10" t="s">
        <v>7962</v>
      </c>
      <c r="C5370" t="s">
        <v>15767</v>
      </c>
    </row>
    <row r="5371" spans="1:3" hidden="1" x14ac:dyDescent="0.25">
      <c r="A5371">
        <v>5370</v>
      </c>
      <c r="B5371" s="10" t="s">
        <v>7963</v>
      </c>
      <c r="C5371" t="s">
        <v>15768</v>
      </c>
    </row>
    <row r="5372" spans="1:3" hidden="1" x14ac:dyDescent="0.25">
      <c r="A5372">
        <v>5371</v>
      </c>
      <c r="B5372" s="10" t="s">
        <v>7964</v>
      </c>
      <c r="C5372" t="s">
        <v>1652</v>
      </c>
    </row>
    <row r="5373" spans="1:3" hidden="1" x14ac:dyDescent="0.25">
      <c r="A5373">
        <v>5372</v>
      </c>
      <c r="B5373" s="10" t="s">
        <v>7965</v>
      </c>
      <c r="C5373" t="s">
        <v>15769</v>
      </c>
    </row>
    <row r="5374" spans="1:3" hidden="1" x14ac:dyDescent="0.25">
      <c r="A5374">
        <v>5373</v>
      </c>
      <c r="B5374" s="10" t="s">
        <v>7966</v>
      </c>
      <c r="C5374" t="s">
        <v>15770</v>
      </c>
    </row>
    <row r="5375" spans="1:3" hidden="1" x14ac:dyDescent="0.25">
      <c r="A5375">
        <v>5374</v>
      </c>
      <c r="B5375" s="10" t="s">
        <v>7967</v>
      </c>
      <c r="C5375" t="s">
        <v>15771</v>
      </c>
    </row>
    <row r="5376" spans="1:3" hidden="1" x14ac:dyDescent="0.25">
      <c r="A5376">
        <v>5375</v>
      </c>
      <c r="B5376" s="10" t="s">
        <v>7968</v>
      </c>
      <c r="C5376" t="s">
        <v>15772</v>
      </c>
    </row>
    <row r="5377" spans="1:3" hidden="1" x14ac:dyDescent="0.25">
      <c r="A5377">
        <v>5376</v>
      </c>
      <c r="B5377" s="10" t="s">
        <v>7969</v>
      </c>
      <c r="C5377" t="s">
        <v>15773</v>
      </c>
    </row>
    <row r="5378" spans="1:3" hidden="1" x14ac:dyDescent="0.25">
      <c r="A5378">
        <v>5377</v>
      </c>
      <c r="B5378" s="10" t="s">
        <v>7970</v>
      </c>
      <c r="C5378" t="s">
        <v>15774</v>
      </c>
    </row>
    <row r="5379" spans="1:3" hidden="1" x14ac:dyDescent="0.25">
      <c r="A5379">
        <v>5378</v>
      </c>
      <c r="B5379" s="10" t="s">
        <v>7971</v>
      </c>
      <c r="C5379" t="s">
        <v>15775</v>
      </c>
    </row>
    <row r="5380" spans="1:3" hidden="1" x14ac:dyDescent="0.25">
      <c r="A5380">
        <v>5379</v>
      </c>
      <c r="B5380" s="10" t="s">
        <v>7972</v>
      </c>
      <c r="C5380" t="s">
        <v>15776</v>
      </c>
    </row>
    <row r="5381" spans="1:3" hidden="1" x14ac:dyDescent="0.25">
      <c r="A5381">
        <v>5380</v>
      </c>
      <c r="B5381" s="10" t="s">
        <v>7973</v>
      </c>
      <c r="C5381" t="s">
        <v>15777</v>
      </c>
    </row>
    <row r="5382" spans="1:3" hidden="1" x14ac:dyDescent="0.25">
      <c r="A5382">
        <v>5381</v>
      </c>
      <c r="B5382" s="10" t="s">
        <v>7974</v>
      </c>
      <c r="C5382" t="s">
        <v>15778</v>
      </c>
    </row>
    <row r="5383" spans="1:3" hidden="1" x14ac:dyDescent="0.25">
      <c r="A5383">
        <v>5382</v>
      </c>
      <c r="B5383" s="10" t="s">
        <v>7975</v>
      </c>
      <c r="C5383" t="s">
        <v>15779</v>
      </c>
    </row>
    <row r="5384" spans="1:3" hidden="1" x14ac:dyDescent="0.25">
      <c r="A5384">
        <v>5383</v>
      </c>
      <c r="B5384" s="10" t="s">
        <v>7976</v>
      </c>
      <c r="C5384" t="s">
        <v>15780</v>
      </c>
    </row>
    <row r="5385" spans="1:3" hidden="1" x14ac:dyDescent="0.25">
      <c r="A5385">
        <v>5384</v>
      </c>
      <c r="B5385" s="10" t="s">
        <v>7977</v>
      </c>
      <c r="C5385" t="s">
        <v>15781</v>
      </c>
    </row>
    <row r="5386" spans="1:3" hidden="1" x14ac:dyDescent="0.25">
      <c r="A5386">
        <v>5385</v>
      </c>
      <c r="B5386" s="10" t="s">
        <v>7978</v>
      </c>
      <c r="C5386" t="s">
        <v>15782</v>
      </c>
    </row>
    <row r="5387" spans="1:3" hidden="1" x14ac:dyDescent="0.25">
      <c r="A5387">
        <v>5386</v>
      </c>
      <c r="B5387" s="10" t="s">
        <v>7979</v>
      </c>
      <c r="C5387" t="s">
        <v>15783</v>
      </c>
    </row>
    <row r="5388" spans="1:3" hidden="1" x14ac:dyDescent="0.25">
      <c r="A5388">
        <v>5387</v>
      </c>
      <c r="B5388" s="10" t="s">
        <v>7980</v>
      </c>
      <c r="C5388" t="s">
        <v>15784</v>
      </c>
    </row>
    <row r="5389" spans="1:3" hidden="1" x14ac:dyDescent="0.25">
      <c r="A5389">
        <v>5388</v>
      </c>
      <c r="B5389" s="10" t="s">
        <v>7981</v>
      </c>
      <c r="C5389" t="s">
        <v>1653</v>
      </c>
    </row>
    <row r="5390" spans="1:3" hidden="1" x14ac:dyDescent="0.25">
      <c r="A5390">
        <v>5389</v>
      </c>
      <c r="B5390" s="10" t="s">
        <v>7982</v>
      </c>
      <c r="C5390" t="s">
        <v>15785</v>
      </c>
    </row>
    <row r="5391" spans="1:3" hidden="1" x14ac:dyDescent="0.25">
      <c r="A5391">
        <v>5390</v>
      </c>
      <c r="B5391" s="10" t="s">
        <v>7983</v>
      </c>
      <c r="C5391" t="s">
        <v>15786</v>
      </c>
    </row>
    <row r="5392" spans="1:3" hidden="1" x14ac:dyDescent="0.25">
      <c r="A5392">
        <v>5391</v>
      </c>
      <c r="B5392" s="10" t="s">
        <v>7984</v>
      </c>
      <c r="C5392" t="s">
        <v>15787</v>
      </c>
    </row>
    <row r="5393" spans="1:3" hidden="1" x14ac:dyDescent="0.25">
      <c r="A5393">
        <v>5392</v>
      </c>
      <c r="B5393" s="10" t="s">
        <v>7985</v>
      </c>
      <c r="C5393" t="s">
        <v>15788</v>
      </c>
    </row>
    <row r="5394" spans="1:3" hidden="1" x14ac:dyDescent="0.25">
      <c r="A5394">
        <v>5393</v>
      </c>
      <c r="B5394" s="10" t="s">
        <v>7986</v>
      </c>
      <c r="C5394" t="s">
        <v>1654</v>
      </c>
    </row>
    <row r="5395" spans="1:3" hidden="1" x14ac:dyDescent="0.25">
      <c r="A5395">
        <v>5394</v>
      </c>
      <c r="B5395" s="10" t="s">
        <v>7987</v>
      </c>
      <c r="C5395" t="s">
        <v>15789</v>
      </c>
    </row>
    <row r="5396" spans="1:3" hidden="1" x14ac:dyDescent="0.25">
      <c r="A5396">
        <v>5395</v>
      </c>
      <c r="B5396" s="10" t="s">
        <v>7988</v>
      </c>
      <c r="C5396" t="s">
        <v>15790</v>
      </c>
    </row>
    <row r="5397" spans="1:3" hidden="1" x14ac:dyDescent="0.25">
      <c r="A5397">
        <v>5396</v>
      </c>
      <c r="B5397" s="10" t="s">
        <v>7989</v>
      </c>
      <c r="C5397" t="s">
        <v>15791</v>
      </c>
    </row>
    <row r="5398" spans="1:3" hidden="1" x14ac:dyDescent="0.25">
      <c r="A5398">
        <v>5397</v>
      </c>
      <c r="B5398" s="10" t="s">
        <v>7990</v>
      </c>
      <c r="C5398" t="s">
        <v>15792</v>
      </c>
    </row>
    <row r="5399" spans="1:3" hidden="1" x14ac:dyDescent="0.25">
      <c r="A5399">
        <v>5398</v>
      </c>
      <c r="B5399" s="10" t="s">
        <v>7991</v>
      </c>
      <c r="C5399" t="s">
        <v>15793</v>
      </c>
    </row>
    <row r="5400" spans="1:3" hidden="1" x14ac:dyDescent="0.25">
      <c r="A5400">
        <v>5399</v>
      </c>
      <c r="B5400" s="10" t="s">
        <v>7992</v>
      </c>
      <c r="C5400" t="s">
        <v>15794</v>
      </c>
    </row>
    <row r="5401" spans="1:3" hidden="1" x14ac:dyDescent="0.25">
      <c r="A5401">
        <v>5400</v>
      </c>
      <c r="B5401" s="10" t="s">
        <v>7993</v>
      </c>
      <c r="C5401" t="s">
        <v>15795</v>
      </c>
    </row>
    <row r="5402" spans="1:3" hidden="1" x14ac:dyDescent="0.25">
      <c r="A5402">
        <v>5401</v>
      </c>
      <c r="B5402" s="10" t="s">
        <v>7994</v>
      </c>
      <c r="C5402" t="s">
        <v>15796</v>
      </c>
    </row>
    <row r="5403" spans="1:3" hidden="1" x14ac:dyDescent="0.25">
      <c r="A5403">
        <v>5402</v>
      </c>
      <c r="B5403" s="10" t="s">
        <v>7995</v>
      </c>
      <c r="C5403" t="s">
        <v>15797</v>
      </c>
    </row>
    <row r="5404" spans="1:3" hidden="1" x14ac:dyDescent="0.25">
      <c r="A5404">
        <v>5403</v>
      </c>
      <c r="B5404" s="10" t="s">
        <v>7996</v>
      </c>
      <c r="C5404" t="s">
        <v>15798</v>
      </c>
    </row>
    <row r="5405" spans="1:3" hidden="1" x14ac:dyDescent="0.25">
      <c r="A5405">
        <v>5404</v>
      </c>
      <c r="B5405" s="10" t="s">
        <v>7997</v>
      </c>
      <c r="C5405" t="s">
        <v>15799</v>
      </c>
    </row>
    <row r="5406" spans="1:3" hidden="1" x14ac:dyDescent="0.25">
      <c r="A5406">
        <v>5405</v>
      </c>
      <c r="B5406" s="10" t="s">
        <v>7998</v>
      </c>
      <c r="C5406" t="s">
        <v>15800</v>
      </c>
    </row>
    <row r="5407" spans="1:3" hidden="1" x14ac:dyDescent="0.25">
      <c r="A5407">
        <v>5406</v>
      </c>
      <c r="B5407" s="10" t="s">
        <v>7999</v>
      </c>
      <c r="C5407" t="s">
        <v>15801</v>
      </c>
    </row>
    <row r="5408" spans="1:3" hidden="1" x14ac:dyDescent="0.25">
      <c r="A5408">
        <v>5407</v>
      </c>
      <c r="B5408" s="10" t="s">
        <v>8000</v>
      </c>
      <c r="C5408" t="s">
        <v>15802</v>
      </c>
    </row>
    <row r="5409" spans="1:3" hidden="1" x14ac:dyDescent="0.25">
      <c r="A5409">
        <v>5408</v>
      </c>
      <c r="B5409" s="10" t="s">
        <v>8001</v>
      </c>
      <c r="C5409" t="s">
        <v>15803</v>
      </c>
    </row>
    <row r="5410" spans="1:3" hidden="1" x14ac:dyDescent="0.25">
      <c r="A5410">
        <v>5409</v>
      </c>
      <c r="B5410" s="10" t="s">
        <v>8002</v>
      </c>
      <c r="C5410" t="s">
        <v>15804</v>
      </c>
    </row>
    <row r="5411" spans="1:3" hidden="1" x14ac:dyDescent="0.25">
      <c r="A5411">
        <v>5410</v>
      </c>
      <c r="B5411" s="10" t="s">
        <v>8003</v>
      </c>
      <c r="C5411" t="s">
        <v>15805</v>
      </c>
    </row>
    <row r="5412" spans="1:3" hidden="1" x14ac:dyDescent="0.25">
      <c r="A5412">
        <v>5411</v>
      </c>
      <c r="B5412" s="10" t="s">
        <v>8004</v>
      </c>
      <c r="C5412" t="s">
        <v>15806</v>
      </c>
    </row>
    <row r="5413" spans="1:3" hidden="1" x14ac:dyDescent="0.25">
      <c r="A5413">
        <v>5412</v>
      </c>
      <c r="B5413" s="10" t="s">
        <v>8005</v>
      </c>
      <c r="C5413" t="s">
        <v>15807</v>
      </c>
    </row>
    <row r="5414" spans="1:3" hidden="1" x14ac:dyDescent="0.25">
      <c r="A5414">
        <v>5413</v>
      </c>
      <c r="B5414" s="10" t="s">
        <v>8006</v>
      </c>
      <c r="C5414" t="s">
        <v>15808</v>
      </c>
    </row>
    <row r="5415" spans="1:3" hidden="1" x14ac:dyDescent="0.25">
      <c r="A5415">
        <v>5414</v>
      </c>
      <c r="B5415" s="10" t="s">
        <v>8007</v>
      </c>
      <c r="C5415" t="s">
        <v>15809</v>
      </c>
    </row>
    <row r="5416" spans="1:3" hidden="1" x14ac:dyDescent="0.25">
      <c r="A5416">
        <v>5415</v>
      </c>
      <c r="B5416" s="10" t="s">
        <v>8008</v>
      </c>
      <c r="C5416" t="s">
        <v>15810</v>
      </c>
    </row>
    <row r="5417" spans="1:3" hidden="1" x14ac:dyDescent="0.25">
      <c r="A5417">
        <v>5416</v>
      </c>
      <c r="B5417" s="10" t="s">
        <v>8009</v>
      </c>
      <c r="C5417" t="s">
        <v>15811</v>
      </c>
    </row>
    <row r="5418" spans="1:3" hidden="1" x14ac:dyDescent="0.25">
      <c r="A5418">
        <v>5417</v>
      </c>
      <c r="B5418" s="10" t="s">
        <v>8010</v>
      </c>
      <c r="C5418" t="s">
        <v>15812</v>
      </c>
    </row>
    <row r="5419" spans="1:3" hidden="1" x14ac:dyDescent="0.25">
      <c r="A5419">
        <v>5418</v>
      </c>
      <c r="B5419" s="10" t="s">
        <v>8011</v>
      </c>
      <c r="C5419" t="s">
        <v>15813</v>
      </c>
    </row>
    <row r="5420" spans="1:3" hidden="1" x14ac:dyDescent="0.25">
      <c r="A5420">
        <v>5419</v>
      </c>
      <c r="B5420" s="10" t="s">
        <v>8012</v>
      </c>
      <c r="C5420" t="s">
        <v>15814</v>
      </c>
    </row>
    <row r="5421" spans="1:3" hidden="1" x14ac:dyDescent="0.25">
      <c r="A5421">
        <v>5420</v>
      </c>
      <c r="B5421" s="10" t="s">
        <v>8013</v>
      </c>
      <c r="C5421" t="s">
        <v>15815</v>
      </c>
    </row>
    <row r="5422" spans="1:3" hidden="1" x14ac:dyDescent="0.25">
      <c r="A5422">
        <v>5421</v>
      </c>
      <c r="B5422" s="10" t="s">
        <v>8014</v>
      </c>
      <c r="C5422" t="s">
        <v>1655</v>
      </c>
    </row>
    <row r="5423" spans="1:3" hidden="1" x14ac:dyDescent="0.25">
      <c r="A5423">
        <v>5422</v>
      </c>
      <c r="B5423" s="10" t="s">
        <v>8015</v>
      </c>
      <c r="C5423" t="s">
        <v>15816</v>
      </c>
    </row>
    <row r="5424" spans="1:3" hidden="1" x14ac:dyDescent="0.25">
      <c r="A5424">
        <v>5423</v>
      </c>
      <c r="B5424" s="10" t="s">
        <v>8016</v>
      </c>
      <c r="C5424" t="s">
        <v>1656</v>
      </c>
    </row>
    <row r="5425" spans="1:3" hidden="1" x14ac:dyDescent="0.25">
      <c r="A5425">
        <v>5424</v>
      </c>
      <c r="B5425" s="10" t="s">
        <v>8017</v>
      </c>
      <c r="C5425" t="s">
        <v>1657</v>
      </c>
    </row>
    <row r="5426" spans="1:3" hidden="1" x14ac:dyDescent="0.25">
      <c r="A5426">
        <v>5425</v>
      </c>
      <c r="B5426" s="10" t="s">
        <v>8018</v>
      </c>
      <c r="C5426" t="s">
        <v>1658</v>
      </c>
    </row>
    <row r="5427" spans="1:3" hidden="1" x14ac:dyDescent="0.25">
      <c r="A5427">
        <v>5426</v>
      </c>
      <c r="B5427" s="10" t="s">
        <v>8019</v>
      </c>
      <c r="C5427" t="s">
        <v>1659</v>
      </c>
    </row>
    <row r="5428" spans="1:3" hidden="1" x14ac:dyDescent="0.25">
      <c r="A5428">
        <v>5427</v>
      </c>
      <c r="B5428" s="10" t="s">
        <v>8020</v>
      </c>
      <c r="C5428" t="s">
        <v>15817</v>
      </c>
    </row>
    <row r="5429" spans="1:3" hidden="1" x14ac:dyDescent="0.25">
      <c r="A5429">
        <v>5428</v>
      </c>
      <c r="B5429" s="10" t="s">
        <v>8021</v>
      </c>
      <c r="C5429" t="s">
        <v>15818</v>
      </c>
    </row>
    <row r="5430" spans="1:3" hidden="1" x14ac:dyDescent="0.25">
      <c r="A5430">
        <v>5429</v>
      </c>
      <c r="B5430" s="10" t="s">
        <v>8022</v>
      </c>
      <c r="C5430" t="s">
        <v>1660</v>
      </c>
    </row>
    <row r="5431" spans="1:3" hidden="1" x14ac:dyDescent="0.25">
      <c r="A5431">
        <v>5430</v>
      </c>
      <c r="B5431" s="10" t="s">
        <v>8023</v>
      </c>
      <c r="C5431" t="s">
        <v>15819</v>
      </c>
    </row>
    <row r="5432" spans="1:3" hidden="1" x14ac:dyDescent="0.25">
      <c r="A5432">
        <v>5431</v>
      </c>
      <c r="B5432" s="10" t="s">
        <v>8024</v>
      </c>
      <c r="C5432" t="s">
        <v>15820</v>
      </c>
    </row>
    <row r="5433" spans="1:3" hidden="1" x14ac:dyDescent="0.25">
      <c r="A5433">
        <v>5432</v>
      </c>
      <c r="B5433" s="10" t="s">
        <v>8025</v>
      </c>
      <c r="C5433" t="s">
        <v>15821</v>
      </c>
    </row>
    <row r="5434" spans="1:3" hidden="1" x14ac:dyDescent="0.25">
      <c r="A5434">
        <v>5433</v>
      </c>
      <c r="B5434" s="10" t="s">
        <v>8026</v>
      </c>
      <c r="C5434" t="s">
        <v>15822</v>
      </c>
    </row>
    <row r="5435" spans="1:3" hidden="1" x14ac:dyDescent="0.25">
      <c r="A5435">
        <v>5434</v>
      </c>
      <c r="B5435" s="10" t="s">
        <v>8027</v>
      </c>
      <c r="C5435" t="s">
        <v>15823</v>
      </c>
    </row>
    <row r="5436" spans="1:3" hidden="1" x14ac:dyDescent="0.25">
      <c r="A5436">
        <v>5435</v>
      </c>
      <c r="B5436" s="10" t="s">
        <v>8028</v>
      </c>
      <c r="C5436" t="s">
        <v>15824</v>
      </c>
    </row>
    <row r="5437" spans="1:3" hidden="1" x14ac:dyDescent="0.25">
      <c r="A5437">
        <v>5436</v>
      </c>
      <c r="B5437" s="10" t="s">
        <v>8029</v>
      </c>
      <c r="C5437" t="s">
        <v>15825</v>
      </c>
    </row>
    <row r="5438" spans="1:3" hidden="1" x14ac:dyDescent="0.25">
      <c r="A5438">
        <v>5437</v>
      </c>
      <c r="B5438" s="10" t="s">
        <v>8030</v>
      </c>
      <c r="C5438" t="s">
        <v>15826</v>
      </c>
    </row>
    <row r="5439" spans="1:3" hidden="1" x14ac:dyDescent="0.25">
      <c r="A5439">
        <v>5438</v>
      </c>
      <c r="B5439" s="10" t="s">
        <v>8031</v>
      </c>
      <c r="C5439" t="s">
        <v>15827</v>
      </c>
    </row>
    <row r="5440" spans="1:3" hidden="1" x14ac:dyDescent="0.25">
      <c r="A5440">
        <v>5439</v>
      </c>
      <c r="B5440" s="10" t="s">
        <v>8032</v>
      </c>
      <c r="C5440" t="s">
        <v>15828</v>
      </c>
    </row>
    <row r="5441" spans="1:3" hidden="1" x14ac:dyDescent="0.25">
      <c r="A5441">
        <v>5440</v>
      </c>
      <c r="B5441" s="10" t="s">
        <v>8033</v>
      </c>
      <c r="C5441" t="s">
        <v>15829</v>
      </c>
    </row>
    <row r="5442" spans="1:3" hidden="1" x14ac:dyDescent="0.25">
      <c r="A5442">
        <v>5441</v>
      </c>
      <c r="B5442" s="10" t="s">
        <v>8034</v>
      </c>
      <c r="C5442" t="s">
        <v>15830</v>
      </c>
    </row>
    <row r="5443" spans="1:3" hidden="1" x14ac:dyDescent="0.25">
      <c r="A5443">
        <v>5442</v>
      </c>
      <c r="B5443" s="10" t="s">
        <v>8035</v>
      </c>
      <c r="C5443" t="s">
        <v>15831</v>
      </c>
    </row>
    <row r="5444" spans="1:3" hidden="1" x14ac:dyDescent="0.25">
      <c r="A5444">
        <v>5443</v>
      </c>
      <c r="B5444" s="10" t="s">
        <v>8036</v>
      </c>
      <c r="C5444" t="s">
        <v>15832</v>
      </c>
    </row>
    <row r="5445" spans="1:3" hidden="1" x14ac:dyDescent="0.25">
      <c r="A5445">
        <v>5444</v>
      </c>
      <c r="B5445" s="10" t="s">
        <v>8037</v>
      </c>
      <c r="C5445" t="s">
        <v>15833</v>
      </c>
    </row>
    <row r="5446" spans="1:3" hidden="1" x14ac:dyDescent="0.25">
      <c r="A5446">
        <v>5445</v>
      </c>
      <c r="B5446" s="10" t="s">
        <v>8038</v>
      </c>
      <c r="C5446" t="s">
        <v>15834</v>
      </c>
    </row>
    <row r="5447" spans="1:3" hidden="1" x14ac:dyDescent="0.25">
      <c r="A5447">
        <v>5446</v>
      </c>
      <c r="B5447" s="10" t="s">
        <v>8039</v>
      </c>
      <c r="C5447" t="s">
        <v>15835</v>
      </c>
    </row>
    <row r="5448" spans="1:3" hidden="1" x14ac:dyDescent="0.25">
      <c r="A5448">
        <v>5447</v>
      </c>
      <c r="B5448" s="10" t="s">
        <v>8040</v>
      </c>
      <c r="C5448" t="s">
        <v>15836</v>
      </c>
    </row>
    <row r="5449" spans="1:3" hidden="1" x14ac:dyDescent="0.25">
      <c r="A5449">
        <v>5448</v>
      </c>
      <c r="B5449" s="10" t="s">
        <v>8041</v>
      </c>
      <c r="C5449" t="s">
        <v>15837</v>
      </c>
    </row>
    <row r="5450" spans="1:3" hidden="1" x14ac:dyDescent="0.25">
      <c r="A5450">
        <v>5449</v>
      </c>
      <c r="B5450" s="10" t="s">
        <v>8042</v>
      </c>
      <c r="C5450" t="s">
        <v>15838</v>
      </c>
    </row>
    <row r="5451" spans="1:3" hidden="1" x14ac:dyDescent="0.25">
      <c r="A5451">
        <v>5450</v>
      </c>
      <c r="B5451" s="10" t="s">
        <v>8043</v>
      </c>
      <c r="C5451" t="s">
        <v>15839</v>
      </c>
    </row>
    <row r="5452" spans="1:3" hidden="1" x14ac:dyDescent="0.25">
      <c r="A5452">
        <v>5451</v>
      </c>
      <c r="B5452" s="10" t="s">
        <v>8044</v>
      </c>
      <c r="C5452" t="s">
        <v>1661</v>
      </c>
    </row>
    <row r="5453" spans="1:3" hidden="1" x14ac:dyDescent="0.25">
      <c r="A5453">
        <v>5452</v>
      </c>
      <c r="B5453" s="10" t="s">
        <v>8045</v>
      </c>
      <c r="C5453" t="s">
        <v>15840</v>
      </c>
    </row>
    <row r="5454" spans="1:3" hidden="1" x14ac:dyDescent="0.25">
      <c r="A5454">
        <v>5453</v>
      </c>
      <c r="B5454" s="10" t="s">
        <v>8046</v>
      </c>
      <c r="C5454" t="s">
        <v>15841</v>
      </c>
    </row>
    <row r="5455" spans="1:3" hidden="1" x14ac:dyDescent="0.25">
      <c r="A5455">
        <v>5454</v>
      </c>
      <c r="B5455" s="10" t="s">
        <v>8047</v>
      </c>
      <c r="C5455" t="s">
        <v>15842</v>
      </c>
    </row>
    <row r="5456" spans="1:3" hidden="1" x14ac:dyDescent="0.25">
      <c r="A5456">
        <v>5455</v>
      </c>
      <c r="B5456" s="10" t="s">
        <v>8048</v>
      </c>
      <c r="C5456" t="s">
        <v>15843</v>
      </c>
    </row>
    <row r="5457" spans="1:3" hidden="1" x14ac:dyDescent="0.25">
      <c r="A5457">
        <v>5456</v>
      </c>
      <c r="B5457" s="10" t="s">
        <v>8049</v>
      </c>
      <c r="C5457" t="s">
        <v>15844</v>
      </c>
    </row>
    <row r="5458" spans="1:3" hidden="1" x14ac:dyDescent="0.25">
      <c r="A5458">
        <v>5457</v>
      </c>
      <c r="B5458" s="10" t="s">
        <v>8050</v>
      </c>
      <c r="C5458" t="s">
        <v>15845</v>
      </c>
    </row>
    <row r="5459" spans="1:3" hidden="1" x14ac:dyDescent="0.25">
      <c r="A5459">
        <v>5458</v>
      </c>
      <c r="B5459" s="10" t="s">
        <v>8051</v>
      </c>
      <c r="C5459" t="s">
        <v>15846</v>
      </c>
    </row>
    <row r="5460" spans="1:3" hidden="1" x14ac:dyDescent="0.25">
      <c r="A5460">
        <v>5459</v>
      </c>
      <c r="B5460" s="10" t="s">
        <v>8052</v>
      </c>
      <c r="C5460" t="s">
        <v>15847</v>
      </c>
    </row>
    <row r="5461" spans="1:3" hidden="1" x14ac:dyDescent="0.25">
      <c r="A5461">
        <v>5460</v>
      </c>
      <c r="B5461" s="10" t="s">
        <v>8053</v>
      </c>
      <c r="C5461" t="s">
        <v>15848</v>
      </c>
    </row>
    <row r="5462" spans="1:3" hidden="1" x14ac:dyDescent="0.25">
      <c r="A5462">
        <v>5461</v>
      </c>
      <c r="B5462" s="10" t="s">
        <v>8054</v>
      </c>
      <c r="C5462" t="s">
        <v>15849</v>
      </c>
    </row>
    <row r="5463" spans="1:3" hidden="1" x14ac:dyDescent="0.25">
      <c r="A5463">
        <v>5462</v>
      </c>
      <c r="B5463" s="10" t="s">
        <v>8055</v>
      </c>
      <c r="C5463" t="s">
        <v>15850</v>
      </c>
    </row>
    <row r="5464" spans="1:3" hidden="1" x14ac:dyDescent="0.25">
      <c r="A5464">
        <v>5463</v>
      </c>
      <c r="B5464" s="10" t="s">
        <v>8056</v>
      </c>
      <c r="C5464" t="s">
        <v>15851</v>
      </c>
    </row>
    <row r="5465" spans="1:3" hidden="1" x14ac:dyDescent="0.25">
      <c r="A5465">
        <v>5464</v>
      </c>
      <c r="B5465" s="10" t="s">
        <v>8057</v>
      </c>
      <c r="C5465" t="s">
        <v>15852</v>
      </c>
    </row>
    <row r="5466" spans="1:3" hidden="1" x14ac:dyDescent="0.25">
      <c r="A5466">
        <v>5465</v>
      </c>
      <c r="B5466" s="10" t="s">
        <v>8058</v>
      </c>
      <c r="C5466" t="s">
        <v>15853</v>
      </c>
    </row>
    <row r="5467" spans="1:3" hidden="1" x14ac:dyDescent="0.25">
      <c r="A5467">
        <v>5466</v>
      </c>
      <c r="B5467" s="10" t="s">
        <v>8059</v>
      </c>
      <c r="C5467" t="s">
        <v>15854</v>
      </c>
    </row>
    <row r="5468" spans="1:3" hidden="1" x14ac:dyDescent="0.25">
      <c r="A5468">
        <v>5467</v>
      </c>
      <c r="B5468" s="10" t="s">
        <v>8060</v>
      </c>
      <c r="C5468" t="s">
        <v>15855</v>
      </c>
    </row>
    <row r="5469" spans="1:3" hidden="1" x14ac:dyDescent="0.25">
      <c r="A5469">
        <v>5468</v>
      </c>
      <c r="B5469" s="10" t="s">
        <v>8061</v>
      </c>
      <c r="C5469" t="s">
        <v>15856</v>
      </c>
    </row>
    <row r="5470" spans="1:3" hidden="1" x14ac:dyDescent="0.25">
      <c r="A5470">
        <v>5469</v>
      </c>
      <c r="B5470" s="10" t="s">
        <v>8062</v>
      </c>
      <c r="C5470" t="s">
        <v>15857</v>
      </c>
    </row>
    <row r="5471" spans="1:3" hidden="1" x14ac:dyDescent="0.25">
      <c r="A5471">
        <v>5470</v>
      </c>
      <c r="B5471" s="10" t="s">
        <v>8063</v>
      </c>
      <c r="C5471" t="s">
        <v>15858</v>
      </c>
    </row>
    <row r="5472" spans="1:3" hidden="1" x14ac:dyDescent="0.25">
      <c r="A5472">
        <v>5471</v>
      </c>
      <c r="B5472" s="10" t="s">
        <v>8064</v>
      </c>
      <c r="C5472" t="s">
        <v>15859</v>
      </c>
    </row>
    <row r="5473" spans="1:3" hidden="1" x14ac:dyDescent="0.25">
      <c r="A5473">
        <v>5472</v>
      </c>
      <c r="B5473" s="10" t="s">
        <v>8065</v>
      </c>
      <c r="C5473" t="s">
        <v>15860</v>
      </c>
    </row>
    <row r="5474" spans="1:3" hidden="1" x14ac:dyDescent="0.25">
      <c r="A5474">
        <v>5473</v>
      </c>
      <c r="B5474" s="10" t="s">
        <v>8066</v>
      </c>
      <c r="C5474" t="s">
        <v>15861</v>
      </c>
    </row>
    <row r="5475" spans="1:3" hidden="1" x14ac:dyDescent="0.25">
      <c r="A5475">
        <v>5474</v>
      </c>
      <c r="B5475" s="10" t="s">
        <v>8067</v>
      </c>
      <c r="C5475" t="s">
        <v>15862</v>
      </c>
    </row>
    <row r="5476" spans="1:3" hidden="1" x14ac:dyDescent="0.25">
      <c r="A5476">
        <v>5475</v>
      </c>
      <c r="B5476" s="10" t="s">
        <v>8068</v>
      </c>
      <c r="C5476" t="s">
        <v>15863</v>
      </c>
    </row>
    <row r="5477" spans="1:3" hidden="1" x14ac:dyDescent="0.25">
      <c r="A5477">
        <v>5476</v>
      </c>
      <c r="B5477" s="10" t="s">
        <v>8069</v>
      </c>
      <c r="C5477" t="s">
        <v>15864</v>
      </c>
    </row>
    <row r="5478" spans="1:3" hidden="1" x14ac:dyDescent="0.25">
      <c r="A5478">
        <v>5477</v>
      </c>
      <c r="B5478" s="10" t="s">
        <v>8070</v>
      </c>
      <c r="C5478" t="s">
        <v>1662</v>
      </c>
    </row>
    <row r="5479" spans="1:3" hidden="1" x14ac:dyDescent="0.25">
      <c r="A5479">
        <v>5478</v>
      </c>
      <c r="B5479" s="10" t="s">
        <v>8071</v>
      </c>
      <c r="C5479" t="s">
        <v>1663</v>
      </c>
    </row>
    <row r="5480" spans="1:3" hidden="1" x14ac:dyDescent="0.25">
      <c r="A5480">
        <v>5479</v>
      </c>
      <c r="B5480" s="10" t="s">
        <v>8072</v>
      </c>
      <c r="C5480" t="s">
        <v>1664</v>
      </c>
    </row>
    <row r="5481" spans="1:3" hidden="1" x14ac:dyDescent="0.25">
      <c r="A5481">
        <v>5480</v>
      </c>
      <c r="B5481" s="10" t="s">
        <v>8073</v>
      </c>
      <c r="C5481" t="s">
        <v>15865</v>
      </c>
    </row>
    <row r="5482" spans="1:3" hidden="1" x14ac:dyDescent="0.25">
      <c r="A5482">
        <v>5481</v>
      </c>
      <c r="B5482" s="10" t="s">
        <v>8074</v>
      </c>
      <c r="C5482" t="s">
        <v>1665</v>
      </c>
    </row>
    <row r="5483" spans="1:3" hidden="1" x14ac:dyDescent="0.25">
      <c r="A5483">
        <v>5482</v>
      </c>
      <c r="B5483" s="10" t="s">
        <v>8075</v>
      </c>
      <c r="C5483" t="s">
        <v>1666</v>
      </c>
    </row>
    <row r="5484" spans="1:3" hidden="1" x14ac:dyDescent="0.25">
      <c r="A5484">
        <v>5483</v>
      </c>
      <c r="B5484" s="10" t="s">
        <v>8076</v>
      </c>
      <c r="C5484" t="s">
        <v>1667</v>
      </c>
    </row>
    <row r="5485" spans="1:3" hidden="1" x14ac:dyDescent="0.25">
      <c r="A5485">
        <v>5484</v>
      </c>
      <c r="B5485" s="10" t="s">
        <v>8077</v>
      </c>
      <c r="C5485" t="s">
        <v>1668</v>
      </c>
    </row>
    <row r="5486" spans="1:3" hidden="1" x14ac:dyDescent="0.25">
      <c r="A5486">
        <v>5485</v>
      </c>
      <c r="B5486" s="10" t="s">
        <v>8078</v>
      </c>
      <c r="C5486" t="s">
        <v>15866</v>
      </c>
    </row>
    <row r="5487" spans="1:3" hidden="1" x14ac:dyDescent="0.25">
      <c r="A5487">
        <v>5486</v>
      </c>
      <c r="B5487" s="10" t="s">
        <v>8079</v>
      </c>
      <c r="C5487" t="s">
        <v>15867</v>
      </c>
    </row>
    <row r="5488" spans="1:3" hidden="1" x14ac:dyDescent="0.25">
      <c r="A5488">
        <v>5487</v>
      </c>
      <c r="B5488" s="10" t="s">
        <v>8080</v>
      </c>
      <c r="C5488" t="s">
        <v>15868</v>
      </c>
    </row>
    <row r="5489" spans="1:3" hidden="1" x14ac:dyDescent="0.25">
      <c r="A5489">
        <v>5488</v>
      </c>
      <c r="B5489" s="10" t="s">
        <v>8081</v>
      </c>
      <c r="C5489" t="s">
        <v>15869</v>
      </c>
    </row>
    <row r="5490" spans="1:3" hidden="1" x14ac:dyDescent="0.25">
      <c r="A5490">
        <v>5489</v>
      </c>
      <c r="B5490" s="10" t="s">
        <v>8082</v>
      </c>
      <c r="C5490" t="s">
        <v>15870</v>
      </c>
    </row>
    <row r="5491" spans="1:3" hidden="1" x14ac:dyDescent="0.25">
      <c r="A5491">
        <v>5490</v>
      </c>
      <c r="B5491" s="10" t="s">
        <v>8083</v>
      </c>
      <c r="C5491" t="s">
        <v>15871</v>
      </c>
    </row>
    <row r="5492" spans="1:3" hidden="1" x14ac:dyDescent="0.25">
      <c r="A5492">
        <v>5491</v>
      </c>
      <c r="B5492" s="10" t="s">
        <v>8084</v>
      </c>
      <c r="C5492" t="s">
        <v>15872</v>
      </c>
    </row>
    <row r="5493" spans="1:3" hidden="1" x14ac:dyDescent="0.25">
      <c r="A5493">
        <v>5492</v>
      </c>
      <c r="B5493" s="10" t="s">
        <v>8085</v>
      </c>
      <c r="C5493" t="s">
        <v>15873</v>
      </c>
    </row>
    <row r="5494" spans="1:3" hidden="1" x14ac:dyDescent="0.25">
      <c r="A5494">
        <v>5493</v>
      </c>
      <c r="B5494" s="10" t="s">
        <v>8086</v>
      </c>
      <c r="C5494" t="s">
        <v>15874</v>
      </c>
    </row>
    <row r="5495" spans="1:3" hidden="1" x14ac:dyDescent="0.25">
      <c r="A5495">
        <v>5494</v>
      </c>
      <c r="B5495" s="10" t="s">
        <v>8087</v>
      </c>
      <c r="C5495" t="s">
        <v>15875</v>
      </c>
    </row>
    <row r="5496" spans="1:3" hidden="1" x14ac:dyDescent="0.25">
      <c r="A5496">
        <v>5495</v>
      </c>
      <c r="B5496" s="10" t="s">
        <v>8088</v>
      </c>
      <c r="C5496" t="s">
        <v>15876</v>
      </c>
    </row>
    <row r="5497" spans="1:3" hidden="1" x14ac:dyDescent="0.25">
      <c r="A5497">
        <v>5496</v>
      </c>
      <c r="B5497" s="10" t="s">
        <v>8089</v>
      </c>
      <c r="C5497" t="s">
        <v>15877</v>
      </c>
    </row>
    <row r="5498" spans="1:3" hidden="1" x14ac:dyDescent="0.25">
      <c r="A5498">
        <v>5497</v>
      </c>
      <c r="B5498" s="10" t="s">
        <v>8090</v>
      </c>
      <c r="C5498" t="s">
        <v>15878</v>
      </c>
    </row>
    <row r="5499" spans="1:3" hidden="1" x14ac:dyDescent="0.25">
      <c r="A5499">
        <v>5498</v>
      </c>
      <c r="B5499" s="10" t="s">
        <v>8091</v>
      </c>
      <c r="C5499" t="s">
        <v>15879</v>
      </c>
    </row>
    <row r="5500" spans="1:3" hidden="1" x14ac:dyDescent="0.25">
      <c r="A5500">
        <v>5499</v>
      </c>
      <c r="B5500" s="10" t="s">
        <v>8092</v>
      </c>
      <c r="C5500" t="s">
        <v>15880</v>
      </c>
    </row>
    <row r="5501" spans="1:3" hidden="1" x14ac:dyDescent="0.25">
      <c r="A5501">
        <v>5500</v>
      </c>
      <c r="B5501" s="10" t="s">
        <v>8093</v>
      </c>
      <c r="C5501" t="s">
        <v>15881</v>
      </c>
    </row>
    <row r="5502" spans="1:3" hidden="1" x14ac:dyDescent="0.25">
      <c r="A5502">
        <v>5501</v>
      </c>
      <c r="B5502" s="10" t="s">
        <v>8094</v>
      </c>
      <c r="C5502" t="s">
        <v>15882</v>
      </c>
    </row>
    <row r="5503" spans="1:3" hidden="1" x14ac:dyDescent="0.25">
      <c r="A5503">
        <v>5502</v>
      </c>
      <c r="B5503" s="10" t="s">
        <v>8095</v>
      </c>
      <c r="C5503" t="s">
        <v>15883</v>
      </c>
    </row>
    <row r="5504" spans="1:3" hidden="1" x14ac:dyDescent="0.25">
      <c r="A5504">
        <v>5503</v>
      </c>
      <c r="B5504" s="10" t="s">
        <v>8096</v>
      </c>
      <c r="C5504" t="s">
        <v>15884</v>
      </c>
    </row>
    <row r="5505" spans="1:3" hidden="1" x14ac:dyDescent="0.25">
      <c r="A5505">
        <v>5504</v>
      </c>
      <c r="B5505" s="10" t="s">
        <v>8097</v>
      </c>
      <c r="C5505" t="s">
        <v>15885</v>
      </c>
    </row>
    <row r="5506" spans="1:3" hidden="1" x14ac:dyDescent="0.25">
      <c r="A5506">
        <v>5505</v>
      </c>
      <c r="B5506" s="10" t="s">
        <v>8098</v>
      </c>
      <c r="C5506" t="s">
        <v>15886</v>
      </c>
    </row>
    <row r="5507" spans="1:3" hidden="1" x14ac:dyDescent="0.25">
      <c r="A5507">
        <v>5506</v>
      </c>
      <c r="B5507" s="10" t="s">
        <v>8099</v>
      </c>
      <c r="C5507" t="s">
        <v>15887</v>
      </c>
    </row>
    <row r="5508" spans="1:3" hidden="1" x14ac:dyDescent="0.25">
      <c r="A5508">
        <v>5507</v>
      </c>
      <c r="B5508" s="10" t="s">
        <v>8100</v>
      </c>
      <c r="C5508" t="s">
        <v>15888</v>
      </c>
    </row>
    <row r="5509" spans="1:3" hidden="1" x14ac:dyDescent="0.25">
      <c r="A5509">
        <v>5508</v>
      </c>
      <c r="B5509" s="10" t="s">
        <v>8101</v>
      </c>
      <c r="C5509" t="s">
        <v>15889</v>
      </c>
    </row>
    <row r="5510" spans="1:3" hidden="1" x14ac:dyDescent="0.25">
      <c r="A5510">
        <v>5509</v>
      </c>
      <c r="B5510" s="10" t="s">
        <v>8102</v>
      </c>
      <c r="C5510" t="s">
        <v>15890</v>
      </c>
    </row>
    <row r="5511" spans="1:3" hidden="1" x14ac:dyDescent="0.25">
      <c r="A5511">
        <v>5510</v>
      </c>
      <c r="B5511" s="10" t="s">
        <v>8103</v>
      </c>
      <c r="C5511" t="s">
        <v>15891</v>
      </c>
    </row>
    <row r="5512" spans="1:3" hidden="1" x14ac:dyDescent="0.25">
      <c r="A5512">
        <v>5511</v>
      </c>
      <c r="B5512" s="10" t="s">
        <v>8104</v>
      </c>
      <c r="C5512" t="s">
        <v>1669</v>
      </c>
    </row>
    <row r="5513" spans="1:3" hidden="1" x14ac:dyDescent="0.25">
      <c r="A5513">
        <v>5512</v>
      </c>
      <c r="B5513" s="10" t="s">
        <v>8105</v>
      </c>
      <c r="C5513" t="s">
        <v>15892</v>
      </c>
    </row>
    <row r="5514" spans="1:3" hidden="1" x14ac:dyDescent="0.25">
      <c r="A5514">
        <v>5513</v>
      </c>
      <c r="B5514" s="10" t="s">
        <v>8106</v>
      </c>
      <c r="C5514" t="s">
        <v>15893</v>
      </c>
    </row>
    <row r="5515" spans="1:3" hidden="1" x14ac:dyDescent="0.25">
      <c r="A5515">
        <v>5514</v>
      </c>
      <c r="B5515" s="10" t="s">
        <v>8107</v>
      </c>
      <c r="C5515" t="s">
        <v>15894</v>
      </c>
    </row>
    <row r="5516" spans="1:3" hidden="1" x14ac:dyDescent="0.25">
      <c r="A5516">
        <v>5515</v>
      </c>
      <c r="B5516" s="10" t="s">
        <v>8108</v>
      </c>
      <c r="C5516" t="s">
        <v>15895</v>
      </c>
    </row>
    <row r="5517" spans="1:3" hidden="1" x14ac:dyDescent="0.25">
      <c r="A5517">
        <v>5516</v>
      </c>
      <c r="B5517" s="10" t="s">
        <v>8109</v>
      </c>
      <c r="C5517" t="s">
        <v>1670</v>
      </c>
    </row>
    <row r="5518" spans="1:3" hidden="1" x14ac:dyDescent="0.25">
      <c r="A5518">
        <v>5517</v>
      </c>
      <c r="B5518" s="10" t="s">
        <v>8110</v>
      </c>
      <c r="C5518" t="s">
        <v>15896</v>
      </c>
    </row>
    <row r="5519" spans="1:3" hidden="1" x14ac:dyDescent="0.25">
      <c r="A5519">
        <v>5518</v>
      </c>
      <c r="B5519" s="10" t="s">
        <v>8111</v>
      </c>
      <c r="C5519" t="s">
        <v>15897</v>
      </c>
    </row>
    <row r="5520" spans="1:3" hidden="1" x14ac:dyDescent="0.25">
      <c r="A5520">
        <v>5519</v>
      </c>
      <c r="B5520" s="10" t="s">
        <v>8112</v>
      </c>
      <c r="C5520" t="s">
        <v>15898</v>
      </c>
    </row>
    <row r="5521" spans="1:3" hidden="1" x14ac:dyDescent="0.25">
      <c r="A5521">
        <v>5520</v>
      </c>
      <c r="B5521" s="10" t="s">
        <v>8113</v>
      </c>
      <c r="C5521" t="s">
        <v>15899</v>
      </c>
    </row>
    <row r="5522" spans="1:3" hidden="1" x14ac:dyDescent="0.25">
      <c r="A5522">
        <v>5521</v>
      </c>
      <c r="B5522" s="10" t="s">
        <v>8114</v>
      </c>
      <c r="C5522" t="s">
        <v>15900</v>
      </c>
    </row>
    <row r="5523" spans="1:3" hidden="1" x14ac:dyDescent="0.25">
      <c r="A5523">
        <v>5522</v>
      </c>
      <c r="B5523" s="10" t="s">
        <v>8115</v>
      </c>
      <c r="C5523" t="s">
        <v>15901</v>
      </c>
    </row>
    <row r="5524" spans="1:3" hidden="1" x14ac:dyDescent="0.25">
      <c r="A5524">
        <v>5523</v>
      </c>
      <c r="B5524" s="10" t="s">
        <v>8116</v>
      </c>
      <c r="C5524" t="s">
        <v>15902</v>
      </c>
    </row>
    <row r="5525" spans="1:3" hidden="1" x14ac:dyDescent="0.25">
      <c r="A5525">
        <v>5524</v>
      </c>
      <c r="B5525" s="10" t="s">
        <v>8117</v>
      </c>
      <c r="C5525" t="s">
        <v>15903</v>
      </c>
    </row>
    <row r="5526" spans="1:3" hidden="1" x14ac:dyDescent="0.25">
      <c r="A5526">
        <v>5525</v>
      </c>
      <c r="B5526" s="10" t="s">
        <v>8118</v>
      </c>
      <c r="C5526" t="s">
        <v>15904</v>
      </c>
    </row>
    <row r="5527" spans="1:3" hidden="1" x14ac:dyDescent="0.25">
      <c r="A5527">
        <v>5526</v>
      </c>
      <c r="B5527" s="10" t="s">
        <v>8119</v>
      </c>
      <c r="C5527" t="s">
        <v>15905</v>
      </c>
    </row>
    <row r="5528" spans="1:3" hidden="1" x14ac:dyDescent="0.25">
      <c r="A5528">
        <v>5527</v>
      </c>
      <c r="B5528" s="10" t="s">
        <v>8120</v>
      </c>
      <c r="C5528" t="s">
        <v>15906</v>
      </c>
    </row>
    <row r="5529" spans="1:3" hidden="1" x14ac:dyDescent="0.25">
      <c r="A5529">
        <v>5528</v>
      </c>
      <c r="B5529" s="10" t="s">
        <v>8121</v>
      </c>
      <c r="C5529" t="s">
        <v>1671</v>
      </c>
    </row>
    <row r="5530" spans="1:3" hidden="1" x14ac:dyDescent="0.25">
      <c r="A5530">
        <v>5529</v>
      </c>
      <c r="B5530" s="10" t="s">
        <v>8122</v>
      </c>
      <c r="C5530" t="s">
        <v>15907</v>
      </c>
    </row>
    <row r="5531" spans="1:3" hidden="1" x14ac:dyDescent="0.25">
      <c r="A5531">
        <v>5530</v>
      </c>
      <c r="B5531" s="10" t="s">
        <v>8123</v>
      </c>
      <c r="C5531" t="s">
        <v>15908</v>
      </c>
    </row>
    <row r="5532" spans="1:3" hidden="1" x14ac:dyDescent="0.25">
      <c r="A5532">
        <v>5531</v>
      </c>
      <c r="B5532" s="10" t="s">
        <v>8124</v>
      </c>
      <c r="C5532" t="s">
        <v>1672</v>
      </c>
    </row>
    <row r="5533" spans="1:3" hidden="1" x14ac:dyDescent="0.25">
      <c r="A5533">
        <v>5532</v>
      </c>
      <c r="B5533" s="10" t="s">
        <v>8125</v>
      </c>
      <c r="C5533" t="s">
        <v>15909</v>
      </c>
    </row>
    <row r="5534" spans="1:3" hidden="1" x14ac:dyDescent="0.25">
      <c r="A5534">
        <v>5533</v>
      </c>
      <c r="B5534" s="10" t="s">
        <v>8126</v>
      </c>
      <c r="C5534" t="s">
        <v>15910</v>
      </c>
    </row>
    <row r="5535" spans="1:3" hidden="1" x14ac:dyDescent="0.25">
      <c r="A5535">
        <v>5534</v>
      </c>
      <c r="B5535" s="10" t="s">
        <v>8127</v>
      </c>
      <c r="C5535" t="s">
        <v>1673</v>
      </c>
    </row>
    <row r="5536" spans="1:3" hidden="1" x14ac:dyDescent="0.25">
      <c r="A5536">
        <v>5535</v>
      </c>
      <c r="B5536" s="10" t="s">
        <v>8128</v>
      </c>
      <c r="C5536" t="s">
        <v>15911</v>
      </c>
    </row>
    <row r="5537" spans="1:3" hidden="1" x14ac:dyDescent="0.25">
      <c r="A5537">
        <v>5536</v>
      </c>
      <c r="B5537" s="10" t="s">
        <v>8129</v>
      </c>
      <c r="C5537" t="s">
        <v>15912</v>
      </c>
    </row>
    <row r="5538" spans="1:3" hidden="1" x14ac:dyDescent="0.25">
      <c r="A5538">
        <v>5537</v>
      </c>
      <c r="B5538" s="10" t="s">
        <v>8130</v>
      </c>
      <c r="C5538" t="s">
        <v>15913</v>
      </c>
    </row>
    <row r="5539" spans="1:3" hidden="1" x14ac:dyDescent="0.25">
      <c r="A5539">
        <v>5538</v>
      </c>
      <c r="B5539" s="10" t="s">
        <v>8131</v>
      </c>
      <c r="C5539" t="s">
        <v>15914</v>
      </c>
    </row>
    <row r="5540" spans="1:3" hidden="1" x14ac:dyDescent="0.25">
      <c r="A5540">
        <v>5539</v>
      </c>
      <c r="B5540" s="10" t="s">
        <v>8132</v>
      </c>
      <c r="C5540" t="s">
        <v>15915</v>
      </c>
    </row>
    <row r="5541" spans="1:3" hidden="1" x14ac:dyDescent="0.25">
      <c r="A5541">
        <v>5540</v>
      </c>
      <c r="B5541" s="10" t="s">
        <v>8133</v>
      </c>
      <c r="C5541" t="s">
        <v>1674</v>
      </c>
    </row>
    <row r="5542" spans="1:3" hidden="1" x14ac:dyDescent="0.25">
      <c r="A5542">
        <v>5541</v>
      </c>
      <c r="B5542" s="10" t="s">
        <v>8134</v>
      </c>
      <c r="C5542" t="s">
        <v>15916</v>
      </c>
    </row>
    <row r="5543" spans="1:3" hidden="1" x14ac:dyDescent="0.25">
      <c r="A5543">
        <v>5542</v>
      </c>
      <c r="B5543" s="10" t="s">
        <v>8135</v>
      </c>
      <c r="C5543" t="s">
        <v>15917</v>
      </c>
    </row>
    <row r="5544" spans="1:3" hidden="1" x14ac:dyDescent="0.25">
      <c r="A5544">
        <v>5543</v>
      </c>
      <c r="B5544" s="10" t="s">
        <v>8136</v>
      </c>
      <c r="C5544" t="s">
        <v>15918</v>
      </c>
    </row>
    <row r="5545" spans="1:3" hidden="1" x14ac:dyDescent="0.25">
      <c r="A5545">
        <v>5544</v>
      </c>
      <c r="B5545" s="10" t="s">
        <v>8137</v>
      </c>
      <c r="C5545" t="s">
        <v>15919</v>
      </c>
    </row>
    <row r="5546" spans="1:3" hidden="1" x14ac:dyDescent="0.25">
      <c r="A5546">
        <v>5545</v>
      </c>
      <c r="B5546" s="10" t="s">
        <v>8138</v>
      </c>
      <c r="C5546" t="s">
        <v>15920</v>
      </c>
    </row>
    <row r="5547" spans="1:3" hidden="1" x14ac:dyDescent="0.25">
      <c r="A5547">
        <v>5546</v>
      </c>
      <c r="B5547" s="10" t="s">
        <v>8139</v>
      </c>
      <c r="C5547" t="s">
        <v>15921</v>
      </c>
    </row>
    <row r="5548" spans="1:3" hidden="1" x14ac:dyDescent="0.25">
      <c r="A5548">
        <v>5547</v>
      </c>
      <c r="B5548" s="10" t="s">
        <v>8140</v>
      </c>
      <c r="C5548" t="s">
        <v>15922</v>
      </c>
    </row>
    <row r="5549" spans="1:3" hidden="1" x14ac:dyDescent="0.25">
      <c r="A5549">
        <v>5548</v>
      </c>
      <c r="B5549" s="10" t="s">
        <v>8141</v>
      </c>
      <c r="C5549" t="s">
        <v>15923</v>
      </c>
    </row>
    <row r="5550" spans="1:3" hidden="1" x14ac:dyDescent="0.25">
      <c r="A5550">
        <v>5549</v>
      </c>
      <c r="B5550" s="10" t="s">
        <v>8142</v>
      </c>
      <c r="C5550" t="s">
        <v>15924</v>
      </c>
    </row>
    <row r="5551" spans="1:3" hidden="1" x14ac:dyDescent="0.25">
      <c r="A5551">
        <v>5550</v>
      </c>
      <c r="B5551" s="10" t="s">
        <v>8143</v>
      </c>
      <c r="C5551" t="s">
        <v>15925</v>
      </c>
    </row>
    <row r="5552" spans="1:3" hidden="1" x14ac:dyDescent="0.25">
      <c r="A5552">
        <v>5551</v>
      </c>
      <c r="B5552" s="10" t="s">
        <v>8144</v>
      </c>
      <c r="C5552" t="s">
        <v>15926</v>
      </c>
    </row>
    <row r="5553" spans="1:3" hidden="1" x14ac:dyDescent="0.25">
      <c r="A5553">
        <v>5552</v>
      </c>
      <c r="B5553" s="10" t="s">
        <v>8145</v>
      </c>
      <c r="C5553" t="s">
        <v>1675</v>
      </c>
    </row>
    <row r="5554" spans="1:3" hidden="1" x14ac:dyDescent="0.25">
      <c r="A5554">
        <v>5553</v>
      </c>
      <c r="B5554" s="10" t="s">
        <v>8146</v>
      </c>
      <c r="C5554" t="s">
        <v>1676</v>
      </c>
    </row>
    <row r="5555" spans="1:3" hidden="1" x14ac:dyDescent="0.25">
      <c r="A5555">
        <v>5554</v>
      </c>
      <c r="B5555" s="10" t="s">
        <v>8147</v>
      </c>
      <c r="C5555" t="s">
        <v>15927</v>
      </c>
    </row>
    <row r="5556" spans="1:3" hidden="1" x14ac:dyDescent="0.25">
      <c r="A5556">
        <v>5555</v>
      </c>
      <c r="B5556" s="10" t="s">
        <v>8148</v>
      </c>
      <c r="C5556" t="s">
        <v>1677</v>
      </c>
    </row>
    <row r="5557" spans="1:3" hidden="1" x14ac:dyDescent="0.25">
      <c r="A5557">
        <v>5556</v>
      </c>
      <c r="B5557" s="10" t="s">
        <v>8149</v>
      </c>
      <c r="C5557" t="s">
        <v>15928</v>
      </c>
    </row>
    <row r="5558" spans="1:3" hidden="1" x14ac:dyDescent="0.25">
      <c r="A5558">
        <v>5557</v>
      </c>
      <c r="B5558" s="10" t="s">
        <v>8150</v>
      </c>
      <c r="C5558" t="s">
        <v>1678</v>
      </c>
    </row>
    <row r="5559" spans="1:3" hidden="1" x14ac:dyDescent="0.25">
      <c r="A5559">
        <v>5558</v>
      </c>
      <c r="B5559" s="10" t="s">
        <v>8151</v>
      </c>
      <c r="C5559" t="s">
        <v>1679</v>
      </c>
    </row>
    <row r="5560" spans="1:3" hidden="1" x14ac:dyDescent="0.25">
      <c r="A5560">
        <v>5559</v>
      </c>
      <c r="B5560" s="10" t="s">
        <v>8152</v>
      </c>
      <c r="C5560" t="s">
        <v>15929</v>
      </c>
    </row>
    <row r="5561" spans="1:3" hidden="1" x14ac:dyDescent="0.25">
      <c r="A5561">
        <v>5560</v>
      </c>
      <c r="B5561" s="10" t="s">
        <v>8153</v>
      </c>
      <c r="C5561" t="s">
        <v>15930</v>
      </c>
    </row>
    <row r="5562" spans="1:3" hidden="1" x14ac:dyDescent="0.25">
      <c r="A5562">
        <v>5561</v>
      </c>
      <c r="B5562" s="10" t="s">
        <v>8154</v>
      </c>
      <c r="C5562" t="s">
        <v>1680</v>
      </c>
    </row>
    <row r="5563" spans="1:3" hidden="1" x14ac:dyDescent="0.25">
      <c r="A5563">
        <v>5562</v>
      </c>
      <c r="B5563" s="10" t="s">
        <v>8155</v>
      </c>
      <c r="C5563" t="s">
        <v>15931</v>
      </c>
    </row>
    <row r="5564" spans="1:3" hidden="1" x14ac:dyDescent="0.25">
      <c r="A5564">
        <v>5563</v>
      </c>
      <c r="B5564" s="10" t="s">
        <v>8156</v>
      </c>
      <c r="C5564" t="s">
        <v>15932</v>
      </c>
    </row>
    <row r="5565" spans="1:3" hidden="1" x14ac:dyDescent="0.25">
      <c r="A5565">
        <v>5564</v>
      </c>
      <c r="B5565" s="10" t="s">
        <v>8157</v>
      </c>
      <c r="C5565" t="s">
        <v>1681</v>
      </c>
    </row>
    <row r="5566" spans="1:3" hidden="1" x14ac:dyDescent="0.25">
      <c r="A5566">
        <v>5565</v>
      </c>
      <c r="B5566" s="10" t="s">
        <v>8158</v>
      </c>
      <c r="C5566" t="s">
        <v>15933</v>
      </c>
    </row>
    <row r="5567" spans="1:3" hidden="1" x14ac:dyDescent="0.25">
      <c r="A5567">
        <v>5566</v>
      </c>
      <c r="B5567" s="10" t="s">
        <v>8159</v>
      </c>
      <c r="C5567" t="s">
        <v>1682</v>
      </c>
    </row>
    <row r="5568" spans="1:3" hidden="1" x14ac:dyDescent="0.25">
      <c r="A5568">
        <v>5567</v>
      </c>
      <c r="B5568" s="10" t="s">
        <v>8160</v>
      </c>
      <c r="C5568" t="s">
        <v>1683</v>
      </c>
    </row>
    <row r="5569" spans="1:3" hidden="1" x14ac:dyDescent="0.25">
      <c r="A5569">
        <v>5568</v>
      </c>
      <c r="B5569" s="10" t="s">
        <v>8161</v>
      </c>
      <c r="C5569" t="s">
        <v>1684</v>
      </c>
    </row>
    <row r="5570" spans="1:3" hidden="1" x14ac:dyDescent="0.25">
      <c r="A5570">
        <v>5569</v>
      </c>
      <c r="B5570" s="10" t="s">
        <v>8162</v>
      </c>
      <c r="C5570" t="s">
        <v>15934</v>
      </c>
    </row>
    <row r="5571" spans="1:3" hidden="1" x14ac:dyDescent="0.25">
      <c r="A5571">
        <v>5570</v>
      </c>
      <c r="B5571" s="10" t="s">
        <v>8163</v>
      </c>
      <c r="C5571" t="s">
        <v>1685</v>
      </c>
    </row>
    <row r="5572" spans="1:3" hidden="1" x14ac:dyDescent="0.25">
      <c r="A5572">
        <v>5571</v>
      </c>
      <c r="B5572" s="10" t="s">
        <v>8164</v>
      </c>
      <c r="C5572" t="s">
        <v>15935</v>
      </c>
    </row>
    <row r="5573" spans="1:3" hidden="1" x14ac:dyDescent="0.25">
      <c r="A5573">
        <v>5572</v>
      </c>
      <c r="B5573" s="10" t="s">
        <v>8165</v>
      </c>
      <c r="C5573" t="s">
        <v>15936</v>
      </c>
    </row>
    <row r="5574" spans="1:3" hidden="1" x14ac:dyDescent="0.25">
      <c r="A5574">
        <v>5573</v>
      </c>
      <c r="B5574" s="10" t="s">
        <v>8166</v>
      </c>
      <c r="C5574" t="s">
        <v>15937</v>
      </c>
    </row>
    <row r="5575" spans="1:3" hidden="1" x14ac:dyDescent="0.25">
      <c r="A5575">
        <v>5574</v>
      </c>
      <c r="B5575" s="10" t="s">
        <v>8167</v>
      </c>
      <c r="C5575" t="s">
        <v>15938</v>
      </c>
    </row>
    <row r="5576" spans="1:3" hidden="1" x14ac:dyDescent="0.25">
      <c r="A5576">
        <v>5575</v>
      </c>
      <c r="B5576" s="10" t="s">
        <v>8168</v>
      </c>
      <c r="C5576" t="s">
        <v>1686</v>
      </c>
    </row>
    <row r="5577" spans="1:3" hidden="1" x14ac:dyDescent="0.25">
      <c r="A5577">
        <v>5576</v>
      </c>
      <c r="B5577" s="10" t="s">
        <v>8169</v>
      </c>
      <c r="C5577" t="s">
        <v>1687</v>
      </c>
    </row>
    <row r="5578" spans="1:3" hidden="1" x14ac:dyDescent="0.25">
      <c r="A5578">
        <v>5577</v>
      </c>
      <c r="B5578" s="10" t="s">
        <v>8170</v>
      </c>
      <c r="C5578" t="s">
        <v>1688</v>
      </c>
    </row>
    <row r="5579" spans="1:3" hidden="1" x14ac:dyDescent="0.25">
      <c r="A5579">
        <v>5578</v>
      </c>
      <c r="B5579" s="10" t="s">
        <v>8171</v>
      </c>
      <c r="C5579" t="s">
        <v>15939</v>
      </c>
    </row>
    <row r="5580" spans="1:3" hidden="1" x14ac:dyDescent="0.25">
      <c r="A5580">
        <v>5579</v>
      </c>
      <c r="B5580" s="10" t="s">
        <v>8172</v>
      </c>
      <c r="C5580" t="s">
        <v>15940</v>
      </c>
    </row>
    <row r="5581" spans="1:3" hidden="1" x14ac:dyDescent="0.25">
      <c r="A5581">
        <v>5580</v>
      </c>
      <c r="B5581" s="10" t="s">
        <v>8173</v>
      </c>
      <c r="C5581" t="s">
        <v>1689</v>
      </c>
    </row>
    <row r="5582" spans="1:3" hidden="1" x14ac:dyDescent="0.25">
      <c r="A5582">
        <v>5581</v>
      </c>
      <c r="B5582" s="10" t="s">
        <v>8174</v>
      </c>
      <c r="C5582" t="s">
        <v>1690</v>
      </c>
    </row>
    <row r="5583" spans="1:3" hidden="1" x14ac:dyDescent="0.25">
      <c r="A5583">
        <v>5582</v>
      </c>
      <c r="B5583" s="10" t="s">
        <v>8175</v>
      </c>
      <c r="C5583" t="s">
        <v>1691</v>
      </c>
    </row>
    <row r="5584" spans="1:3" hidden="1" x14ac:dyDescent="0.25">
      <c r="A5584">
        <v>5583</v>
      </c>
      <c r="B5584" s="10" t="s">
        <v>8176</v>
      </c>
      <c r="C5584" t="s">
        <v>1692</v>
      </c>
    </row>
    <row r="5585" spans="1:3" hidden="1" x14ac:dyDescent="0.25">
      <c r="A5585">
        <v>5584</v>
      </c>
      <c r="B5585" s="10" t="s">
        <v>8177</v>
      </c>
      <c r="C5585" t="s">
        <v>1693</v>
      </c>
    </row>
    <row r="5586" spans="1:3" hidden="1" x14ac:dyDescent="0.25">
      <c r="A5586">
        <v>5585</v>
      </c>
      <c r="B5586" s="10" t="s">
        <v>8178</v>
      </c>
      <c r="C5586" t="s">
        <v>1694</v>
      </c>
    </row>
    <row r="5587" spans="1:3" hidden="1" x14ac:dyDescent="0.25">
      <c r="A5587">
        <v>5586</v>
      </c>
      <c r="B5587" s="10" t="s">
        <v>8179</v>
      </c>
      <c r="C5587" t="s">
        <v>1695</v>
      </c>
    </row>
    <row r="5588" spans="1:3" hidden="1" x14ac:dyDescent="0.25">
      <c r="A5588">
        <v>5587</v>
      </c>
      <c r="B5588" s="10" t="s">
        <v>8180</v>
      </c>
      <c r="C5588" t="s">
        <v>15941</v>
      </c>
    </row>
    <row r="5589" spans="1:3" hidden="1" x14ac:dyDescent="0.25">
      <c r="A5589">
        <v>5588</v>
      </c>
      <c r="B5589" s="10" t="s">
        <v>8181</v>
      </c>
      <c r="C5589" t="s">
        <v>15942</v>
      </c>
    </row>
    <row r="5590" spans="1:3" hidden="1" x14ac:dyDescent="0.25">
      <c r="A5590">
        <v>5589</v>
      </c>
      <c r="B5590" s="10" t="s">
        <v>8182</v>
      </c>
      <c r="C5590" t="s">
        <v>15943</v>
      </c>
    </row>
    <row r="5591" spans="1:3" hidden="1" x14ac:dyDescent="0.25">
      <c r="A5591">
        <v>5590</v>
      </c>
      <c r="B5591" s="10" t="s">
        <v>8183</v>
      </c>
      <c r="C5591" t="s">
        <v>15944</v>
      </c>
    </row>
    <row r="5592" spans="1:3" hidden="1" x14ac:dyDescent="0.25">
      <c r="A5592">
        <v>5591</v>
      </c>
      <c r="B5592" s="10" t="s">
        <v>8184</v>
      </c>
      <c r="C5592" t="s">
        <v>15945</v>
      </c>
    </row>
    <row r="5593" spans="1:3" hidden="1" x14ac:dyDescent="0.25">
      <c r="A5593">
        <v>5592</v>
      </c>
      <c r="B5593" s="10" t="s">
        <v>8185</v>
      </c>
      <c r="C5593" t="s">
        <v>15946</v>
      </c>
    </row>
    <row r="5594" spans="1:3" hidden="1" x14ac:dyDescent="0.25">
      <c r="A5594">
        <v>5593</v>
      </c>
      <c r="B5594" s="10" t="s">
        <v>8186</v>
      </c>
      <c r="C5594" t="s">
        <v>15947</v>
      </c>
    </row>
    <row r="5595" spans="1:3" hidden="1" x14ac:dyDescent="0.25">
      <c r="A5595">
        <v>5594</v>
      </c>
      <c r="B5595" s="10" t="s">
        <v>8187</v>
      </c>
      <c r="C5595" t="s">
        <v>15948</v>
      </c>
    </row>
    <row r="5596" spans="1:3" hidden="1" x14ac:dyDescent="0.25">
      <c r="A5596">
        <v>5595</v>
      </c>
      <c r="B5596" s="10" t="s">
        <v>8188</v>
      </c>
      <c r="C5596" t="s">
        <v>15949</v>
      </c>
    </row>
    <row r="5597" spans="1:3" hidden="1" x14ac:dyDescent="0.25">
      <c r="A5597">
        <v>5596</v>
      </c>
      <c r="B5597" s="10" t="s">
        <v>8189</v>
      </c>
      <c r="C5597" t="s">
        <v>15950</v>
      </c>
    </row>
    <row r="5598" spans="1:3" hidden="1" x14ac:dyDescent="0.25">
      <c r="A5598">
        <v>5597</v>
      </c>
      <c r="B5598" s="10" t="s">
        <v>8190</v>
      </c>
      <c r="C5598" t="s">
        <v>15951</v>
      </c>
    </row>
    <row r="5599" spans="1:3" hidden="1" x14ac:dyDescent="0.25">
      <c r="A5599">
        <v>5598</v>
      </c>
      <c r="B5599" s="10" t="s">
        <v>8191</v>
      </c>
      <c r="C5599" t="s">
        <v>15952</v>
      </c>
    </row>
    <row r="5600" spans="1:3" hidden="1" x14ac:dyDescent="0.25">
      <c r="A5600">
        <v>5599</v>
      </c>
      <c r="B5600" s="10" t="s">
        <v>8192</v>
      </c>
      <c r="C5600" t="s">
        <v>15953</v>
      </c>
    </row>
    <row r="5601" spans="1:3" hidden="1" x14ac:dyDescent="0.25">
      <c r="A5601">
        <v>5600</v>
      </c>
      <c r="B5601" s="10" t="s">
        <v>8193</v>
      </c>
      <c r="C5601" t="s">
        <v>15954</v>
      </c>
    </row>
    <row r="5602" spans="1:3" hidden="1" x14ac:dyDescent="0.25">
      <c r="A5602">
        <v>5601</v>
      </c>
      <c r="B5602" s="10" t="s">
        <v>8194</v>
      </c>
      <c r="C5602" t="s">
        <v>15955</v>
      </c>
    </row>
    <row r="5603" spans="1:3" hidden="1" x14ac:dyDescent="0.25">
      <c r="A5603">
        <v>5602</v>
      </c>
      <c r="B5603" s="10" t="s">
        <v>8195</v>
      </c>
      <c r="C5603" t="s">
        <v>15956</v>
      </c>
    </row>
    <row r="5604" spans="1:3" hidden="1" x14ac:dyDescent="0.25">
      <c r="A5604">
        <v>5603</v>
      </c>
      <c r="B5604" s="10" t="s">
        <v>8196</v>
      </c>
      <c r="C5604" t="s">
        <v>15957</v>
      </c>
    </row>
    <row r="5605" spans="1:3" hidden="1" x14ac:dyDescent="0.25">
      <c r="A5605">
        <v>5604</v>
      </c>
      <c r="B5605" s="10" t="s">
        <v>8197</v>
      </c>
      <c r="C5605" t="s">
        <v>15958</v>
      </c>
    </row>
    <row r="5606" spans="1:3" hidden="1" x14ac:dyDescent="0.25">
      <c r="A5606">
        <v>5605</v>
      </c>
      <c r="B5606" s="10" t="s">
        <v>8198</v>
      </c>
      <c r="C5606" t="s">
        <v>15959</v>
      </c>
    </row>
    <row r="5607" spans="1:3" hidden="1" x14ac:dyDescent="0.25">
      <c r="A5607">
        <v>5606</v>
      </c>
      <c r="B5607" s="10" t="s">
        <v>8199</v>
      </c>
      <c r="C5607" t="s">
        <v>15960</v>
      </c>
    </row>
    <row r="5608" spans="1:3" hidden="1" x14ac:dyDescent="0.25">
      <c r="A5608">
        <v>5607</v>
      </c>
      <c r="B5608" s="10" t="s">
        <v>8200</v>
      </c>
      <c r="C5608" t="s">
        <v>15961</v>
      </c>
    </row>
    <row r="5609" spans="1:3" hidden="1" x14ac:dyDescent="0.25">
      <c r="A5609">
        <v>5608</v>
      </c>
      <c r="B5609" s="10" t="s">
        <v>8201</v>
      </c>
      <c r="C5609" t="s">
        <v>15962</v>
      </c>
    </row>
    <row r="5610" spans="1:3" hidden="1" x14ac:dyDescent="0.25">
      <c r="A5610">
        <v>5609</v>
      </c>
      <c r="B5610" s="10" t="s">
        <v>8202</v>
      </c>
      <c r="C5610" t="s">
        <v>15963</v>
      </c>
    </row>
    <row r="5611" spans="1:3" hidden="1" x14ac:dyDescent="0.25">
      <c r="A5611">
        <v>5610</v>
      </c>
      <c r="B5611" s="10" t="s">
        <v>8203</v>
      </c>
      <c r="C5611" t="s">
        <v>1696</v>
      </c>
    </row>
    <row r="5612" spans="1:3" hidden="1" x14ac:dyDescent="0.25">
      <c r="A5612">
        <v>5611</v>
      </c>
      <c r="B5612" s="10" t="s">
        <v>8204</v>
      </c>
      <c r="C5612" t="s">
        <v>1697</v>
      </c>
    </row>
    <row r="5613" spans="1:3" hidden="1" x14ac:dyDescent="0.25">
      <c r="A5613">
        <v>5612</v>
      </c>
      <c r="B5613" s="10" t="s">
        <v>8205</v>
      </c>
      <c r="C5613" t="s">
        <v>15964</v>
      </c>
    </row>
    <row r="5614" spans="1:3" hidden="1" x14ac:dyDescent="0.25">
      <c r="A5614">
        <v>5613</v>
      </c>
      <c r="B5614" s="10" t="s">
        <v>8206</v>
      </c>
      <c r="C5614" t="s">
        <v>15965</v>
      </c>
    </row>
    <row r="5615" spans="1:3" hidden="1" x14ac:dyDescent="0.25">
      <c r="A5615">
        <v>5614</v>
      </c>
      <c r="B5615" s="10" t="s">
        <v>8207</v>
      </c>
      <c r="C5615" t="s">
        <v>15966</v>
      </c>
    </row>
    <row r="5616" spans="1:3" hidden="1" x14ac:dyDescent="0.25">
      <c r="A5616">
        <v>5615</v>
      </c>
      <c r="B5616" s="10" t="s">
        <v>8208</v>
      </c>
      <c r="C5616" t="s">
        <v>700</v>
      </c>
    </row>
    <row r="5617" spans="1:3" hidden="1" x14ac:dyDescent="0.25">
      <c r="A5617">
        <v>5616</v>
      </c>
      <c r="B5617" s="10" t="s">
        <v>8209</v>
      </c>
      <c r="C5617" t="s">
        <v>15967</v>
      </c>
    </row>
    <row r="5618" spans="1:3" hidden="1" x14ac:dyDescent="0.25">
      <c r="A5618">
        <v>5617</v>
      </c>
      <c r="B5618" s="10" t="s">
        <v>8210</v>
      </c>
      <c r="C5618" t="s">
        <v>15968</v>
      </c>
    </row>
    <row r="5619" spans="1:3" hidden="1" x14ac:dyDescent="0.25">
      <c r="A5619">
        <v>5618</v>
      </c>
      <c r="B5619" s="10" t="s">
        <v>8211</v>
      </c>
      <c r="C5619" t="s">
        <v>15969</v>
      </c>
    </row>
    <row r="5620" spans="1:3" hidden="1" x14ac:dyDescent="0.25">
      <c r="A5620">
        <v>5619</v>
      </c>
      <c r="B5620" s="10" t="s">
        <v>8212</v>
      </c>
      <c r="C5620" t="s">
        <v>1698</v>
      </c>
    </row>
    <row r="5621" spans="1:3" hidden="1" x14ac:dyDescent="0.25">
      <c r="A5621">
        <v>5620</v>
      </c>
      <c r="B5621" s="10" t="s">
        <v>8213</v>
      </c>
      <c r="C5621" t="s">
        <v>1699</v>
      </c>
    </row>
    <row r="5622" spans="1:3" hidden="1" x14ac:dyDescent="0.25">
      <c r="A5622">
        <v>5621</v>
      </c>
      <c r="B5622" s="10" t="s">
        <v>8214</v>
      </c>
      <c r="C5622" t="s">
        <v>1700</v>
      </c>
    </row>
    <row r="5623" spans="1:3" hidden="1" x14ac:dyDescent="0.25">
      <c r="A5623">
        <v>5622</v>
      </c>
      <c r="B5623" s="10" t="s">
        <v>8215</v>
      </c>
      <c r="C5623" t="s">
        <v>1701</v>
      </c>
    </row>
    <row r="5624" spans="1:3" hidden="1" x14ac:dyDescent="0.25">
      <c r="A5624">
        <v>5623</v>
      </c>
      <c r="B5624" s="10" t="s">
        <v>8216</v>
      </c>
      <c r="C5624" t="s">
        <v>15970</v>
      </c>
    </row>
    <row r="5625" spans="1:3" hidden="1" x14ac:dyDescent="0.25">
      <c r="A5625">
        <v>5624</v>
      </c>
      <c r="B5625" s="10" t="s">
        <v>8217</v>
      </c>
      <c r="C5625" t="s">
        <v>15971</v>
      </c>
    </row>
    <row r="5626" spans="1:3" hidden="1" x14ac:dyDescent="0.25">
      <c r="A5626">
        <v>5625</v>
      </c>
      <c r="B5626" s="10" t="s">
        <v>8218</v>
      </c>
      <c r="C5626" t="s">
        <v>15972</v>
      </c>
    </row>
    <row r="5627" spans="1:3" hidden="1" x14ac:dyDescent="0.25">
      <c r="A5627">
        <v>5626</v>
      </c>
      <c r="B5627" s="10" t="s">
        <v>8219</v>
      </c>
      <c r="C5627" t="s">
        <v>15973</v>
      </c>
    </row>
    <row r="5628" spans="1:3" hidden="1" x14ac:dyDescent="0.25">
      <c r="A5628">
        <v>5627</v>
      </c>
      <c r="B5628" s="10" t="s">
        <v>8220</v>
      </c>
      <c r="C5628" t="s">
        <v>15974</v>
      </c>
    </row>
    <row r="5629" spans="1:3" hidden="1" x14ac:dyDescent="0.25">
      <c r="A5629">
        <v>5628</v>
      </c>
      <c r="B5629" s="10" t="s">
        <v>8221</v>
      </c>
      <c r="C5629" t="s">
        <v>15975</v>
      </c>
    </row>
    <row r="5630" spans="1:3" hidden="1" x14ac:dyDescent="0.25">
      <c r="A5630">
        <v>5629</v>
      </c>
      <c r="B5630" s="10" t="s">
        <v>8222</v>
      </c>
      <c r="C5630" t="s">
        <v>15976</v>
      </c>
    </row>
    <row r="5631" spans="1:3" hidden="1" x14ac:dyDescent="0.25">
      <c r="A5631">
        <v>5630</v>
      </c>
      <c r="B5631" s="10" t="s">
        <v>8223</v>
      </c>
      <c r="C5631" t="s">
        <v>15977</v>
      </c>
    </row>
    <row r="5632" spans="1:3" hidden="1" x14ac:dyDescent="0.25">
      <c r="A5632">
        <v>5631</v>
      </c>
      <c r="B5632" s="10" t="s">
        <v>8224</v>
      </c>
      <c r="C5632" t="s">
        <v>1702</v>
      </c>
    </row>
    <row r="5633" spans="1:3" hidden="1" x14ac:dyDescent="0.25">
      <c r="A5633">
        <v>5632</v>
      </c>
      <c r="B5633" s="10" t="s">
        <v>8225</v>
      </c>
      <c r="C5633" t="s">
        <v>15978</v>
      </c>
    </row>
    <row r="5634" spans="1:3" hidden="1" x14ac:dyDescent="0.25">
      <c r="A5634">
        <v>5633</v>
      </c>
      <c r="B5634" s="10" t="s">
        <v>8226</v>
      </c>
      <c r="C5634" t="s">
        <v>15979</v>
      </c>
    </row>
    <row r="5635" spans="1:3" hidden="1" x14ac:dyDescent="0.25">
      <c r="A5635">
        <v>5634</v>
      </c>
      <c r="B5635" s="10" t="s">
        <v>8227</v>
      </c>
      <c r="C5635" t="s">
        <v>15980</v>
      </c>
    </row>
    <row r="5636" spans="1:3" hidden="1" x14ac:dyDescent="0.25">
      <c r="A5636">
        <v>5635</v>
      </c>
      <c r="B5636" s="10" t="s">
        <v>8228</v>
      </c>
      <c r="C5636" t="s">
        <v>15981</v>
      </c>
    </row>
    <row r="5637" spans="1:3" hidden="1" x14ac:dyDescent="0.25">
      <c r="A5637">
        <v>5636</v>
      </c>
      <c r="B5637" s="10" t="s">
        <v>8229</v>
      </c>
      <c r="C5637" t="s">
        <v>15982</v>
      </c>
    </row>
    <row r="5638" spans="1:3" hidden="1" x14ac:dyDescent="0.25">
      <c r="A5638">
        <v>5637</v>
      </c>
      <c r="B5638" s="10" t="s">
        <v>8230</v>
      </c>
      <c r="C5638" t="s">
        <v>15983</v>
      </c>
    </row>
    <row r="5639" spans="1:3" hidden="1" x14ac:dyDescent="0.25">
      <c r="A5639">
        <v>5638</v>
      </c>
      <c r="B5639" s="10" t="s">
        <v>8231</v>
      </c>
      <c r="C5639" t="s">
        <v>15984</v>
      </c>
    </row>
    <row r="5640" spans="1:3" hidden="1" x14ac:dyDescent="0.25">
      <c r="A5640">
        <v>5639</v>
      </c>
      <c r="B5640" s="10" t="s">
        <v>8232</v>
      </c>
      <c r="C5640" t="s">
        <v>1703</v>
      </c>
    </row>
    <row r="5641" spans="1:3" hidden="1" x14ac:dyDescent="0.25">
      <c r="A5641">
        <v>5640</v>
      </c>
      <c r="B5641" s="10" t="s">
        <v>8233</v>
      </c>
      <c r="C5641" t="s">
        <v>15985</v>
      </c>
    </row>
    <row r="5642" spans="1:3" hidden="1" x14ac:dyDescent="0.25">
      <c r="A5642">
        <v>5641</v>
      </c>
      <c r="B5642" s="10" t="s">
        <v>8234</v>
      </c>
      <c r="C5642" t="s">
        <v>15986</v>
      </c>
    </row>
    <row r="5643" spans="1:3" hidden="1" x14ac:dyDescent="0.25">
      <c r="A5643">
        <v>5642</v>
      </c>
      <c r="B5643" s="10" t="s">
        <v>8235</v>
      </c>
      <c r="C5643" t="s">
        <v>15987</v>
      </c>
    </row>
    <row r="5644" spans="1:3" hidden="1" x14ac:dyDescent="0.25">
      <c r="A5644">
        <v>5643</v>
      </c>
      <c r="B5644" s="10" t="s">
        <v>8236</v>
      </c>
      <c r="C5644" t="s">
        <v>15988</v>
      </c>
    </row>
    <row r="5645" spans="1:3" hidden="1" x14ac:dyDescent="0.25">
      <c r="A5645">
        <v>5644</v>
      </c>
      <c r="B5645" s="10" t="s">
        <v>8237</v>
      </c>
      <c r="C5645" t="s">
        <v>15989</v>
      </c>
    </row>
    <row r="5646" spans="1:3" hidden="1" x14ac:dyDescent="0.25">
      <c r="A5646">
        <v>5645</v>
      </c>
      <c r="B5646" s="10" t="s">
        <v>8238</v>
      </c>
      <c r="C5646" t="s">
        <v>15990</v>
      </c>
    </row>
    <row r="5647" spans="1:3" hidden="1" x14ac:dyDescent="0.25">
      <c r="A5647">
        <v>5646</v>
      </c>
      <c r="B5647" s="10" t="s">
        <v>8239</v>
      </c>
      <c r="C5647" t="s">
        <v>15991</v>
      </c>
    </row>
    <row r="5648" spans="1:3" hidden="1" x14ac:dyDescent="0.25">
      <c r="A5648">
        <v>5647</v>
      </c>
      <c r="B5648" s="10" t="s">
        <v>8240</v>
      </c>
      <c r="C5648" t="s">
        <v>15992</v>
      </c>
    </row>
    <row r="5649" spans="1:3" hidden="1" x14ac:dyDescent="0.25">
      <c r="A5649">
        <v>5648</v>
      </c>
      <c r="B5649" s="10" t="s">
        <v>8241</v>
      </c>
      <c r="C5649" t="s">
        <v>15993</v>
      </c>
    </row>
    <row r="5650" spans="1:3" hidden="1" x14ac:dyDescent="0.25">
      <c r="A5650">
        <v>5649</v>
      </c>
      <c r="B5650" s="10" t="s">
        <v>8242</v>
      </c>
      <c r="C5650" t="s">
        <v>15994</v>
      </c>
    </row>
    <row r="5651" spans="1:3" hidden="1" x14ac:dyDescent="0.25">
      <c r="A5651">
        <v>5650</v>
      </c>
      <c r="B5651" s="10" t="s">
        <v>8243</v>
      </c>
      <c r="C5651" t="s">
        <v>15995</v>
      </c>
    </row>
    <row r="5652" spans="1:3" hidden="1" x14ac:dyDescent="0.25">
      <c r="A5652">
        <v>5651</v>
      </c>
      <c r="B5652" s="10" t="s">
        <v>8244</v>
      </c>
      <c r="C5652" t="s">
        <v>15996</v>
      </c>
    </row>
    <row r="5653" spans="1:3" hidden="1" x14ac:dyDescent="0.25">
      <c r="A5653">
        <v>5652</v>
      </c>
      <c r="B5653" s="10" t="s">
        <v>8245</v>
      </c>
      <c r="C5653" t="s">
        <v>15997</v>
      </c>
    </row>
    <row r="5654" spans="1:3" hidden="1" x14ac:dyDescent="0.25">
      <c r="A5654">
        <v>5653</v>
      </c>
      <c r="B5654" s="10" t="s">
        <v>8246</v>
      </c>
      <c r="C5654" t="s">
        <v>15998</v>
      </c>
    </row>
    <row r="5655" spans="1:3" hidden="1" x14ac:dyDescent="0.25">
      <c r="A5655">
        <v>5654</v>
      </c>
      <c r="B5655" s="10" t="s">
        <v>8247</v>
      </c>
      <c r="C5655" t="s">
        <v>1704</v>
      </c>
    </row>
    <row r="5656" spans="1:3" hidden="1" x14ac:dyDescent="0.25">
      <c r="A5656">
        <v>5655</v>
      </c>
      <c r="B5656" s="10" t="s">
        <v>8248</v>
      </c>
      <c r="C5656" t="s">
        <v>15999</v>
      </c>
    </row>
    <row r="5657" spans="1:3" hidden="1" x14ac:dyDescent="0.25">
      <c r="A5657">
        <v>5656</v>
      </c>
      <c r="B5657" s="10" t="s">
        <v>8249</v>
      </c>
      <c r="C5657" t="s">
        <v>16000</v>
      </c>
    </row>
    <row r="5658" spans="1:3" hidden="1" x14ac:dyDescent="0.25">
      <c r="A5658">
        <v>5657</v>
      </c>
      <c r="B5658" s="10" t="s">
        <v>8250</v>
      </c>
      <c r="C5658" t="s">
        <v>16001</v>
      </c>
    </row>
    <row r="5659" spans="1:3" hidden="1" x14ac:dyDescent="0.25">
      <c r="A5659">
        <v>5658</v>
      </c>
      <c r="B5659" s="10" t="s">
        <v>8251</v>
      </c>
      <c r="C5659" t="s">
        <v>16002</v>
      </c>
    </row>
    <row r="5660" spans="1:3" hidden="1" x14ac:dyDescent="0.25">
      <c r="A5660">
        <v>5659</v>
      </c>
      <c r="B5660" s="10" t="s">
        <v>8252</v>
      </c>
      <c r="C5660" t="s">
        <v>1705</v>
      </c>
    </row>
    <row r="5661" spans="1:3" hidden="1" x14ac:dyDescent="0.25">
      <c r="A5661">
        <v>5660</v>
      </c>
      <c r="B5661" s="10" t="s">
        <v>8253</v>
      </c>
      <c r="C5661" t="s">
        <v>16003</v>
      </c>
    </row>
    <row r="5662" spans="1:3" hidden="1" x14ac:dyDescent="0.25">
      <c r="A5662">
        <v>5661</v>
      </c>
      <c r="B5662" s="10" t="s">
        <v>8254</v>
      </c>
      <c r="C5662" t="s">
        <v>16004</v>
      </c>
    </row>
    <row r="5663" spans="1:3" hidden="1" x14ac:dyDescent="0.25">
      <c r="A5663">
        <v>5662</v>
      </c>
      <c r="B5663" s="10" t="s">
        <v>8255</v>
      </c>
      <c r="C5663" t="s">
        <v>16005</v>
      </c>
    </row>
    <row r="5664" spans="1:3" hidden="1" x14ac:dyDescent="0.25">
      <c r="A5664">
        <v>5663</v>
      </c>
      <c r="B5664" s="10" t="s">
        <v>8256</v>
      </c>
      <c r="C5664" t="s">
        <v>16006</v>
      </c>
    </row>
    <row r="5665" spans="1:3" hidden="1" x14ac:dyDescent="0.25">
      <c r="A5665">
        <v>5664</v>
      </c>
      <c r="B5665" s="10" t="s">
        <v>8257</v>
      </c>
      <c r="C5665" t="s">
        <v>1706</v>
      </c>
    </row>
    <row r="5666" spans="1:3" hidden="1" x14ac:dyDescent="0.25">
      <c r="A5666">
        <v>5665</v>
      </c>
      <c r="B5666" s="10" t="s">
        <v>8258</v>
      </c>
      <c r="C5666" t="s">
        <v>16007</v>
      </c>
    </row>
    <row r="5667" spans="1:3" hidden="1" x14ac:dyDescent="0.25">
      <c r="A5667">
        <v>5666</v>
      </c>
      <c r="B5667" s="10" t="s">
        <v>8259</v>
      </c>
      <c r="C5667" t="s">
        <v>16008</v>
      </c>
    </row>
    <row r="5668" spans="1:3" hidden="1" x14ac:dyDescent="0.25">
      <c r="A5668">
        <v>5667</v>
      </c>
      <c r="B5668" s="10" t="s">
        <v>8260</v>
      </c>
      <c r="C5668" t="s">
        <v>1707</v>
      </c>
    </row>
    <row r="5669" spans="1:3" hidden="1" x14ac:dyDescent="0.25">
      <c r="A5669">
        <v>5668</v>
      </c>
      <c r="B5669" s="10" t="s">
        <v>8261</v>
      </c>
      <c r="C5669" t="s">
        <v>16009</v>
      </c>
    </row>
    <row r="5670" spans="1:3" hidden="1" x14ac:dyDescent="0.25">
      <c r="A5670">
        <v>5669</v>
      </c>
      <c r="B5670" s="10" t="s">
        <v>8262</v>
      </c>
      <c r="C5670" t="s">
        <v>16010</v>
      </c>
    </row>
    <row r="5671" spans="1:3" hidden="1" x14ac:dyDescent="0.25">
      <c r="A5671">
        <v>5670</v>
      </c>
      <c r="B5671" s="10" t="s">
        <v>8263</v>
      </c>
      <c r="C5671" t="s">
        <v>16011</v>
      </c>
    </row>
    <row r="5672" spans="1:3" hidden="1" x14ac:dyDescent="0.25">
      <c r="A5672">
        <v>5671</v>
      </c>
      <c r="B5672" s="10" t="s">
        <v>8264</v>
      </c>
      <c r="C5672" t="s">
        <v>16012</v>
      </c>
    </row>
    <row r="5673" spans="1:3" hidden="1" x14ac:dyDescent="0.25">
      <c r="A5673">
        <v>5672</v>
      </c>
      <c r="B5673" s="10" t="s">
        <v>8265</v>
      </c>
      <c r="C5673" t="s">
        <v>1708</v>
      </c>
    </row>
    <row r="5674" spans="1:3" hidden="1" x14ac:dyDescent="0.25">
      <c r="A5674">
        <v>5673</v>
      </c>
      <c r="B5674" s="10" t="s">
        <v>8266</v>
      </c>
      <c r="C5674" t="s">
        <v>16013</v>
      </c>
    </row>
    <row r="5675" spans="1:3" hidden="1" x14ac:dyDescent="0.25">
      <c r="A5675">
        <v>5674</v>
      </c>
      <c r="B5675" s="10" t="s">
        <v>8267</v>
      </c>
      <c r="C5675" t="s">
        <v>16014</v>
      </c>
    </row>
    <row r="5676" spans="1:3" hidden="1" x14ac:dyDescent="0.25">
      <c r="A5676">
        <v>5675</v>
      </c>
      <c r="B5676" s="10" t="s">
        <v>8268</v>
      </c>
      <c r="C5676" t="s">
        <v>16015</v>
      </c>
    </row>
    <row r="5677" spans="1:3" hidden="1" x14ac:dyDescent="0.25">
      <c r="A5677">
        <v>5676</v>
      </c>
      <c r="B5677" s="10" t="s">
        <v>8269</v>
      </c>
      <c r="C5677" t="s">
        <v>16016</v>
      </c>
    </row>
    <row r="5678" spans="1:3" hidden="1" x14ac:dyDescent="0.25">
      <c r="A5678">
        <v>5677</v>
      </c>
      <c r="B5678" s="10" t="s">
        <v>8270</v>
      </c>
      <c r="C5678" t="s">
        <v>16017</v>
      </c>
    </row>
    <row r="5679" spans="1:3" hidden="1" x14ac:dyDescent="0.25">
      <c r="A5679">
        <v>5678</v>
      </c>
      <c r="B5679" s="10" t="s">
        <v>8271</v>
      </c>
      <c r="C5679" t="s">
        <v>16018</v>
      </c>
    </row>
    <row r="5680" spans="1:3" hidden="1" x14ac:dyDescent="0.25">
      <c r="A5680">
        <v>5679</v>
      </c>
      <c r="B5680" s="10" t="s">
        <v>8272</v>
      </c>
      <c r="C5680" t="s">
        <v>16019</v>
      </c>
    </row>
    <row r="5681" spans="1:3" hidden="1" x14ac:dyDescent="0.25">
      <c r="A5681">
        <v>5680</v>
      </c>
      <c r="B5681" s="10" t="s">
        <v>8273</v>
      </c>
      <c r="C5681" t="s">
        <v>16020</v>
      </c>
    </row>
    <row r="5682" spans="1:3" hidden="1" x14ac:dyDescent="0.25">
      <c r="A5682">
        <v>5681</v>
      </c>
      <c r="B5682" s="10" t="s">
        <v>8274</v>
      </c>
      <c r="C5682" t="s">
        <v>1709</v>
      </c>
    </row>
    <row r="5683" spans="1:3" hidden="1" x14ac:dyDescent="0.25">
      <c r="A5683">
        <v>5682</v>
      </c>
      <c r="B5683" s="10" t="s">
        <v>8275</v>
      </c>
      <c r="C5683" t="s">
        <v>16021</v>
      </c>
    </row>
    <row r="5684" spans="1:3" hidden="1" x14ac:dyDescent="0.25">
      <c r="A5684">
        <v>5683</v>
      </c>
      <c r="B5684" s="10" t="s">
        <v>8276</v>
      </c>
      <c r="C5684" t="s">
        <v>16022</v>
      </c>
    </row>
    <row r="5685" spans="1:3" hidden="1" x14ac:dyDescent="0.25">
      <c r="A5685">
        <v>5684</v>
      </c>
      <c r="B5685" s="10" t="s">
        <v>8277</v>
      </c>
      <c r="C5685" t="s">
        <v>1710</v>
      </c>
    </row>
    <row r="5686" spans="1:3" hidden="1" x14ac:dyDescent="0.25">
      <c r="A5686">
        <v>5685</v>
      </c>
      <c r="B5686" s="10" t="s">
        <v>8278</v>
      </c>
      <c r="C5686" t="s">
        <v>16023</v>
      </c>
    </row>
    <row r="5687" spans="1:3" hidden="1" x14ac:dyDescent="0.25">
      <c r="A5687">
        <v>5686</v>
      </c>
      <c r="B5687" s="10" t="s">
        <v>8279</v>
      </c>
      <c r="C5687" t="s">
        <v>16024</v>
      </c>
    </row>
    <row r="5688" spans="1:3" hidden="1" x14ac:dyDescent="0.25">
      <c r="A5688">
        <v>5687</v>
      </c>
      <c r="B5688" s="10" t="s">
        <v>8280</v>
      </c>
      <c r="C5688" t="s">
        <v>1711</v>
      </c>
    </row>
    <row r="5689" spans="1:3" hidden="1" x14ac:dyDescent="0.25">
      <c r="A5689">
        <v>5688</v>
      </c>
      <c r="B5689" s="10" t="s">
        <v>8281</v>
      </c>
      <c r="C5689" t="s">
        <v>1712</v>
      </c>
    </row>
    <row r="5690" spans="1:3" hidden="1" x14ac:dyDescent="0.25">
      <c r="A5690">
        <v>5689</v>
      </c>
      <c r="B5690" s="10" t="s">
        <v>8282</v>
      </c>
      <c r="C5690" t="s">
        <v>1713</v>
      </c>
    </row>
    <row r="5691" spans="1:3" hidden="1" x14ac:dyDescent="0.25">
      <c r="A5691">
        <v>5690</v>
      </c>
      <c r="B5691" s="10" t="s">
        <v>8283</v>
      </c>
      <c r="C5691" t="s">
        <v>16025</v>
      </c>
    </row>
    <row r="5692" spans="1:3" hidden="1" x14ac:dyDescent="0.25">
      <c r="A5692">
        <v>5691</v>
      </c>
      <c r="B5692" s="10" t="s">
        <v>8284</v>
      </c>
      <c r="C5692" t="s">
        <v>16026</v>
      </c>
    </row>
    <row r="5693" spans="1:3" hidden="1" x14ac:dyDescent="0.25">
      <c r="A5693">
        <v>5692</v>
      </c>
      <c r="B5693" s="10" t="s">
        <v>8285</v>
      </c>
      <c r="C5693" t="s">
        <v>16027</v>
      </c>
    </row>
    <row r="5694" spans="1:3" hidden="1" x14ac:dyDescent="0.25">
      <c r="A5694">
        <v>5693</v>
      </c>
      <c r="B5694" s="10" t="s">
        <v>8286</v>
      </c>
      <c r="C5694" t="s">
        <v>16028</v>
      </c>
    </row>
    <row r="5695" spans="1:3" hidden="1" x14ac:dyDescent="0.25">
      <c r="A5695">
        <v>5694</v>
      </c>
      <c r="B5695" s="10" t="s">
        <v>8287</v>
      </c>
      <c r="C5695" t="s">
        <v>16029</v>
      </c>
    </row>
    <row r="5696" spans="1:3" hidden="1" x14ac:dyDescent="0.25">
      <c r="A5696">
        <v>5695</v>
      </c>
      <c r="B5696" s="10" t="s">
        <v>8288</v>
      </c>
      <c r="C5696" t="s">
        <v>16030</v>
      </c>
    </row>
    <row r="5697" spans="1:3" hidden="1" x14ac:dyDescent="0.25">
      <c r="A5697">
        <v>5696</v>
      </c>
      <c r="B5697" s="10" t="s">
        <v>8289</v>
      </c>
      <c r="C5697" t="s">
        <v>1714</v>
      </c>
    </row>
    <row r="5698" spans="1:3" hidden="1" x14ac:dyDescent="0.25">
      <c r="A5698">
        <v>5697</v>
      </c>
      <c r="B5698" s="10" t="s">
        <v>8290</v>
      </c>
      <c r="C5698" t="s">
        <v>16031</v>
      </c>
    </row>
    <row r="5699" spans="1:3" hidden="1" x14ac:dyDescent="0.25">
      <c r="A5699">
        <v>5698</v>
      </c>
      <c r="B5699" s="10" t="s">
        <v>8291</v>
      </c>
      <c r="C5699" t="s">
        <v>16032</v>
      </c>
    </row>
    <row r="5700" spans="1:3" hidden="1" x14ac:dyDescent="0.25">
      <c r="A5700">
        <v>5699</v>
      </c>
      <c r="B5700" s="10" t="s">
        <v>8292</v>
      </c>
      <c r="C5700" t="s">
        <v>16033</v>
      </c>
    </row>
    <row r="5701" spans="1:3" hidden="1" x14ac:dyDescent="0.25">
      <c r="A5701">
        <v>5700</v>
      </c>
      <c r="B5701" s="10" t="s">
        <v>8293</v>
      </c>
      <c r="C5701" t="s">
        <v>1715</v>
      </c>
    </row>
    <row r="5702" spans="1:3" hidden="1" x14ac:dyDescent="0.25">
      <c r="A5702">
        <v>5701</v>
      </c>
      <c r="B5702" s="10" t="s">
        <v>8294</v>
      </c>
      <c r="C5702" t="s">
        <v>16027</v>
      </c>
    </row>
    <row r="5703" spans="1:3" hidden="1" x14ac:dyDescent="0.25">
      <c r="A5703">
        <v>5702</v>
      </c>
      <c r="B5703" s="10" t="s">
        <v>8295</v>
      </c>
      <c r="C5703" t="s">
        <v>1716</v>
      </c>
    </row>
    <row r="5704" spans="1:3" hidden="1" x14ac:dyDescent="0.25">
      <c r="A5704">
        <v>5703</v>
      </c>
      <c r="B5704" s="10" t="s">
        <v>8296</v>
      </c>
      <c r="C5704" t="s">
        <v>1874</v>
      </c>
    </row>
    <row r="5705" spans="1:3" hidden="1" x14ac:dyDescent="0.25">
      <c r="A5705">
        <v>5704</v>
      </c>
      <c r="B5705" s="10" t="s">
        <v>8297</v>
      </c>
      <c r="C5705" t="s">
        <v>1717</v>
      </c>
    </row>
    <row r="5706" spans="1:3" hidden="1" x14ac:dyDescent="0.25">
      <c r="A5706">
        <v>5705</v>
      </c>
      <c r="B5706" s="10" t="s">
        <v>8298</v>
      </c>
      <c r="C5706" t="s">
        <v>16034</v>
      </c>
    </row>
    <row r="5707" spans="1:3" hidden="1" x14ac:dyDescent="0.25">
      <c r="A5707">
        <v>5706</v>
      </c>
      <c r="B5707" s="10" t="s">
        <v>8299</v>
      </c>
      <c r="C5707" t="s">
        <v>16035</v>
      </c>
    </row>
    <row r="5708" spans="1:3" hidden="1" x14ac:dyDescent="0.25">
      <c r="A5708">
        <v>5707</v>
      </c>
      <c r="B5708" s="10" t="s">
        <v>8300</v>
      </c>
      <c r="C5708" t="s">
        <v>16036</v>
      </c>
    </row>
    <row r="5709" spans="1:3" hidden="1" x14ac:dyDescent="0.25">
      <c r="A5709">
        <v>5708</v>
      </c>
      <c r="B5709" s="10" t="s">
        <v>8301</v>
      </c>
      <c r="C5709" t="s">
        <v>16037</v>
      </c>
    </row>
    <row r="5710" spans="1:3" hidden="1" x14ac:dyDescent="0.25">
      <c r="A5710">
        <v>5709</v>
      </c>
      <c r="B5710" s="10" t="s">
        <v>8302</v>
      </c>
      <c r="C5710" t="s">
        <v>16038</v>
      </c>
    </row>
    <row r="5711" spans="1:3" hidden="1" x14ac:dyDescent="0.25">
      <c r="A5711">
        <v>5710</v>
      </c>
      <c r="B5711" s="10" t="s">
        <v>8303</v>
      </c>
      <c r="C5711" t="s">
        <v>16039</v>
      </c>
    </row>
    <row r="5712" spans="1:3" hidden="1" x14ac:dyDescent="0.25">
      <c r="A5712">
        <v>5711</v>
      </c>
      <c r="B5712" s="10" t="s">
        <v>8304</v>
      </c>
      <c r="C5712" t="s">
        <v>1718</v>
      </c>
    </row>
    <row r="5713" spans="1:3" hidden="1" x14ac:dyDescent="0.25">
      <c r="A5713">
        <v>5712</v>
      </c>
      <c r="B5713" s="10" t="s">
        <v>8305</v>
      </c>
      <c r="C5713" t="s">
        <v>16040</v>
      </c>
    </row>
    <row r="5714" spans="1:3" hidden="1" x14ac:dyDescent="0.25">
      <c r="A5714">
        <v>5713</v>
      </c>
      <c r="B5714" s="10" t="s">
        <v>8306</v>
      </c>
      <c r="C5714" t="s">
        <v>16041</v>
      </c>
    </row>
    <row r="5715" spans="1:3" hidden="1" x14ac:dyDescent="0.25">
      <c r="A5715">
        <v>5714</v>
      </c>
      <c r="B5715" s="10" t="s">
        <v>8307</v>
      </c>
      <c r="C5715" t="s">
        <v>16042</v>
      </c>
    </row>
    <row r="5716" spans="1:3" hidden="1" x14ac:dyDescent="0.25">
      <c r="A5716">
        <v>5715</v>
      </c>
      <c r="B5716" s="10" t="s">
        <v>8308</v>
      </c>
      <c r="C5716" t="s">
        <v>16043</v>
      </c>
    </row>
    <row r="5717" spans="1:3" hidden="1" x14ac:dyDescent="0.25">
      <c r="A5717">
        <v>5716</v>
      </c>
      <c r="B5717" s="10" t="s">
        <v>8309</v>
      </c>
      <c r="C5717" t="s">
        <v>16044</v>
      </c>
    </row>
    <row r="5718" spans="1:3" hidden="1" x14ac:dyDescent="0.25">
      <c r="A5718">
        <v>5717</v>
      </c>
      <c r="B5718" s="10" t="s">
        <v>8310</v>
      </c>
      <c r="C5718" t="s">
        <v>1719</v>
      </c>
    </row>
    <row r="5719" spans="1:3" hidden="1" x14ac:dyDescent="0.25">
      <c r="A5719">
        <v>5718</v>
      </c>
      <c r="B5719" s="10" t="s">
        <v>8311</v>
      </c>
      <c r="C5719" t="s">
        <v>16045</v>
      </c>
    </row>
    <row r="5720" spans="1:3" hidden="1" x14ac:dyDescent="0.25">
      <c r="A5720">
        <v>5719</v>
      </c>
      <c r="B5720" s="10" t="s">
        <v>8312</v>
      </c>
      <c r="C5720" t="s">
        <v>16046</v>
      </c>
    </row>
    <row r="5721" spans="1:3" hidden="1" x14ac:dyDescent="0.25">
      <c r="A5721">
        <v>5720</v>
      </c>
      <c r="B5721" s="10" t="s">
        <v>8313</v>
      </c>
      <c r="C5721" t="s">
        <v>16047</v>
      </c>
    </row>
    <row r="5722" spans="1:3" hidden="1" x14ac:dyDescent="0.25">
      <c r="A5722">
        <v>5721</v>
      </c>
      <c r="B5722" s="10" t="s">
        <v>8314</v>
      </c>
      <c r="C5722" t="s">
        <v>16048</v>
      </c>
    </row>
    <row r="5723" spans="1:3" hidden="1" x14ac:dyDescent="0.25">
      <c r="A5723">
        <v>5722</v>
      </c>
      <c r="B5723" s="10" t="s">
        <v>8315</v>
      </c>
      <c r="C5723" t="s">
        <v>16049</v>
      </c>
    </row>
    <row r="5724" spans="1:3" hidden="1" x14ac:dyDescent="0.25">
      <c r="A5724">
        <v>5723</v>
      </c>
      <c r="B5724" s="10" t="s">
        <v>8316</v>
      </c>
      <c r="C5724" t="s">
        <v>16050</v>
      </c>
    </row>
    <row r="5725" spans="1:3" hidden="1" x14ac:dyDescent="0.25">
      <c r="A5725">
        <v>5724</v>
      </c>
      <c r="B5725" s="10" t="s">
        <v>8317</v>
      </c>
      <c r="C5725" t="s">
        <v>16051</v>
      </c>
    </row>
    <row r="5726" spans="1:3" hidden="1" x14ac:dyDescent="0.25">
      <c r="A5726">
        <v>5725</v>
      </c>
      <c r="B5726" s="10" t="s">
        <v>8318</v>
      </c>
      <c r="C5726" t="s">
        <v>16052</v>
      </c>
    </row>
    <row r="5727" spans="1:3" hidden="1" x14ac:dyDescent="0.25">
      <c r="A5727">
        <v>5726</v>
      </c>
      <c r="B5727" s="10" t="s">
        <v>8319</v>
      </c>
      <c r="C5727" t="s">
        <v>16053</v>
      </c>
    </row>
    <row r="5728" spans="1:3" hidden="1" x14ac:dyDescent="0.25">
      <c r="A5728">
        <v>5727</v>
      </c>
      <c r="B5728" s="10" t="s">
        <v>8320</v>
      </c>
      <c r="C5728" t="s">
        <v>16054</v>
      </c>
    </row>
    <row r="5729" spans="1:3" hidden="1" x14ac:dyDescent="0.25">
      <c r="A5729">
        <v>5728</v>
      </c>
      <c r="B5729" s="10" t="s">
        <v>8321</v>
      </c>
      <c r="C5729" t="s">
        <v>16055</v>
      </c>
    </row>
    <row r="5730" spans="1:3" hidden="1" x14ac:dyDescent="0.25">
      <c r="A5730">
        <v>5729</v>
      </c>
      <c r="B5730" s="10" t="s">
        <v>8322</v>
      </c>
      <c r="C5730" t="s">
        <v>16056</v>
      </c>
    </row>
    <row r="5731" spans="1:3" hidden="1" x14ac:dyDescent="0.25">
      <c r="A5731">
        <v>5730</v>
      </c>
      <c r="B5731" s="10" t="s">
        <v>8323</v>
      </c>
      <c r="C5731" t="s">
        <v>1720</v>
      </c>
    </row>
    <row r="5732" spans="1:3" hidden="1" x14ac:dyDescent="0.25">
      <c r="A5732">
        <v>5731</v>
      </c>
      <c r="B5732" s="10" t="s">
        <v>8324</v>
      </c>
      <c r="C5732" t="s">
        <v>16057</v>
      </c>
    </row>
    <row r="5733" spans="1:3" hidden="1" x14ac:dyDescent="0.25">
      <c r="A5733">
        <v>5732</v>
      </c>
      <c r="B5733" s="10" t="s">
        <v>8325</v>
      </c>
      <c r="C5733" t="s">
        <v>16058</v>
      </c>
    </row>
    <row r="5734" spans="1:3" hidden="1" x14ac:dyDescent="0.25">
      <c r="A5734">
        <v>5733</v>
      </c>
      <c r="B5734" s="10" t="s">
        <v>8326</v>
      </c>
      <c r="C5734" t="s">
        <v>16059</v>
      </c>
    </row>
    <row r="5735" spans="1:3" hidden="1" x14ac:dyDescent="0.25">
      <c r="A5735">
        <v>5734</v>
      </c>
      <c r="B5735" s="10" t="s">
        <v>8327</v>
      </c>
      <c r="C5735" t="s">
        <v>16060</v>
      </c>
    </row>
    <row r="5736" spans="1:3" hidden="1" x14ac:dyDescent="0.25">
      <c r="A5736">
        <v>5735</v>
      </c>
      <c r="B5736" s="10" t="s">
        <v>8328</v>
      </c>
      <c r="C5736" t="s">
        <v>16061</v>
      </c>
    </row>
    <row r="5737" spans="1:3" hidden="1" x14ac:dyDescent="0.25">
      <c r="A5737">
        <v>5736</v>
      </c>
      <c r="B5737" s="10" t="s">
        <v>8329</v>
      </c>
      <c r="C5737" t="s">
        <v>16062</v>
      </c>
    </row>
    <row r="5738" spans="1:3" hidden="1" x14ac:dyDescent="0.25">
      <c r="A5738">
        <v>5737</v>
      </c>
      <c r="B5738" s="10" t="s">
        <v>8330</v>
      </c>
      <c r="C5738" t="s">
        <v>16063</v>
      </c>
    </row>
    <row r="5739" spans="1:3" hidden="1" x14ac:dyDescent="0.25">
      <c r="A5739">
        <v>5738</v>
      </c>
      <c r="B5739" s="10" t="s">
        <v>8331</v>
      </c>
      <c r="C5739" t="s">
        <v>16064</v>
      </c>
    </row>
    <row r="5740" spans="1:3" hidden="1" x14ac:dyDescent="0.25">
      <c r="A5740">
        <v>5739</v>
      </c>
      <c r="B5740" s="10" t="s">
        <v>8332</v>
      </c>
      <c r="C5740" t="s">
        <v>1721</v>
      </c>
    </row>
    <row r="5741" spans="1:3" hidden="1" x14ac:dyDescent="0.25">
      <c r="A5741">
        <v>5740</v>
      </c>
      <c r="B5741" s="10" t="s">
        <v>8333</v>
      </c>
      <c r="C5741" t="s">
        <v>16065</v>
      </c>
    </row>
    <row r="5742" spans="1:3" hidden="1" x14ac:dyDescent="0.25">
      <c r="A5742">
        <v>5741</v>
      </c>
      <c r="B5742" s="10" t="s">
        <v>8334</v>
      </c>
      <c r="C5742" t="s">
        <v>16066</v>
      </c>
    </row>
    <row r="5743" spans="1:3" hidden="1" x14ac:dyDescent="0.25">
      <c r="A5743">
        <v>5742</v>
      </c>
      <c r="B5743" s="10" t="s">
        <v>8335</v>
      </c>
      <c r="C5743" t="s">
        <v>16067</v>
      </c>
    </row>
    <row r="5744" spans="1:3" hidden="1" x14ac:dyDescent="0.25">
      <c r="A5744">
        <v>5743</v>
      </c>
      <c r="B5744" s="10" t="s">
        <v>8336</v>
      </c>
      <c r="C5744" t="s">
        <v>16068</v>
      </c>
    </row>
    <row r="5745" spans="1:3" hidden="1" x14ac:dyDescent="0.25">
      <c r="A5745">
        <v>5744</v>
      </c>
      <c r="B5745" s="10" t="s">
        <v>8337</v>
      </c>
      <c r="C5745" t="s">
        <v>16069</v>
      </c>
    </row>
    <row r="5746" spans="1:3" hidden="1" x14ac:dyDescent="0.25">
      <c r="A5746">
        <v>5745</v>
      </c>
      <c r="B5746" s="10" t="s">
        <v>8338</v>
      </c>
      <c r="C5746" t="s">
        <v>16070</v>
      </c>
    </row>
    <row r="5747" spans="1:3" hidden="1" x14ac:dyDescent="0.25">
      <c r="A5747">
        <v>5746</v>
      </c>
      <c r="B5747" s="10" t="s">
        <v>8339</v>
      </c>
      <c r="C5747" t="s">
        <v>1722</v>
      </c>
    </row>
    <row r="5748" spans="1:3" hidden="1" x14ac:dyDescent="0.25">
      <c r="A5748">
        <v>5747</v>
      </c>
      <c r="B5748" s="10" t="s">
        <v>8340</v>
      </c>
      <c r="C5748" t="s">
        <v>16071</v>
      </c>
    </row>
    <row r="5749" spans="1:3" hidden="1" x14ac:dyDescent="0.25">
      <c r="A5749">
        <v>5748</v>
      </c>
      <c r="B5749" s="10" t="s">
        <v>8341</v>
      </c>
      <c r="C5749" t="s">
        <v>1723</v>
      </c>
    </row>
    <row r="5750" spans="1:3" hidden="1" x14ac:dyDescent="0.25">
      <c r="A5750">
        <v>5749</v>
      </c>
      <c r="B5750" s="10" t="s">
        <v>8342</v>
      </c>
      <c r="C5750" t="s">
        <v>1724</v>
      </c>
    </row>
    <row r="5751" spans="1:3" hidden="1" x14ac:dyDescent="0.25">
      <c r="A5751">
        <v>5750</v>
      </c>
      <c r="B5751" s="10" t="s">
        <v>8343</v>
      </c>
      <c r="C5751" t="s">
        <v>16072</v>
      </c>
    </row>
    <row r="5752" spans="1:3" hidden="1" x14ac:dyDescent="0.25">
      <c r="A5752">
        <v>5751</v>
      </c>
      <c r="B5752" s="10" t="s">
        <v>8344</v>
      </c>
      <c r="C5752" t="s">
        <v>1725</v>
      </c>
    </row>
    <row r="5753" spans="1:3" hidden="1" x14ac:dyDescent="0.25">
      <c r="A5753">
        <v>5752</v>
      </c>
      <c r="B5753" s="10" t="s">
        <v>8345</v>
      </c>
      <c r="C5753" t="s">
        <v>16073</v>
      </c>
    </row>
    <row r="5754" spans="1:3" hidden="1" x14ac:dyDescent="0.25">
      <c r="A5754">
        <v>5753</v>
      </c>
      <c r="B5754" s="10" t="s">
        <v>8346</v>
      </c>
      <c r="C5754" t="s">
        <v>1726</v>
      </c>
    </row>
    <row r="5755" spans="1:3" hidden="1" x14ac:dyDescent="0.25">
      <c r="A5755">
        <v>5754</v>
      </c>
      <c r="B5755" s="10" t="s">
        <v>8347</v>
      </c>
      <c r="C5755" t="s">
        <v>1727</v>
      </c>
    </row>
    <row r="5756" spans="1:3" hidden="1" x14ac:dyDescent="0.25">
      <c r="A5756">
        <v>5755</v>
      </c>
      <c r="B5756" s="10" t="s">
        <v>8348</v>
      </c>
      <c r="C5756" t="s">
        <v>16074</v>
      </c>
    </row>
    <row r="5757" spans="1:3" hidden="1" x14ac:dyDescent="0.25">
      <c r="A5757">
        <v>5756</v>
      </c>
      <c r="B5757" s="10" t="s">
        <v>8349</v>
      </c>
      <c r="C5757" t="s">
        <v>1728</v>
      </c>
    </row>
    <row r="5758" spans="1:3" hidden="1" x14ac:dyDescent="0.25">
      <c r="A5758">
        <v>5757</v>
      </c>
      <c r="B5758" s="10" t="s">
        <v>8350</v>
      </c>
      <c r="C5758" t="s">
        <v>1729</v>
      </c>
    </row>
    <row r="5759" spans="1:3" hidden="1" x14ac:dyDescent="0.25">
      <c r="A5759">
        <v>5758</v>
      </c>
      <c r="B5759" s="10" t="s">
        <v>8351</v>
      </c>
      <c r="C5759" t="s">
        <v>16075</v>
      </c>
    </row>
    <row r="5760" spans="1:3" hidden="1" x14ac:dyDescent="0.25">
      <c r="A5760">
        <v>5759</v>
      </c>
      <c r="B5760" s="10" t="s">
        <v>8352</v>
      </c>
      <c r="C5760" t="s">
        <v>16076</v>
      </c>
    </row>
    <row r="5761" spans="1:3" hidden="1" x14ac:dyDescent="0.25">
      <c r="A5761">
        <v>5760</v>
      </c>
      <c r="B5761" s="10" t="s">
        <v>8353</v>
      </c>
      <c r="C5761" t="s">
        <v>16077</v>
      </c>
    </row>
    <row r="5762" spans="1:3" hidden="1" x14ac:dyDescent="0.25">
      <c r="A5762">
        <v>5761</v>
      </c>
      <c r="B5762" s="10" t="s">
        <v>8354</v>
      </c>
      <c r="C5762" t="s">
        <v>16078</v>
      </c>
    </row>
    <row r="5763" spans="1:3" hidden="1" x14ac:dyDescent="0.25">
      <c r="A5763">
        <v>5762</v>
      </c>
      <c r="B5763" s="10" t="s">
        <v>8355</v>
      </c>
      <c r="C5763" t="s">
        <v>16079</v>
      </c>
    </row>
    <row r="5764" spans="1:3" hidden="1" x14ac:dyDescent="0.25">
      <c r="A5764">
        <v>5763</v>
      </c>
      <c r="B5764" s="10" t="s">
        <v>8356</v>
      </c>
      <c r="C5764" t="s">
        <v>16080</v>
      </c>
    </row>
    <row r="5765" spans="1:3" hidden="1" x14ac:dyDescent="0.25">
      <c r="A5765">
        <v>5764</v>
      </c>
      <c r="B5765" s="10" t="s">
        <v>8357</v>
      </c>
      <c r="C5765" t="s">
        <v>16081</v>
      </c>
    </row>
    <row r="5766" spans="1:3" hidden="1" x14ac:dyDescent="0.25">
      <c r="A5766">
        <v>5765</v>
      </c>
      <c r="B5766" s="10" t="s">
        <v>8358</v>
      </c>
      <c r="C5766" t="s">
        <v>16082</v>
      </c>
    </row>
    <row r="5767" spans="1:3" hidden="1" x14ac:dyDescent="0.25">
      <c r="A5767">
        <v>5766</v>
      </c>
      <c r="B5767" s="10" t="s">
        <v>8359</v>
      </c>
      <c r="C5767" t="s">
        <v>16083</v>
      </c>
    </row>
    <row r="5768" spans="1:3" hidden="1" x14ac:dyDescent="0.25">
      <c r="A5768">
        <v>5767</v>
      </c>
      <c r="B5768" s="10" t="s">
        <v>8360</v>
      </c>
      <c r="C5768" t="s">
        <v>16084</v>
      </c>
    </row>
    <row r="5769" spans="1:3" hidden="1" x14ac:dyDescent="0.25">
      <c r="A5769">
        <v>5768</v>
      </c>
      <c r="B5769" s="10" t="s">
        <v>8361</v>
      </c>
      <c r="C5769" t="s">
        <v>16085</v>
      </c>
    </row>
    <row r="5770" spans="1:3" hidden="1" x14ac:dyDescent="0.25">
      <c r="A5770">
        <v>5769</v>
      </c>
      <c r="B5770" s="10" t="s">
        <v>8362</v>
      </c>
      <c r="C5770" t="s">
        <v>16086</v>
      </c>
    </row>
    <row r="5771" spans="1:3" hidden="1" x14ac:dyDescent="0.25">
      <c r="A5771">
        <v>5770</v>
      </c>
      <c r="B5771" s="10" t="s">
        <v>8363</v>
      </c>
      <c r="C5771" t="s">
        <v>16087</v>
      </c>
    </row>
    <row r="5772" spans="1:3" hidden="1" x14ac:dyDescent="0.25">
      <c r="A5772">
        <v>5771</v>
      </c>
      <c r="B5772" s="10" t="s">
        <v>8364</v>
      </c>
      <c r="C5772" t="s">
        <v>16088</v>
      </c>
    </row>
    <row r="5773" spans="1:3" hidden="1" x14ac:dyDescent="0.25">
      <c r="A5773">
        <v>5772</v>
      </c>
      <c r="B5773" s="10" t="s">
        <v>8365</v>
      </c>
      <c r="C5773" t="s">
        <v>16089</v>
      </c>
    </row>
    <row r="5774" spans="1:3" hidden="1" x14ac:dyDescent="0.25">
      <c r="A5774">
        <v>5773</v>
      </c>
      <c r="B5774" s="10" t="s">
        <v>8366</v>
      </c>
      <c r="C5774" t="s">
        <v>16090</v>
      </c>
    </row>
    <row r="5775" spans="1:3" hidden="1" x14ac:dyDescent="0.25">
      <c r="A5775">
        <v>5774</v>
      </c>
      <c r="B5775" s="10" t="s">
        <v>8367</v>
      </c>
      <c r="C5775" t="s">
        <v>16091</v>
      </c>
    </row>
    <row r="5776" spans="1:3" hidden="1" x14ac:dyDescent="0.25">
      <c r="A5776">
        <v>5775</v>
      </c>
      <c r="B5776" s="10" t="s">
        <v>8368</v>
      </c>
      <c r="C5776" t="s">
        <v>16092</v>
      </c>
    </row>
    <row r="5777" spans="1:3" hidden="1" x14ac:dyDescent="0.25">
      <c r="A5777">
        <v>5776</v>
      </c>
      <c r="B5777" s="10" t="s">
        <v>8369</v>
      </c>
      <c r="C5777" t="s">
        <v>16093</v>
      </c>
    </row>
    <row r="5778" spans="1:3" hidden="1" x14ac:dyDescent="0.25">
      <c r="A5778">
        <v>5777</v>
      </c>
      <c r="B5778" s="10" t="s">
        <v>8370</v>
      </c>
      <c r="C5778" t="s">
        <v>16094</v>
      </c>
    </row>
    <row r="5779" spans="1:3" hidden="1" x14ac:dyDescent="0.25">
      <c r="A5779">
        <v>5778</v>
      </c>
      <c r="B5779" s="10" t="s">
        <v>8371</v>
      </c>
      <c r="C5779" t="s">
        <v>1730</v>
      </c>
    </row>
    <row r="5780" spans="1:3" hidden="1" x14ac:dyDescent="0.25">
      <c r="A5780">
        <v>5779</v>
      </c>
      <c r="B5780" s="10" t="s">
        <v>8372</v>
      </c>
      <c r="C5780" t="s">
        <v>16095</v>
      </c>
    </row>
    <row r="5781" spans="1:3" hidden="1" x14ac:dyDescent="0.25">
      <c r="A5781">
        <v>5780</v>
      </c>
      <c r="B5781" s="10" t="s">
        <v>8373</v>
      </c>
      <c r="C5781" t="s">
        <v>16096</v>
      </c>
    </row>
    <row r="5782" spans="1:3" hidden="1" x14ac:dyDescent="0.25">
      <c r="A5782">
        <v>5781</v>
      </c>
      <c r="B5782" s="10" t="s">
        <v>8374</v>
      </c>
      <c r="C5782" t="s">
        <v>16097</v>
      </c>
    </row>
    <row r="5783" spans="1:3" hidden="1" x14ac:dyDescent="0.25">
      <c r="A5783">
        <v>5782</v>
      </c>
      <c r="B5783" s="10" t="s">
        <v>8375</v>
      </c>
      <c r="C5783" t="s">
        <v>16098</v>
      </c>
    </row>
    <row r="5784" spans="1:3" hidden="1" x14ac:dyDescent="0.25">
      <c r="A5784">
        <v>5783</v>
      </c>
      <c r="B5784" s="10" t="s">
        <v>8376</v>
      </c>
      <c r="C5784" t="s">
        <v>1731</v>
      </c>
    </row>
    <row r="5785" spans="1:3" hidden="1" x14ac:dyDescent="0.25">
      <c r="A5785">
        <v>5784</v>
      </c>
      <c r="B5785" s="10" t="s">
        <v>8377</v>
      </c>
      <c r="C5785" t="s">
        <v>16099</v>
      </c>
    </row>
    <row r="5786" spans="1:3" hidden="1" x14ac:dyDescent="0.25">
      <c r="A5786">
        <v>5785</v>
      </c>
      <c r="B5786" s="10" t="s">
        <v>8378</v>
      </c>
      <c r="C5786" t="s">
        <v>16100</v>
      </c>
    </row>
    <row r="5787" spans="1:3" hidden="1" x14ac:dyDescent="0.25">
      <c r="A5787">
        <v>5786</v>
      </c>
      <c r="B5787" s="10" t="s">
        <v>8379</v>
      </c>
      <c r="C5787" t="s">
        <v>16101</v>
      </c>
    </row>
    <row r="5788" spans="1:3" hidden="1" x14ac:dyDescent="0.25">
      <c r="A5788">
        <v>5787</v>
      </c>
      <c r="B5788" s="10" t="s">
        <v>8380</v>
      </c>
      <c r="C5788" t="s">
        <v>16102</v>
      </c>
    </row>
    <row r="5789" spans="1:3" hidden="1" x14ac:dyDescent="0.25">
      <c r="A5789">
        <v>5788</v>
      </c>
      <c r="B5789" s="10" t="s">
        <v>8381</v>
      </c>
      <c r="C5789" t="s">
        <v>16103</v>
      </c>
    </row>
    <row r="5790" spans="1:3" hidden="1" x14ac:dyDescent="0.25">
      <c r="A5790">
        <v>5789</v>
      </c>
      <c r="B5790" s="10" t="s">
        <v>8382</v>
      </c>
      <c r="C5790" t="s">
        <v>16104</v>
      </c>
    </row>
    <row r="5791" spans="1:3" hidden="1" x14ac:dyDescent="0.25">
      <c r="A5791">
        <v>5790</v>
      </c>
      <c r="B5791" s="10" t="s">
        <v>8383</v>
      </c>
      <c r="C5791" t="s">
        <v>16105</v>
      </c>
    </row>
    <row r="5792" spans="1:3" hidden="1" x14ac:dyDescent="0.25">
      <c r="A5792">
        <v>5791</v>
      </c>
      <c r="B5792" s="10" t="s">
        <v>8384</v>
      </c>
      <c r="C5792" t="s">
        <v>16106</v>
      </c>
    </row>
    <row r="5793" spans="1:3" hidden="1" x14ac:dyDescent="0.25">
      <c r="A5793">
        <v>5792</v>
      </c>
      <c r="B5793" s="10" t="s">
        <v>8385</v>
      </c>
      <c r="C5793" t="s">
        <v>16107</v>
      </c>
    </row>
    <row r="5794" spans="1:3" hidden="1" x14ac:dyDescent="0.25">
      <c r="A5794">
        <v>5793</v>
      </c>
      <c r="B5794" s="10" t="s">
        <v>8386</v>
      </c>
      <c r="C5794" t="s">
        <v>16108</v>
      </c>
    </row>
    <row r="5795" spans="1:3" hidden="1" x14ac:dyDescent="0.25">
      <c r="A5795">
        <v>5794</v>
      </c>
      <c r="B5795" s="10" t="s">
        <v>8387</v>
      </c>
      <c r="C5795" t="s">
        <v>16109</v>
      </c>
    </row>
    <row r="5796" spans="1:3" hidden="1" x14ac:dyDescent="0.25">
      <c r="A5796">
        <v>5795</v>
      </c>
      <c r="B5796" s="10" t="s">
        <v>8388</v>
      </c>
      <c r="C5796" t="s">
        <v>16110</v>
      </c>
    </row>
    <row r="5797" spans="1:3" hidden="1" x14ac:dyDescent="0.25">
      <c r="A5797">
        <v>5796</v>
      </c>
      <c r="B5797" s="10" t="s">
        <v>8389</v>
      </c>
      <c r="C5797" t="s">
        <v>16111</v>
      </c>
    </row>
    <row r="5798" spans="1:3" hidden="1" x14ac:dyDescent="0.25">
      <c r="A5798">
        <v>5797</v>
      </c>
      <c r="B5798" s="10" t="s">
        <v>8390</v>
      </c>
      <c r="C5798" t="s">
        <v>16112</v>
      </c>
    </row>
    <row r="5799" spans="1:3" hidden="1" x14ac:dyDescent="0.25">
      <c r="A5799">
        <v>5798</v>
      </c>
      <c r="B5799" s="10" t="s">
        <v>8391</v>
      </c>
      <c r="C5799" t="s">
        <v>16113</v>
      </c>
    </row>
    <row r="5800" spans="1:3" hidden="1" x14ac:dyDescent="0.25">
      <c r="A5800">
        <v>5799</v>
      </c>
      <c r="B5800" s="10" t="s">
        <v>8392</v>
      </c>
      <c r="C5800" t="s">
        <v>16114</v>
      </c>
    </row>
    <row r="5801" spans="1:3" hidden="1" x14ac:dyDescent="0.25">
      <c r="A5801">
        <v>5800</v>
      </c>
      <c r="B5801" s="10" t="s">
        <v>8393</v>
      </c>
      <c r="C5801" t="s">
        <v>1732</v>
      </c>
    </row>
    <row r="5802" spans="1:3" hidden="1" x14ac:dyDescent="0.25">
      <c r="A5802">
        <v>5801</v>
      </c>
      <c r="B5802" s="10" t="s">
        <v>8394</v>
      </c>
      <c r="C5802" t="s">
        <v>16115</v>
      </c>
    </row>
    <row r="5803" spans="1:3" hidden="1" x14ac:dyDescent="0.25">
      <c r="A5803">
        <v>5802</v>
      </c>
      <c r="B5803" s="10" t="s">
        <v>8395</v>
      </c>
      <c r="C5803" t="s">
        <v>16116</v>
      </c>
    </row>
    <row r="5804" spans="1:3" hidden="1" x14ac:dyDescent="0.25">
      <c r="A5804">
        <v>5803</v>
      </c>
      <c r="B5804" s="10" t="s">
        <v>8396</v>
      </c>
      <c r="C5804" t="s">
        <v>16117</v>
      </c>
    </row>
    <row r="5805" spans="1:3" hidden="1" x14ac:dyDescent="0.25">
      <c r="A5805">
        <v>5804</v>
      </c>
      <c r="B5805" s="10" t="s">
        <v>8397</v>
      </c>
      <c r="C5805" t="s">
        <v>16118</v>
      </c>
    </row>
    <row r="5806" spans="1:3" hidden="1" x14ac:dyDescent="0.25">
      <c r="A5806">
        <v>5805</v>
      </c>
      <c r="B5806" s="10" t="s">
        <v>8398</v>
      </c>
      <c r="C5806" t="s">
        <v>1733</v>
      </c>
    </row>
    <row r="5807" spans="1:3" hidden="1" x14ac:dyDescent="0.25">
      <c r="A5807">
        <v>5806</v>
      </c>
      <c r="B5807" s="10" t="s">
        <v>8399</v>
      </c>
      <c r="C5807" t="s">
        <v>1734</v>
      </c>
    </row>
    <row r="5808" spans="1:3" hidden="1" x14ac:dyDescent="0.25">
      <c r="A5808">
        <v>5807</v>
      </c>
      <c r="B5808" s="10" t="s">
        <v>8400</v>
      </c>
      <c r="C5808" t="s">
        <v>16119</v>
      </c>
    </row>
    <row r="5809" spans="1:3" hidden="1" x14ac:dyDescent="0.25">
      <c r="A5809">
        <v>5808</v>
      </c>
      <c r="B5809" s="10" t="s">
        <v>8401</v>
      </c>
      <c r="C5809" t="s">
        <v>16120</v>
      </c>
    </row>
    <row r="5810" spans="1:3" hidden="1" x14ac:dyDescent="0.25">
      <c r="A5810">
        <v>5809</v>
      </c>
      <c r="B5810" s="10" t="s">
        <v>8402</v>
      </c>
      <c r="C5810" t="s">
        <v>1735</v>
      </c>
    </row>
    <row r="5811" spans="1:3" hidden="1" x14ac:dyDescent="0.25">
      <c r="A5811">
        <v>5810</v>
      </c>
      <c r="B5811" s="10" t="s">
        <v>8403</v>
      </c>
      <c r="C5811" t="s">
        <v>1736</v>
      </c>
    </row>
    <row r="5812" spans="1:3" hidden="1" x14ac:dyDescent="0.25">
      <c r="A5812">
        <v>5811</v>
      </c>
      <c r="B5812" s="10" t="s">
        <v>8404</v>
      </c>
      <c r="C5812" t="s">
        <v>1737</v>
      </c>
    </row>
    <row r="5813" spans="1:3" hidden="1" x14ac:dyDescent="0.25">
      <c r="A5813">
        <v>5812</v>
      </c>
      <c r="B5813" s="10" t="s">
        <v>8405</v>
      </c>
      <c r="C5813" t="s">
        <v>1738</v>
      </c>
    </row>
    <row r="5814" spans="1:3" hidden="1" x14ac:dyDescent="0.25">
      <c r="A5814">
        <v>5813</v>
      </c>
      <c r="B5814" s="10" t="s">
        <v>8406</v>
      </c>
      <c r="C5814" t="s">
        <v>16121</v>
      </c>
    </row>
    <row r="5815" spans="1:3" hidden="1" x14ac:dyDescent="0.25">
      <c r="A5815">
        <v>5814</v>
      </c>
      <c r="B5815" s="10" t="s">
        <v>8407</v>
      </c>
      <c r="C5815" t="s">
        <v>16122</v>
      </c>
    </row>
    <row r="5816" spans="1:3" hidden="1" x14ac:dyDescent="0.25">
      <c r="A5816">
        <v>5815</v>
      </c>
      <c r="B5816" s="10" t="s">
        <v>8408</v>
      </c>
      <c r="C5816" t="s">
        <v>1739</v>
      </c>
    </row>
    <row r="5817" spans="1:3" hidden="1" x14ac:dyDescent="0.25">
      <c r="A5817">
        <v>5816</v>
      </c>
      <c r="B5817" s="10" t="s">
        <v>8409</v>
      </c>
      <c r="C5817" t="s">
        <v>16123</v>
      </c>
    </row>
    <row r="5818" spans="1:3" hidden="1" x14ac:dyDescent="0.25">
      <c r="A5818">
        <v>5817</v>
      </c>
      <c r="B5818" s="10" t="s">
        <v>8410</v>
      </c>
      <c r="C5818" t="s">
        <v>1740</v>
      </c>
    </row>
    <row r="5819" spans="1:3" hidden="1" x14ac:dyDescent="0.25">
      <c r="A5819">
        <v>5818</v>
      </c>
      <c r="B5819" s="10" t="s">
        <v>8411</v>
      </c>
      <c r="C5819" t="s">
        <v>16124</v>
      </c>
    </row>
    <row r="5820" spans="1:3" hidden="1" x14ac:dyDescent="0.25">
      <c r="A5820">
        <v>5819</v>
      </c>
      <c r="B5820" s="10" t="s">
        <v>8412</v>
      </c>
      <c r="C5820" t="s">
        <v>16125</v>
      </c>
    </row>
    <row r="5821" spans="1:3" hidden="1" x14ac:dyDescent="0.25">
      <c r="A5821">
        <v>5820</v>
      </c>
      <c r="B5821" s="10" t="s">
        <v>8413</v>
      </c>
      <c r="C5821" t="s">
        <v>16126</v>
      </c>
    </row>
    <row r="5822" spans="1:3" hidden="1" x14ac:dyDescent="0.25">
      <c r="A5822">
        <v>5821</v>
      </c>
      <c r="B5822" s="10" t="s">
        <v>8414</v>
      </c>
      <c r="C5822" t="s">
        <v>1741</v>
      </c>
    </row>
    <row r="5823" spans="1:3" hidden="1" x14ac:dyDescent="0.25">
      <c r="A5823">
        <v>5822</v>
      </c>
      <c r="B5823" s="10" t="s">
        <v>8415</v>
      </c>
      <c r="C5823" t="s">
        <v>532</v>
      </c>
    </row>
    <row r="5824" spans="1:3" hidden="1" x14ac:dyDescent="0.25">
      <c r="A5824">
        <v>5823</v>
      </c>
      <c r="B5824" s="10" t="s">
        <v>8416</v>
      </c>
      <c r="C5824" t="s">
        <v>1742</v>
      </c>
    </row>
    <row r="5825" spans="1:3" hidden="1" x14ac:dyDescent="0.25">
      <c r="A5825">
        <v>5824</v>
      </c>
      <c r="B5825" s="10" t="s">
        <v>8417</v>
      </c>
      <c r="C5825" t="s">
        <v>16127</v>
      </c>
    </row>
    <row r="5826" spans="1:3" hidden="1" x14ac:dyDescent="0.25">
      <c r="A5826">
        <v>5825</v>
      </c>
      <c r="B5826" s="10" t="s">
        <v>8418</v>
      </c>
      <c r="C5826" t="s">
        <v>1743</v>
      </c>
    </row>
    <row r="5827" spans="1:3" hidden="1" x14ac:dyDescent="0.25">
      <c r="A5827">
        <v>5826</v>
      </c>
      <c r="B5827" s="10" t="s">
        <v>8419</v>
      </c>
      <c r="C5827" t="s">
        <v>1744</v>
      </c>
    </row>
    <row r="5828" spans="1:3" hidden="1" x14ac:dyDescent="0.25">
      <c r="A5828">
        <v>5827</v>
      </c>
      <c r="B5828" s="10" t="s">
        <v>8420</v>
      </c>
      <c r="C5828" t="s">
        <v>1745</v>
      </c>
    </row>
    <row r="5829" spans="1:3" hidden="1" x14ac:dyDescent="0.25">
      <c r="A5829">
        <v>5828</v>
      </c>
      <c r="B5829" s="10" t="s">
        <v>8421</v>
      </c>
      <c r="C5829" t="s">
        <v>16128</v>
      </c>
    </row>
    <row r="5830" spans="1:3" hidden="1" x14ac:dyDescent="0.25">
      <c r="A5830">
        <v>5829</v>
      </c>
      <c r="B5830" s="10" t="s">
        <v>8422</v>
      </c>
      <c r="C5830" t="s">
        <v>16129</v>
      </c>
    </row>
    <row r="5831" spans="1:3" hidden="1" x14ac:dyDescent="0.25">
      <c r="A5831">
        <v>5830</v>
      </c>
      <c r="B5831" s="10" t="s">
        <v>8423</v>
      </c>
      <c r="C5831" t="s">
        <v>1543</v>
      </c>
    </row>
    <row r="5832" spans="1:3" hidden="1" x14ac:dyDescent="0.25">
      <c r="A5832">
        <v>5831</v>
      </c>
      <c r="B5832" s="10" t="s">
        <v>8424</v>
      </c>
      <c r="C5832" t="s">
        <v>16130</v>
      </c>
    </row>
    <row r="5833" spans="1:3" hidden="1" x14ac:dyDescent="0.25">
      <c r="A5833">
        <v>5832</v>
      </c>
      <c r="B5833" s="10" t="s">
        <v>8425</v>
      </c>
      <c r="C5833" t="s">
        <v>16131</v>
      </c>
    </row>
    <row r="5834" spans="1:3" hidden="1" x14ac:dyDescent="0.25">
      <c r="A5834">
        <v>5833</v>
      </c>
      <c r="B5834" s="10" t="s">
        <v>8426</v>
      </c>
      <c r="C5834" t="s">
        <v>1746</v>
      </c>
    </row>
    <row r="5835" spans="1:3" hidden="1" x14ac:dyDescent="0.25">
      <c r="A5835">
        <v>5834</v>
      </c>
      <c r="B5835" s="10" t="s">
        <v>8427</v>
      </c>
      <c r="C5835" t="s">
        <v>1747</v>
      </c>
    </row>
    <row r="5836" spans="1:3" hidden="1" x14ac:dyDescent="0.25">
      <c r="A5836">
        <v>5835</v>
      </c>
      <c r="B5836" s="10" t="s">
        <v>8428</v>
      </c>
      <c r="C5836" t="s">
        <v>16132</v>
      </c>
    </row>
    <row r="5837" spans="1:3" hidden="1" x14ac:dyDescent="0.25">
      <c r="A5837">
        <v>5836</v>
      </c>
      <c r="B5837" s="10" t="s">
        <v>8429</v>
      </c>
      <c r="C5837" t="s">
        <v>1748</v>
      </c>
    </row>
    <row r="5838" spans="1:3" hidden="1" x14ac:dyDescent="0.25">
      <c r="A5838">
        <v>5837</v>
      </c>
      <c r="B5838" s="10" t="s">
        <v>8430</v>
      </c>
      <c r="C5838" t="s">
        <v>1749</v>
      </c>
    </row>
    <row r="5839" spans="1:3" hidden="1" x14ac:dyDescent="0.25">
      <c r="A5839">
        <v>5838</v>
      </c>
      <c r="B5839" s="10" t="s">
        <v>8431</v>
      </c>
      <c r="C5839" t="s">
        <v>1750</v>
      </c>
    </row>
    <row r="5840" spans="1:3" hidden="1" x14ac:dyDescent="0.25">
      <c r="A5840">
        <v>5839</v>
      </c>
      <c r="B5840" s="10" t="s">
        <v>8432</v>
      </c>
      <c r="C5840" t="s">
        <v>16133</v>
      </c>
    </row>
    <row r="5841" spans="1:3" hidden="1" x14ac:dyDescent="0.25">
      <c r="A5841">
        <v>5840</v>
      </c>
      <c r="B5841" s="10" t="s">
        <v>8433</v>
      </c>
      <c r="C5841" t="s">
        <v>1751</v>
      </c>
    </row>
    <row r="5842" spans="1:3" hidden="1" x14ac:dyDescent="0.25">
      <c r="A5842">
        <v>5841</v>
      </c>
      <c r="B5842" s="10" t="s">
        <v>8434</v>
      </c>
      <c r="C5842" t="s">
        <v>1752</v>
      </c>
    </row>
    <row r="5843" spans="1:3" hidden="1" x14ac:dyDescent="0.25">
      <c r="A5843">
        <v>5842</v>
      </c>
      <c r="B5843" s="10" t="s">
        <v>8435</v>
      </c>
      <c r="C5843" t="s">
        <v>1753</v>
      </c>
    </row>
    <row r="5844" spans="1:3" hidden="1" x14ac:dyDescent="0.25">
      <c r="A5844">
        <v>5843</v>
      </c>
      <c r="B5844" s="10" t="s">
        <v>8436</v>
      </c>
      <c r="C5844" t="s">
        <v>1754</v>
      </c>
    </row>
    <row r="5845" spans="1:3" hidden="1" x14ac:dyDescent="0.25">
      <c r="A5845">
        <v>5844</v>
      </c>
      <c r="B5845" s="10" t="s">
        <v>8437</v>
      </c>
      <c r="C5845" t="s">
        <v>1755</v>
      </c>
    </row>
    <row r="5846" spans="1:3" hidden="1" x14ac:dyDescent="0.25">
      <c r="A5846">
        <v>5845</v>
      </c>
      <c r="B5846" s="10" t="s">
        <v>8438</v>
      </c>
      <c r="C5846" t="s">
        <v>16134</v>
      </c>
    </row>
    <row r="5847" spans="1:3" hidden="1" x14ac:dyDescent="0.25">
      <c r="A5847">
        <v>5846</v>
      </c>
      <c r="B5847" s="10" t="s">
        <v>8439</v>
      </c>
      <c r="C5847" t="s">
        <v>16135</v>
      </c>
    </row>
    <row r="5848" spans="1:3" hidden="1" x14ac:dyDescent="0.25">
      <c r="A5848">
        <v>5847</v>
      </c>
      <c r="B5848" s="10" t="s">
        <v>8440</v>
      </c>
      <c r="C5848" t="s">
        <v>16136</v>
      </c>
    </row>
    <row r="5849" spans="1:3" hidden="1" x14ac:dyDescent="0.25">
      <c r="A5849">
        <v>5848</v>
      </c>
      <c r="B5849" s="10" t="s">
        <v>8441</v>
      </c>
      <c r="C5849" t="s">
        <v>1756</v>
      </c>
    </row>
    <row r="5850" spans="1:3" hidden="1" x14ac:dyDescent="0.25">
      <c r="A5850">
        <v>5849</v>
      </c>
      <c r="B5850" s="10" t="s">
        <v>8442</v>
      </c>
      <c r="C5850" t="s">
        <v>16137</v>
      </c>
    </row>
    <row r="5851" spans="1:3" hidden="1" x14ac:dyDescent="0.25">
      <c r="A5851">
        <v>5850</v>
      </c>
      <c r="B5851" s="10" t="s">
        <v>8443</v>
      </c>
      <c r="C5851" t="s">
        <v>1757</v>
      </c>
    </row>
    <row r="5852" spans="1:3" hidden="1" x14ac:dyDescent="0.25">
      <c r="A5852">
        <v>5851</v>
      </c>
      <c r="B5852" s="10" t="s">
        <v>8444</v>
      </c>
      <c r="C5852" t="s">
        <v>1758</v>
      </c>
    </row>
    <row r="5853" spans="1:3" hidden="1" x14ac:dyDescent="0.25">
      <c r="A5853">
        <v>5852</v>
      </c>
      <c r="B5853" s="10" t="s">
        <v>8445</v>
      </c>
      <c r="C5853" t="s">
        <v>16138</v>
      </c>
    </row>
    <row r="5854" spans="1:3" hidden="1" x14ac:dyDescent="0.25">
      <c r="A5854">
        <v>5853</v>
      </c>
      <c r="B5854" s="10" t="s">
        <v>8446</v>
      </c>
      <c r="C5854" t="s">
        <v>16139</v>
      </c>
    </row>
    <row r="5855" spans="1:3" hidden="1" x14ac:dyDescent="0.25">
      <c r="A5855">
        <v>5854</v>
      </c>
      <c r="B5855" s="10" t="s">
        <v>8447</v>
      </c>
      <c r="C5855" t="s">
        <v>1759</v>
      </c>
    </row>
    <row r="5856" spans="1:3" hidden="1" x14ac:dyDescent="0.25">
      <c r="A5856">
        <v>5855</v>
      </c>
      <c r="B5856" s="10" t="s">
        <v>8448</v>
      </c>
      <c r="C5856" t="s">
        <v>14585</v>
      </c>
    </row>
    <row r="5857" spans="1:3" hidden="1" x14ac:dyDescent="0.25">
      <c r="A5857">
        <v>5856</v>
      </c>
      <c r="B5857" s="10" t="s">
        <v>8449</v>
      </c>
      <c r="C5857" t="s">
        <v>1760</v>
      </c>
    </row>
    <row r="5858" spans="1:3" hidden="1" x14ac:dyDescent="0.25">
      <c r="A5858">
        <v>5857</v>
      </c>
      <c r="B5858" s="10" t="s">
        <v>8450</v>
      </c>
      <c r="C5858" t="s">
        <v>1761</v>
      </c>
    </row>
    <row r="5859" spans="1:3" hidden="1" x14ac:dyDescent="0.25">
      <c r="A5859">
        <v>5858</v>
      </c>
      <c r="B5859" s="10" t="s">
        <v>8451</v>
      </c>
      <c r="C5859" t="s">
        <v>1762</v>
      </c>
    </row>
    <row r="5860" spans="1:3" hidden="1" x14ac:dyDescent="0.25">
      <c r="A5860">
        <v>5859</v>
      </c>
      <c r="B5860" s="10" t="s">
        <v>8452</v>
      </c>
      <c r="C5860" t="s">
        <v>16140</v>
      </c>
    </row>
    <row r="5861" spans="1:3" hidden="1" x14ac:dyDescent="0.25">
      <c r="A5861">
        <v>5860</v>
      </c>
      <c r="B5861" s="10" t="s">
        <v>8453</v>
      </c>
      <c r="C5861" t="s">
        <v>16141</v>
      </c>
    </row>
    <row r="5862" spans="1:3" hidden="1" x14ac:dyDescent="0.25">
      <c r="A5862">
        <v>5861</v>
      </c>
      <c r="B5862" s="10" t="s">
        <v>8454</v>
      </c>
      <c r="C5862" t="s">
        <v>1763</v>
      </c>
    </row>
    <row r="5863" spans="1:3" hidden="1" x14ac:dyDescent="0.25">
      <c r="A5863">
        <v>5862</v>
      </c>
      <c r="B5863" s="10" t="s">
        <v>8455</v>
      </c>
      <c r="C5863" t="s">
        <v>16142</v>
      </c>
    </row>
    <row r="5864" spans="1:3" hidden="1" x14ac:dyDescent="0.25">
      <c r="A5864">
        <v>5863</v>
      </c>
      <c r="B5864" s="10" t="s">
        <v>8456</v>
      </c>
      <c r="C5864" t="s">
        <v>16143</v>
      </c>
    </row>
    <row r="5865" spans="1:3" hidden="1" x14ac:dyDescent="0.25">
      <c r="A5865">
        <v>5864</v>
      </c>
      <c r="B5865" s="10" t="s">
        <v>8457</v>
      </c>
      <c r="C5865" t="s">
        <v>1764</v>
      </c>
    </row>
    <row r="5866" spans="1:3" hidden="1" x14ac:dyDescent="0.25">
      <c r="A5866">
        <v>5865</v>
      </c>
      <c r="B5866" s="10" t="s">
        <v>8458</v>
      </c>
      <c r="C5866" t="s">
        <v>1765</v>
      </c>
    </row>
    <row r="5867" spans="1:3" hidden="1" x14ac:dyDescent="0.25">
      <c r="A5867">
        <v>5866</v>
      </c>
      <c r="B5867" s="10" t="s">
        <v>8459</v>
      </c>
      <c r="C5867" t="s">
        <v>1766</v>
      </c>
    </row>
    <row r="5868" spans="1:3" hidden="1" x14ac:dyDescent="0.25">
      <c r="A5868">
        <v>5867</v>
      </c>
      <c r="B5868" s="10" t="s">
        <v>8460</v>
      </c>
      <c r="C5868" t="s">
        <v>16144</v>
      </c>
    </row>
    <row r="5869" spans="1:3" hidden="1" x14ac:dyDescent="0.25">
      <c r="A5869">
        <v>5868</v>
      </c>
      <c r="B5869" s="10" t="s">
        <v>8461</v>
      </c>
      <c r="C5869" t="s">
        <v>16145</v>
      </c>
    </row>
    <row r="5870" spans="1:3" hidden="1" x14ac:dyDescent="0.25">
      <c r="A5870">
        <v>5869</v>
      </c>
      <c r="B5870" s="10" t="s">
        <v>8462</v>
      </c>
      <c r="C5870" t="s">
        <v>1767</v>
      </c>
    </row>
    <row r="5871" spans="1:3" hidden="1" x14ac:dyDescent="0.25">
      <c r="A5871">
        <v>5870</v>
      </c>
      <c r="B5871" s="10" t="s">
        <v>8463</v>
      </c>
      <c r="C5871" t="s">
        <v>1768</v>
      </c>
    </row>
    <row r="5872" spans="1:3" hidden="1" x14ac:dyDescent="0.25">
      <c r="A5872">
        <v>5871</v>
      </c>
      <c r="B5872" s="10" t="s">
        <v>8464</v>
      </c>
      <c r="C5872" t="s">
        <v>16146</v>
      </c>
    </row>
    <row r="5873" spans="1:3" hidden="1" x14ac:dyDescent="0.25">
      <c r="A5873">
        <v>5872</v>
      </c>
      <c r="B5873" s="10" t="s">
        <v>8465</v>
      </c>
      <c r="C5873" t="s">
        <v>16147</v>
      </c>
    </row>
    <row r="5874" spans="1:3" hidden="1" x14ac:dyDescent="0.25">
      <c r="A5874">
        <v>5873</v>
      </c>
      <c r="B5874" s="10" t="s">
        <v>8466</v>
      </c>
      <c r="C5874" t="s">
        <v>16148</v>
      </c>
    </row>
    <row r="5875" spans="1:3" hidden="1" x14ac:dyDescent="0.25">
      <c r="A5875">
        <v>5874</v>
      </c>
      <c r="B5875" s="10" t="s">
        <v>8467</v>
      </c>
      <c r="C5875" t="s">
        <v>16149</v>
      </c>
    </row>
    <row r="5876" spans="1:3" hidden="1" x14ac:dyDescent="0.25">
      <c r="A5876">
        <v>5875</v>
      </c>
      <c r="B5876" s="10" t="s">
        <v>8468</v>
      </c>
      <c r="C5876" t="s">
        <v>16150</v>
      </c>
    </row>
    <row r="5877" spans="1:3" hidden="1" x14ac:dyDescent="0.25">
      <c r="A5877">
        <v>5876</v>
      </c>
      <c r="B5877" s="10" t="s">
        <v>8469</v>
      </c>
      <c r="C5877" t="s">
        <v>1769</v>
      </c>
    </row>
    <row r="5878" spans="1:3" hidden="1" x14ac:dyDescent="0.25">
      <c r="A5878">
        <v>5877</v>
      </c>
      <c r="B5878" s="10" t="s">
        <v>8470</v>
      </c>
      <c r="C5878" t="s">
        <v>16151</v>
      </c>
    </row>
    <row r="5879" spans="1:3" hidden="1" x14ac:dyDescent="0.25">
      <c r="A5879">
        <v>5878</v>
      </c>
      <c r="B5879" s="10" t="s">
        <v>8471</v>
      </c>
      <c r="C5879" t="s">
        <v>15768</v>
      </c>
    </row>
    <row r="5880" spans="1:3" hidden="1" x14ac:dyDescent="0.25">
      <c r="A5880">
        <v>5879</v>
      </c>
      <c r="B5880" s="10" t="s">
        <v>8472</v>
      </c>
      <c r="C5880" t="s">
        <v>16152</v>
      </c>
    </row>
    <row r="5881" spans="1:3" hidden="1" x14ac:dyDescent="0.25">
      <c r="A5881">
        <v>5880</v>
      </c>
      <c r="B5881" s="10" t="s">
        <v>8473</v>
      </c>
      <c r="C5881" t="s">
        <v>1770</v>
      </c>
    </row>
    <row r="5882" spans="1:3" hidden="1" x14ac:dyDescent="0.25">
      <c r="A5882">
        <v>5881</v>
      </c>
      <c r="B5882" s="10" t="s">
        <v>8474</v>
      </c>
      <c r="C5882" t="s">
        <v>16153</v>
      </c>
    </row>
    <row r="5883" spans="1:3" hidden="1" x14ac:dyDescent="0.25">
      <c r="A5883">
        <v>5882</v>
      </c>
      <c r="B5883" s="10" t="s">
        <v>8475</v>
      </c>
      <c r="C5883" t="s">
        <v>16154</v>
      </c>
    </row>
    <row r="5884" spans="1:3" hidden="1" x14ac:dyDescent="0.25">
      <c r="A5884">
        <v>5883</v>
      </c>
      <c r="B5884" s="10" t="s">
        <v>8476</v>
      </c>
      <c r="C5884" t="s">
        <v>16155</v>
      </c>
    </row>
    <row r="5885" spans="1:3" hidden="1" x14ac:dyDescent="0.25">
      <c r="A5885">
        <v>5884</v>
      </c>
      <c r="B5885" s="10" t="s">
        <v>8477</v>
      </c>
      <c r="C5885" t="s">
        <v>16156</v>
      </c>
    </row>
    <row r="5886" spans="1:3" hidden="1" x14ac:dyDescent="0.25">
      <c r="A5886">
        <v>5885</v>
      </c>
      <c r="B5886" s="10" t="s">
        <v>8478</v>
      </c>
      <c r="C5886" t="s">
        <v>16157</v>
      </c>
    </row>
    <row r="5887" spans="1:3" hidden="1" x14ac:dyDescent="0.25">
      <c r="A5887">
        <v>5886</v>
      </c>
      <c r="B5887" s="10" t="s">
        <v>8479</v>
      </c>
      <c r="C5887" t="s">
        <v>16158</v>
      </c>
    </row>
    <row r="5888" spans="1:3" hidden="1" x14ac:dyDescent="0.25">
      <c r="A5888">
        <v>5887</v>
      </c>
      <c r="B5888" s="10" t="s">
        <v>8480</v>
      </c>
      <c r="C5888" t="s">
        <v>16159</v>
      </c>
    </row>
    <row r="5889" spans="1:3" hidden="1" x14ac:dyDescent="0.25">
      <c r="A5889">
        <v>5888</v>
      </c>
      <c r="B5889" s="10" t="s">
        <v>8481</v>
      </c>
      <c r="C5889" t="s">
        <v>16160</v>
      </c>
    </row>
    <row r="5890" spans="1:3" hidden="1" x14ac:dyDescent="0.25">
      <c r="A5890">
        <v>5889</v>
      </c>
      <c r="B5890" s="10" t="s">
        <v>8482</v>
      </c>
      <c r="C5890" t="s">
        <v>16161</v>
      </c>
    </row>
    <row r="5891" spans="1:3" hidden="1" x14ac:dyDescent="0.25">
      <c r="A5891">
        <v>5890</v>
      </c>
      <c r="B5891" s="10" t="s">
        <v>8483</v>
      </c>
      <c r="C5891" t="s">
        <v>16162</v>
      </c>
    </row>
    <row r="5892" spans="1:3" hidden="1" x14ac:dyDescent="0.25">
      <c r="A5892">
        <v>5891</v>
      </c>
      <c r="B5892" s="10" t="s">
        <v>8484</v>
      </c>
      <c r="C5892" t="s">
        <v>16163</v>
      </c>
    </row>
    <row r="5893" spans="1:3" hidden="1" x14ac:dyDescent="0.25">
      <c r="A5893">
        <v>5892</v>
      </c>
      <c r="B5893" s="10" t="s">
        <v>8485</v>
      </c>
      <c r="C5893" t="s">
        <v>16164</v>
      </c>
    </row>
    <row r="5894" spans="1:3" hidden="1" x14ac:dyDescent="0.25">
      <c r="A5894">
        <v>5893</v>
      </c>
      <c r="B5894" s="10" t="s">
        <v>8486</v>
      </c>
      <c r="C5894" t="s">
        <v>1772</v>
      </c>
    </row>
    <row r="5895" spans="1:3" hidden="1" x14ac:dyDescent="0.25">
      <c r="A5895">
        <v>5894</v>
      </c>
      <c r="B5895" s="10" t="s">
        <v>8487</v>
      </c>
      <c r="C5895" t="s">
        <v>1773</v>
      </c>
    </row>
    <row r="5896" spans="1:3" hidden="1" x14ac:dyDescent="0.25">
      <c r="A5896">
        <v>5895</v>
      </c>
      <c r="B5896" s="10" t="s">
        <v>8488</v>
      </c>
      <c r="C5896" t="s">
        <v>16165</v>
      </c>
    </row>
    <row r="5897" spans="1:3" hidden="1" x14ac:dyDescent="0.25">
      <c r="A5897">
        <v>5896</v>
      </c>
      <c r="B5897" s="10" t="s">
        <v>8489</v>
      </c>
      <c r="C5897" t="s">
        <v>16166</v>
      </c>
    </row>
    <row r="5898" spans="1:3" hidden="1" x14ac:dyDescent="0.25">
      <c r="A5898">
        <v>5897</v>
      </c>
      <c r="B5898" s="10" t="s">
        <v>8490</v>
      </c>
      <c r="C5898" t="s">
        <v>16167</v>
      </c>
    </row>
    <row r="5899" spans="1:3" hidden="1" x14ac:dyDescent="0.25">
      <c r="A5899">
        <v>5898</v>
      </c>
      <c r="B5899" s="10" t="s">
        <v>8491</v>
      </c>
      <c r="C5899" t="s">
        <v>16168</v>
      </c>
    </row>
    <row r="5900" spans="1:3" hidden="1" x14ac:dyDescent="0.25">
      <c r="A5900">
        <v>5899</v>
      </c>
      <c r="B5900" s="10" t="s">
        <v>8492</v>
      </c>
      <c r="C5900" t="s">
        <v>16169</v>
      </c>
    </row>
    <row r="5901" spans="1:3" hidden="1" x14ac:dyDescent="0.25">
      <c r="A5901">
        <v>5900</v>
      </c>
      <c r="B5901" s="10" t="s">
        <v>8493</v>
      </c>
      <c r="C5901" t="s">
        <v>16170</v>
      </c>
    </row>
    <row r="5902" spans="1:3" hidden="1" x14ac:dyDescent="0.25">
      <c r="A5902">
        <v>5901</v>
      </c>
      <c r="B5902" s="10" t="s">
        <v>8494</v>
      </c>
      <c r="C5902" t="s">
        <v>16171</v>
      </c>
    </row>
    <row r="5903" spans="1:3" hidden="1" x14ac:dyDescent="0.25">
      <c r="A5903">
        <v>5902</v>
      </c>
      <c r="B5903" s="10" t="s">
        <v>8495</v>
      </c>
      <c r="C5903" t="s">
        <v>16172</v>
      </c>
    </row>
    <row r="5904" spans="1:3" hidden="1" x14ac:dyDescent="0.25">
      <c r="A5904">
        <v>5903</v>
      </c>
      <c r="B5904" s="10" t="s">
        <v>8496</v>
      </c>
      <c r="C5904" t="s">
        <v>16173</v>
      </c>
    </row>
    <row r="5905" spans="1:3" hidden="1" x14ac:dyDescent="0.25">
      <c r="A5905">
        <v>5904</v>
      </c>
      <c r="B5905" s="10" t="s">
        <v>8497</v>
      </c>
      <c r="C5905" t="s">
        <v>16174</v>
      </c>
    </row>
    <row r="5906" spans="1:3" hidden="1" x14ac:dyDescent="0.25">
      <c r="A5906">
        <v>5905</v>
      </c>
      <c r="B5906" s="10" t="s">
        <v>8498</v>
      </c>
      <c r="C5906" t="s">
        <v>16175</v>
      </c>
    </row>
    <row r="5907" spans="1:3" hidden="1" x14ac:dyDescent="0.25">
      <c r="A5907">
        <v>5906</v>
      </c>
      <c r="B5907" s="10" t="s">
        <v>8499</v>
      </c>
      <c r="C5907" t="s">
        <v>16176</v>
      </c>
    </row>
    <row r="5908" spans="1:3" hidden="1" x14ac:dyDescent="0.25">
      <c r="A5908">
        <v>5907</v>
      </c>
      <c r="B5908" s="10" t="s">
        <v>8500</v>
      </c>
      <c r="C5908" t="s">
        <v>16177</v>
      </c>
    </row>
    <row r="5909" spans="1:3" hidden="1" x14ac:dyDescent="0.25">
      <c r="A5909">
        <v>5908</v>
      </c>
      <c r="B5909" s="10" t="s">
        <v>8501</v>
      </c>
      <c r="C5909" t="s">
        <v>16178</v>
      </c>
    </row>
    <row r="5910" spans="1:3" hidden="1" x14ac:dyDescent="0.25">
      <c r="A5910">
        <v>5909</v>
      </c>
      <c r="B5910" s="10" t="s">
        <v>8502</v>
      </c>
      <c r="C5910" t="s">
        <v>16179</v>
      </c>
    </row>
    <row r="5911" spans="1:3" hidden="1" x14ac:dyDescent="0.25">
      <c r="A5911">
        <v>5910</v>
      </c>
      <c r="B5911" s="10" t="s">
        <v>8503</v>
      </c>
      <c r="C5911" t="s">
        <v>16180</v>
      </c>
    </row>
    <row r="5912" spans="1:3" hidden="1" x14ac:dyDescent="0.25">
      <c r="A5912">
        <v>5911</v>
      </c>
      <c r="B5912" s="10" t="s">
        <v>8504</v>
      </c>
      <c r="C5912" t="s">
        <v>16181</v>
      </c>
    </row>
    <row r="5913" spans="1:3" hidden="1" x14ac:dyDescent="0.25">
      <c r="A5913">
        <v>5912</v>
      </c>
      <c r="B5913" s="10" t="s">
        <v>8505</v>
      </c>
      <c r="C5913" t="s">
        <v>16182</v>
      </c>
    </row>
    <row r="5914" spans="1:3" hidden="1" x14ac:dyDescent="0.25">
      <c r="A5914">
        <v>5913</v>
      </c>
      <c r="B5914" s="10" t="s">
        <v>8506</v>
      </c>
      <c r="C5914" t="s">
        <v>16183</v>
      </c>
    </row>
    <row r="5915" spans="1:3" hidden="1" x14ac:dyDescent="0.25">
      <c r="A5915">
        <v>5914</v>
      </c>
      <c r="B5915" s="10" t="s">
        <v>8507</v>
      </c>
      <c r="C5915" t="s">
        <v>16184</v>
      </c>
    </row>
    <row r="5916" spans="1:3" hidden="1" x14ac:dyDescent="0.25">
      <c r="A5916">
        <v>5915</v>
      </c>
      <c r="B5916" s="10" t="s">
        <v>8508</v>
      </c>
      <c r="C5916" t="s">
        <v>16185</v>
      </c>
    </row>
    <row r="5917" spans="1:3" hidden="1" x14ac:dyDescent="0.25">
      <c r="A5917">
        <v>5916</v>
      </c>
      <c r="B5917" s="10" t="s">
        <v>8509</v>
      </c>
      <c r="C5917" t="s">
        <v>16186</v>
      </c>
    </row>
    <row r="5918" spans="1:3" hidden="1" x14ac:dyDescent="0.25">
      <c r="A5918">
        <v>5917</v>
      </c>
      <c r="B5918" s="10" t="s">
        <v>8510</v>
      </c>
      <c r="C5918" t="s">
        <v>16187</v>
      </c>
    </row>
    <row r="5919" spans="1:3" hidden="1" x14ac:dyDescent="0.25">
      <c r="A5919">
        <v>5918</v>
      </c>
      <c r="B5919" s="10" t="s">
        <v>8511</v>
      </c>
      <c r="C5919" t="s">
        <v>16188</v>
      </c>
    </row>
    <row r="5920" spans="1:3" hidden="1" x14ac:dyDescent="0.25">
      <c r="A5920">
        <v>5919</v>
      </c>
      <c r="B5920" s="10" t="s">
        <v>8512</v>
      </c>
      <c r="C5920" t="s">
        <v>16189</v>
      </c>
    </row>
    <row r="5921" spans="1:3" hidden="1" x14ac:dyDescent="0.25">
      <c r="A5921">
        <v>5920</v>
      </c>
      <c r="B5921" s="10" t="s">
        <v>8513</v>
      </c>
      <c r="C5921" t="s">
        <v>16190</v>
      </c>
    </row>
    <row r="5922" spans="1:3" hidden="1" x14ac:dyDescent="0.25">
      <c r="A5922">
        <v>5921</v>
      </c>
      <c r="B5922" s="10" t="s">
        <v>8514</v>
      </c>
      <c r="C5922" t="s">
        <v>16191</v>
      </c>
    </row>
    <row r="5923" spans="1:3" hidden="1" x14ac:dyDescent="0.25">
      <c r="A5923">
        <v>5922</v>
      </c>
      <c r="B5923" s="10" t="s">
        <v>8515</v>
      </c>
      <c r="C5923" t="s">
        <v>16192</v>
      </c>
    </row>
    <row r="5924" spans="1:3" hidden="1" x14ac:dyDescent="0.25">
      <c r="A5924">
        <v>5923</v>
      </c>
      <c r="B5924" s="10" t="s">
        <v>8516</v>
      </c>
      <c r="C5924" t="s">
        <v>16193</v>
      </c>
    </row>
    <row r="5925" spans="1:3" hidden="1" x14ac:dyDescent="0.25">
      <c r="A5925">
        <v>5924</v>
      </c>
      <c r="B5925" s="10" t="s">
        <v>8517</v>
      </c>
      <c r="C5925" t="s">
        <v>16194</v>
      </c>
    </row>
    <row r="5926" spans="1:3" hidden="1" x14ac:dyDescent="0.25">
      <c r="A5926">
        <v>5925</v>
      </c>
      <c r="B5926" s="10" t="s">
        <v>8518</v>
      </c>
      <c r="C5926" t="s">
        <v>16195</v>
      </c>
    </row>
    <row r="5927" spans="1:3" hidden="1" x14ac:dyDescent="0.25">
      <c r="A5927">
        <v>5926</v>
      </c>
      <c r="B5927" s="10" t="s">
        <v>8519</v>
      </c>
      <c r="C5927" t="s">
        <v>16196</v>
      </c>
    </row>
    <row r="5928" spans="1:3" hidden="1" x14ac:dyDescent="0.25">
      <c r="A5928">
        <v>5927</v>
      </c>
      <c r="B5928" s="10" t="s">
        <v>8520</v>
      </c>
      <c r="C5928" t="s">
        <v>16197</v>
      </c>
    </row>
    <row r="5929" spans="1:3" hidden="1" x14ac:dyDescent="0.25">
      <c r="A5929">
        <v>5928</v>
      </c>
      <c r="B5929" s="10" t="s">
        <v>8521</v>
      </c>
      <c r="C5929" t="s">
        <v>16198</v>
      </c>
    </row>
    <row r="5930" spans="1:3" hidden="1" x14ac:dyDescent="0.25">
      <c r="A5930">
        <v>5929</v>
      </c>
      <c r="B5930" s="10" t="s">
        <v>8522</v>
      </c>
      <c r="C5930" t="s">
        <v>16199</v>
      </c>
    </row>
    <row r="5931" spans="1:3" hidden="1" x14ac:dyDescent="0.25">
      <c r="A5931">
        <v>5930</v>
      </c>
      <c r="B5931" s="10" t="s">
        <v>8523</v>
      </c>
      <c r="C5931" t="s">
        <v>16200</v>
      </c>
    </row>
    <row r="5932" spans="1:3" hidden="1" x14ac:dyDescent="0.25">
      <c r="A5932">
        <v>5931</v>
      </c>
      <c r="B5932" s="10" t="s">
        <v>8524</v>
      </c>
      <c r="C5932" t="s">
        <v>16201</v>
      </c>
    </row>
    <row r="5933" spans="1:3" hidden="1" x14ac:dyDescent="0.25">
      <c r="A5933">
        <v>5932</v>
      </c>
      <c r="B5933" s="10" t="s">
        <v>8525</v>
      </c>
      <c r="C5933" t="s">
        <v>16202</v>
      </c>
    </row>
    <row r="5934" spans="1:3" hidden="1" x14ac:dyDescent="0.25">
      <c r="A5934">
        <v>5933</v>
      </c>
      <c r="B5934" s="10" t="s">
        <v>8526</v>
      </c>
      <c r="C5934" t="s">
        <v>16203</v>
      </c>
    </row>
    <row r="5935" spans="1:3" hidden="1" x14ac:dyDescent="0.25">
      <c r="A5935">
        <v>5934</v>
      </c>
      <c r="B5935" s="10" t="s">
        <v>8527</v>
      </c>
      <c r="C5935" t="s">
        <v>16204</v>
      </c>
    </row>
    <row r="5936" spans="1:3" hidden="1" x14ac:dyDescent="0.25">
      <c r="A5936">
        <v>5935</v>
      </c>
      <c r="B5936" s="10" t="s">
        <v>8528</v>
      </c>
      <c r="C5936" t="s">
        <v>16205</v>
      </c>
    </row>
    <row r="5937" spans="1:3" hidden="1" x14ac:dyDescent="0.25">
      <c r="A5937">
        <v>5936</v>
      </c>
      <c r="B5937" s="10" t="s">
        <v>8529</v>
      </c>
      <c r="C5937" t="s">
        <v>16206</v>
      </c>
    </row>
    <row r="5938" spans="1:3" hidden="1" x14ac:dyDescent="0.25">
      <c r="A5938">
        <v>5937</v>
      </c>
      <c r="B5938" s="10" t="s">
        <v>8530</v>
      </c>
      <c r="C5938" t="s">
        <v>16207</v>
      </c>
    </row>
    <row r="5939" spans="1:3" hidden="1" x14ac:dyDescent="0.25">
      <c r="A5939">
        <v>5938</v>
      </c>
      <c r="B5939" s="10" t="s">
        <v>8531</v>
      </c>
      <c r="C5939" t="s">
        <v>16208</v>
      </c>
    </row>
    <row r="5940" spans="1:3" hidden="1" x14ac:dyDescent="0.25">
      <c r="A5940">
        <v>5939</v>
      </c>
      <c r="B5940" s="10" t="s">
        <v>8532</v>
      </c>
      <c r="C5940" t="s">
        <v>16209</v>
      </c>
    </row>
    <row r="5941" spans="1:3" hidden="1" x14ac:dyDescent="0.25">
      <c r="A5941">
        <v>5940</v>
      </c>
      <c r="B5941" s="10" t="s">
        <v>8533</v>
      </c>
      <c r="C5941" t="s">
        <v>16210</v>
      </c>
    </row>
    <row r="5942" spans="1:3" hidden="1" x14ac:dyDescent="0.25">
      <c r="A5942">
        <v>5941</v>
      </c>
      <c r="B5942" s="10" t="s">
        <v>8534</v>
      </c>
      <c r="C5942" t="s">
        <v>1774</v>
      </c>
    </row>
    <row r="5943" spans="1:3" hidden="1" x14ac:dyDescent="0.25">
      <c r="A5943">
        <v>5942</v>
      </c>
      <c r="B5943" s="10" t="s">
        <v>8535</v>
      </c>
      <c r="C5943" t="s">
        <v>16211</v>
      </c>
    </row>
    <row r="5944" spans="1:3" hidden="1" x14ac:dyDescent="0.25">
      <c r="A5944">
        <v>5943</v>
      </c>
      <c r="B5944" s="10" t="s">
        <v>8536</v>
      </c>
      <c r="C5944" t="s">
        <v>16212</v>
      </c>
    </row>
    <row r="5945" spans="1:3" hidden="1" x14ac:dyDescent="0.25">
      <c r="A5945">
        <v>5944</v>
      </c>
      <c r="B5945" s="10" t="s">
        <v>8537</v>
      </c>
      <c r="C5945" t="s">
        <v>16213</v>
      </c>
    </row>
    <row r="5946" spans="1:3" hidden="1" x14ac:dyDescent="0.25">
      <c r="A5946">
        <v>5945</v>
      </c>
      <c r="B5946" s="10" t="s">
        <v>8538</v>
      </c>
      <c r="C5946" t="s">
        <v>1775</v>
      </c>
    </row>
    <row r="5947" spans="1:3" hidden="1" x14ac:dyDescent="0.25">
      <c r="A5947">
        <v>5946</v>
      </c>
      <c r="B5947" s="10" t="s">
        <v>8539</v>
      </c>
      <c r="C5947" t="s">
        <v>1776</v>
      </c>
    </row>
    <row r="5948" spans="1:3" hidden="1" x14ac:dyDescent="0.25">
      <c r="A5948">
        <v>5947</v>
      </c>
      <c r="B5948" s="10" t="s">
        <v>8540</v>
      </c>
      <c r="C5948" t="s">
        <v>16214</v>
      </c>
    </row>
    <row r="5949" spans="1:3" hidden="1" x14ac:dyDescent="0.25">
      <c r="A5949">
        <v>5948</v>
      </c>
      <c r="B5949" s="10" t="s">
        <v>8541</v>
      </c>
      <c r="C5949" t="s">
        <v>16215</v>
      </c>
    </row>
    <row r="5950" spans="1:3" hidden="1" x14ac:dyDescent="0.25">
      <c r="A5950">
        <v>5949</v>
      </c>
      <c r="B5950" s="10" t="s">
        <v>8542</v>
      </c>
      <c r="C5950" t="s">
        <v>16161</v>
      </c>
    </row>
    <row r="5951" spans="1:3" hidden="1" x14ac:dyDescent="0.25">
      <c r="A5951">
        <v>5950</v>
      </c>
      <c r="B5951" s="10" t="s">
        <v>8543</v>
      </c>
      <c r="C5951" t="s">
        <v>16216</v>
      </c>
    </row>
    <row r="5952" spans="1:3" hidden="1" x14ac:dyDescent="0.25">
      <c r="A5952">
        <v>5951</v>
      </c>
      <c r="B5952" s="10" t="s">
        <v>8544</v>
      </c>
      <c r="C5952" t="s">
        <v>1777</v>
      </c>
    </row>
    <row r="5953" spans="1:3" hidden="1" x14ac:dyDescent="0.25">
      <c r="A5953">
        <v>5952</v>
      </c>
      <c r="B5953" s="10" t="s">
        <v>8545</v>
      </c>
      <c r="C5953" t="s">
        <v>1778</v>
      </c>
    </row>
    <row r="5954" spans="1:3" hidden="1" x14ac:dyDescent="0.25">
      <c r="A5954">
        <v>5953</v>
      </c>
      <c r="B5954" s="10" t="s">
        <v>8546</v>
      </c>
      <c r="C5954" t="s">
        <v>15494</v>
      </c>
    </row>
    <row r="5955" spans="1:3" hidden="1" x14ac:dyDescent="0.25">
      <c r="A5955">
        <v>5954</v>
      </c>
      <c r="B5955" s="10" t="s">
        <v>8547</v>
      </c>
      <c r="C5955" t="s">
        <v>1779</v>
      </c>
    </row>
    <row r="5956" spans="1:3" hidden="1" x14ac:dyDescent="0.25">
      <c r="A5956">
        <v>5955</v>
      </c>
      <c r="B5956" s="10" t="s">
        <v>8548</v>
      </c>
      <c r="C5956" t="s">
        <v>1780</v>
      </c>
    </row>
    <row r="5957" spans="1:3" hidden="1" x14ac:dyDescent="0.25">
      <c r="A5957">
        <v>5956</v>
      </c>
      <c r="B5957" s="10" t="s">
        <v>8549</v>
      </c>
      <c r="C5957" t="s">
        <v>1781</v>
      </c>
    </row>
    <row r="5958" spans="1:3" hidden="1" x14ac:dyDescent="0.25">
      <c r="A5958">
        <v>5957</v>
      </c>
      <c r="B5958" s="10" t="s">
        <v>8550</v>
      </c>
      <c r="C5958" t="s">
        <v>1782</v>
      </c>
    </row>
    <row r="5959" spans="1:3" hidden="1" x14ac:dyDescent="0.25">
      <c r="A5959">
        <v>5958</v>
      </c>
      <c r="B5959" s="10" t="s">
        <v>8551</v>
      </c>
      <c r="C5959" t="s">
        <v>16217</v>
      </c>
    </row>
    <row r="5960" spans="1:3" hidden="1" x14ac:dyDescent="0.25">
      <c r="A5960">
        <v>5959</v>
      </c>
      <c r="B5960" s="10" t="s">
        <v>8552</v>
      </c>
      <c r="C5960" t="s">
        <v>1783</v>
      </c>
    </row>
    <row r="5961" spans="1:3" hidden="1" x14ac:dyDescent="0.25">
      <c r="A5961">
        <v>5960</v>
      </c>
      <c r="B5961" s="10" t="s">
        <v>8553</v>
      </c>
      <c r="C5961" t="s">
        <v>1784</v>
      </c>
    </row>
    <row r="5962" spans="1:3" hidden="1" x14ac:dyDescent="0.25">
      <c r="A5962">
        <v>5961</v>
      </c>
      <c r="B5962" s="10" t="s">
        <v>8554</v>
      </c>
      <c r="C5962" t="s">
        <v>16218</v>
      </c>
    </row>
    <row r="5963" spans="1:3" hidden="1" x14ac:dyDescent="0.25">
      <c r="A5963">
        <v>5962</v>
      </c>
      <c r="B5963" s="10" t="s">
        <v>8555</v>
      </c>
      <c r="C5963" t="s">
        <v>16219</v>
      </c>
    </row>
    <row r="5964" spans="1:3" hidden="1" x14ac:dyDescent="0.25">
      <c r="A5964">
        <v>5963</v>
      </c>
      <c r="B5964" s="10" t="s">
        <v>8556</v>
      </c>
      <c r="C5964" t="s">
        <v>1785</v>
      </c>
    </row>
    <row r="5965" spans="1:3" hidden="1" x14ac:dyDescent="0.25">
      <c r="A5965">
        <v>5964</v>
      </c>
      <c r="B5965" s="10" t="s">
        <v>8557</v>
      </c>
      <c r="C5965" t="s">
        <v>1786</v>
      </c>
    </row>
    <row r="5966" spans="1:3" hidden="1" x14ac:dyDescent="0.25">
      <c r="A5966">
        <v>5965</v>
      </c>
      <c r="B5966" s="10" t="s">
        <v>8558</v>
      </c>
      <c r="C5966" t="s">
        <v>1787</v>
      </c>
    </row>
    <row r="5967" spans="1:3" hidden="1" x14ac:dyDescent="0.25">
      <c r="A5967">
        <v>5966</v>
      </c>
      <c r="B5967" s="10" t="s">
        <v>8559</v>
      </c>
      <c r="C5967" t="s">
        <v>16220</v>
      </c>
    </row>
    <row r="5968" spans="1:3" hidden="1" x14ac:dyDescent="0.25">
      <c r="A5968">
        <v>5967</v>
      </c>
      <c r="B5968" s="10" t="s">
        <v>8560</v>
      </c>
      <c r="C5968" t="s">
        <v>16221</v>
      </c>
    </row>
    <row r="5969" spans="1:3" hidden="1" x14ac:dyDescent="0.25">
      <c r="A5969">
        <v>5968</v>
      </c>
      <c r="B5969" s="10" t="s">
        <v>8561</v>
      </c>
      <c r="C5969" t="s">
        <v>16222</v>
      </c>
    </row>
    <row r="5970" spans="1:3" hidden="1" x14ac:dyDescent="0.25">
      <c r="A5970">
        <v>5969</v>
      </c>
      <c r="B5970" s="10" t="s">
        <v>8562</v>
      </c>
      <c r="C5970" t="s">
        <v>16223</v>
      </c>
    </row>
    <row r="5971" spans="1:3" hidden="1" x14ac:dyDescent="0.25">
      <c r="A5971">
        <v>5970</v>
      </c>
      <c r="B5971" s="10" t="s">
        <v>8563</v>
      </c>
      <c r="C5971" t="s">
        <v>1788</v>
      </c>
    </row>
    <row r="5972" spans="1:3" hidden="1" x14ac:dyDescent="0.25">
      <c r="A5972">
        <v>5971</v>
      </c>
      <c r="B5972" s="10" t="s">
        <v>8564</v>
      </c>
      <c r="C5972" t="s">
        <v>16224</v>
      </c>
    </row>
    <row r="5973" spans="1:3" hidden="1" x14ac:dyDescent="0.25">
      <c r="A5973">
        <v>5972</v>
      </c>
      <c r="B5973" s="10" t="s">
        <v>8565</v>
      </c>
      <c r="C5973" t="s">
        <v>1789</v>
      </c>
    </row>
    <row r="5974" spans="1:3" hidden="1" x14ac:dyDescent="0.25">
      <c r="A5974">
        <v>5973</v>
      </c>
      <c r="B5974" s="10" t="s">
        <v>8566</v>
      </c>
      <c r="C5974" t="s">
        <v>16225</v>
      </c>
    </row>
    <row r="5975" spans="1:3" hidden="1" x14ac:dyDescent="0.25">
      <c r="A5975">
        <v>5974</v>
      </c>
      <c r="B5975" s="10" t="s">
        <v>8567</v>
      </c>
      <c r="C5975" t="s">
        <v>16226</v>
      </c>
    </row>
    <row r="5976" spans="1:3" hidden="1" x14ac:dyDescent="0.25">
      <c r="A5976">
        <v>5975</v>
      </c>
      <c r="B5976" s="10" t="s">
        <v>8568</v>
      </c>
      <c r="C5976" t="s">
        <v>1790</v>
      </c>
    </row>
    <row r="5977" spans="1:3" hidden="1" x14ac:dyDescent="0.25">
      <c r="A5977">
        <v>5976</v>
      </c>
      <c r="B5977" s="10" t="s">
        <v>8569</v>
      </c>
      <c r="C5977" t="s">
        <v>1791</v>
      </c>
    </row>
    <row r="5978" spans="1:3" hidden="1" x14ac:dyDescent="0.25">
      <c r="A5978">
        <v>5977</v>
      </c>
      <c r="B5978" s="10" t="s">
        <v>8570</v>
      </c>
      <c r="C5978" t="s">
        <v>16227</v>
      </c>
    </row>
    <row r="5979" spans="1:3" hidden="1" x14ac:dyDescent="0.25">
      <c r="A5979">
        <v>5978</v>
      </c>
      <c r="B5979" s="10" t="s">
        <v>8571</v>
      </c>
      <c r="C5979" t="s">
        <v>16228</v>
      </c>
    </row>
    <row r="5980" spans="1:3" hidden="1" x14ac:dyDescent="0.25">
      <c r="A5980">
        <v>5979</v>
      </c>
      <c r="B5980" s="10" t="s">
        <v>8572</v>
      </c>
      <c r="C5980" t="s">
        <v>16229</v>
      </c>
    </row>
    <row r="5981" spans="1:3" hidden="1" x14ac:dyDescent="0.25">
      <c r="A5981">
        <v>5980</v>
      </c>
      <c r="B5981" s="10" t="s">
        <v>8573</v>
      </c>
      <c r="C5981" t="s">
        <v>16230</v>
      </c>
    </row>
    <row r="5982" spans="1:3" hidden="1" x14ac:dyDescent="0.25">
      <c r="A5982">
        <v>5981</v>
      </c>
      <c r="B5982" s="10" t="s">
        <v>8574</v>
      </c>
      <c r="C5982" t="s">
        <v>16231</v>
      </c>
    </row>
    <row r="5983" spans="1:3" hidden="1" x14ac:dyDescent="0.25">
      <c r="A5983">
        <v>5982</v>
      </c>
      <c r="B5983" s="10" t="s">
        <v>8575</v>
      </c>
      <c r="C5983" t="s">
        <v>16232</v>
      </c>
    </row>
    <row r="5984" spans="1:3" hidden="1" x14ac:dyDescent="0.25">
      <c r="A5984">
        <v>5983</v>
      </c>
      <c r="B5984" s="10" t="s">
        <v>8576</v>
      </c>
      <c r="C5984" t="s">
        <v>16233</v>
      </c>
    </row>
    <row r="5985" spans="1:3" hidden="1" x14ac:dyDescent="0.25">
      <c r="A5985">
        <v>5984</v>
      </c>
      <c r="B5985" s="10" t="s">
        <v>8577</v>
      </c>
      <c r="C5985" t="s">
        <v>16234</v>
      </c>
    </row>
    <row r="5986" spans="1:3" hidden="1" x14ac:dyDescent="0.25">
      <c r="A5986">
        <v>5985</v>
      </c>
      <c r="B5986" s="10" t="s">
        <v>8578</v>
      </c>
      <c r="C5986" t="s">
        <v>16235</v>
      </c>
    </row>
    <row r="5987" spans="1:3" hidden="1" x14ac:dyDescent="0.25">
      <c r="A5987">
        <v>5986</v>
      </c>
      <c r="B5987" s="10" t="s">
        <v>8579</v>
      </c>
      <c r="C5987" t="s">
        <v>1792</v>
      </c>
    </row>
    <row r="5988" spans="1:3" hidden="1" x14ac:dyDescent="0.25">
      <c r="A5988">
        <v>5987</v>
      </c>
      <c r="B5988" s="10" t="s">
        <v>8580</v>
      </c>
      <c r="C5988" t="s">
        <v>1793</v>
      </c>
    </row>
    <row r="5989" spans="1:3" hidden="1" x14ac:dyDescent="0.25">
      <c r="A5989">
        <v>5988</v>
      </c>
      <c r="B5989" s="10" t="s">
        <v>8581</v>
      </c>
      <c r="C5989" t="s">
        <v>1794</v>
      </c>
    </row>
    <row r="5990" spans="1:3" hidden="1" x14ac:dyDescent="0.25">
      <c r="A5990">
        <v>5989</v>
      </c>
      <c r="B5990" s="10" t="s">
        <v>8582</v>
      </c>
      <c r="C5990" t="s">
        <v>16236</v>
      </c>
    </row>
    <row r="5991" spans="1:3" hidden="1" x14ac:dyDescent="0.25">
      <c r="A5991">
        <v>5990</v>
      </c>
      <c r="B5991" s="10" t="s">
        <v>8583</v>
      </c>
      <c r="C5991" t="s">
        <v>16165</v>
      </c>
    </row>
    <row r="5992" spans="1:3" hidden="1" x14ac:dyDescent="0.25">
      <c r="A5992">
        <v>5991</v>
      </c>
      <c r="B5992" s="10" t="s">
        <v>8584</v>
      </c>
      <c r="C5992" t="s">
        <v>16237</v>
      </c>
    </row>
    <row r="5993" spans="1:3" hidden="1" x14ac:dyDescent="0.25">
      <c r="A5993">
        <v>5992</v>
      </c>
      <c r="B5993" s="10" t="s">
        <v>8585</v>
      </c>
      <c r="C5993" t="s">
        <v>1795</v>
      </c>
    </row>
    <row r="5994" spans="1:3" hidden="1" x14ac:dyDescent="0.25">
      <c r="A5994">
        <v>5993</v>
      </c>
      <c r="B5994" s="10" t="s">
        <v>8586</v>
      </c>
      <c r="C5994" t="s">
        <v>1796</v>
      </c>
    </row>
    <row r="5995" spans="1:3" hidden="1" x14ac:dyDescent="0.25">
      <c r="A5995">
        <v>5994</v>
      </c>
      <c r="B5995" s="10" t="s">
        <v>8587</v>
      </c>
      <c r="C5995" t="s">
        <v>16238</v>
      </c>
    </row>
    <row r="5996" spans="1:3" hidden="1" x14ac:dyDescent="0.25">
      <c r="A5996">
        <v>5995</v>
      </c>
      <c r="B5996" s="10" t="s">
        <v>8588</v>
      </c>
      <c r="C5996" t="s">
        <v>1797</v>
      </c>
    </row>
    <row r="5997" spans="1:3" hidden="1" x14ac:dyDescent="0.25">
      <c r="A5997">
        <v>5996</v>
      </c>
      <c r="B5997" s="10" t="s">
        <v>8589</v>
      </c>
      <c r="C5997" t="s">
        <v>1798</v>
      </c>
    </row>
    <row r="5998" spans="1:3" hidden="1" x14ac:dyDescent="0.25">
      <c r="A5998">
        <v>5997</v>
      </c>
      <c r="B5998" s="10" t="s">
        <v>8590</v>
      </c>
      <c r="C5998" t="s">
        <v>16239</v>
      </c>
    </row>
    <row r="5999" spans="1:3" hidden="1" x14ac:dyDescent="0.25">
      <c r="A5999">
        <v>5998</v>
      </c>
      <c r="B5999" s="10" t="s">
        <v>8591</v>
      </c>
      <c r="C5999" t="s">
        <v>1799</v>
      </c>
    </row>
    <row r="6000" spans="1:3" hidden="1" x14ac:dyDescent="0.25">
      <c r="A6000">
        <v>5999</v>
      </c>
      <c r="B6000" s="10" t="s">
        <v>8592</v>
      </c>
      <c r="C6000" t="s">
        <v>1800</v>
      </c>
    </row>
    <row r="6001" spans="1:3" hidden="1" x14ac:dyDescent="0.25">
      <c r="A6001">
        <v>6000</v>
      </c>
      <c r="B6001" s="10" t="s">
        <v>8593</v>
      </c>
      <c r="C6001" t="s">
        <v>16240</v>
      </c>
    </row>
    <row r="6002" spans="1:3" hidden="1" x14ac:dyDescent="0.25">
      <c r="A6002">
        <v>6001</v>
      </c>
      <c r="B6002" s="10" t="s">
        <v>8594</v>
      </c>
      <c r="C6002" t="s">
        <v>16241</v>
      </c>
    </row>
    <row r="6003" spans="1:3" hidden="1" x14ac:dyDescent="0.25">
      <c r="A6003">
        <v>6002</v>
      </c>
      <c r="B6003" s="10" t="s">
        <v>8595</v>
      </c>
      <c r="C6003" t="s">
        <v>1801</v>
      </c>
    </row>
    <row r="6004" spans="1:3" hidden="1" x14ac:dyDescent="0.25">
      <c r="A6004">
        <v>6003</v>
      </c>
      <c r="B6004" s="10" t="s">
        <v>8596</v>
      </c>
      <c r="C6004" t="s">
        <v>16242</v>
      </c>
    </row>
    <row r="6005" spans="1:3" hidden="1" x14ac:dyDescent="0.25">
      <c r="A6005">
        <v>6004</v>
      </c>
      <c r="B6005" s="10" t="s">
        <v>8597</v>
      </c>
      <c r="C6005" t="s">
        <v>16243</v>
      </c>
    </row>
    <row r="6006" spans="1:3" hidden="1" x14ac:dyDescent="0.25">
      <c r="A6006">
        <v>6005</v>
      </c>
      <c r="B6006" s="10" t="s">
        <v>8598</v>
      </c>
      <c r="C6006" t="s">
        <v>16244</v>
      </c>
    </row>
    <row r="6007" spans="1:3" hidden="1" x14ac:dyDescent="0.25">
      <c r="A6007">
        <v>6006</v>
      </c>
      <c r="B6007" s="10" t="s">
        <v>8599</v>
      </c>
      <c r="C6007" t="s">
        <v>16245</v>
      </c>
    </row>
    <row r="6008" spans="1:3" hidden="1" x14ac:dyDescent="0.25">
      <c r="A6008">
        <v>6007</v>
      </c>
      <c r="B6008" s="10" t="s">
        <v>8600</v>
      </c>
      <c r="C6008" t="s">
        <v>1802</v>
      </c>
    </row>
    <row r="6009" spans="1:3" hidden="1" x14ac:dyDescent="0.25">
      <c r="A6009">
        <v>6008</v>
      </c>
      <c r="B6009" s="10" t="s">
        <v>8601</v>
      </c>
      <c r="C6009" t="s">
        <v>1803</v>
      </c>
    </row>
    <row r="6010" spans="1:3" hidden="1" x14ac:dyDescent="0.25">
      <c r="A6010">
        <v>6009</v>
      </c>
      <c r="B6010" s="10" t="s">
        <v>8602</v>
      </c>
      <c r="C6010" t="s">
        <v>1804</v>
      </c>
    </row>
    <row r="6011" spans="1:3" hidden="1" x14ac:dyDescent="0.25">
      <c r="A6011">
        <v>6010</v>
      </c>
      <c r="B6011" s="10" t="s">
        <v>8603</v>
      </c>
      <c r="C6011" t="s">
        <v>16246</v>
      </c>
    </row>
    <row r="6012" spans="1:3" hidden="1" x14ac:dyDescent="0.25">
      <c r="A6012">
        <v>6011</v>
      </c>
      <c r="B6012" s="10" t="s">
        <v>8604</v>
      </c>
      <c r="C6012" t="s">
        <v>1805</v>
      </c>
    </row>
    <row r="6013" spans="1:3" hidden="1" x14ac:dyDescent="0.25">
      <c r="A6013">
        <v>6012</v>
      </c>
      <c r="B6013" s="10" t="s">
        <v>8605</v>
      </c>
      <c r="C6013" t="s">
        <v>16247</v>
      </c>
    </row>
    <row r="6014" spans="1:3" hidden="1" x14ac:dyDescent="0.25">
      <c r="A6014">
        <v>6013</v>
      </c>
      <c r="B6014" s="10" t="s">
        <v>8606</v>
      </c>
      <c r="C6014" t="s">
        <v>1806</v>
      </c>
    </row>
    <row r="6015" spans="1:3" hidden="1" x14ac:dyDescent="0.25">
      <c r="A6015">
        <v>6014</v>
      </c>
      <c r="B6015" s="10" t="s">
        <v>8607</v>
      </c>
      <c r="C6015" t="s">
        <v>16248</v>
      </c>
    </row>
    <row r="6016" spans="1:3" hidden="1" x14ac:dyDescent="0.25">
      <c r="A6016">
        <v>6015</v>
      </c>
      <c r="B6016" s="10" t="s">
        <v>8608</v>
      </c>
      <c r="C6016" t="s">
        <v>16249</v>
      </c>
    </row>
    <row r="6017" spans="1:3" hidden="1" x14ac:dyDescent="0.25">
      <c r="A6017">
        <v>6016</v>
      </c>
      <c r="B6017" s="10" t="s">
        <v>8609</v>
      </c>
      <c r="C6017" t="s">
        <v>1807</v>
      </c>
    </row>
    <row r="6018" spans="1:3" hidden="1" x14ac:dyDescent="0.25">
      <c r="A6018">
        <v>6017</v>
      </c>
      <c r="B6018" s="10" t="s">
        <v>8610</v>
      </c>
      <c r="C6018" t="s">
        <v>1808</v>
      </c>
    </row>
    <row r="6019" spans="1:3" hidden="1" x14ac:dyDescent="0.25">
      <c r="A6019">
        <v>6018</v>
      </c>
      <c r="B6019" s="10" t="s">
        <v>8611</v>
      </c>
      <c r="C6019" t="s">
        <v>1809</v>
      </c>
    </row>
    <row r="6020" spans="1:3" hidden="1" x14ac:dyDescent="0.25">
      <c r="A6020">
        <v>6019</v>
      </c>
      <c r="B6020" s="10" t="s">
        <v>8612</v>
      </c>
      <c r="C6020" t="s">
        <v>16250</v>
      </c>
    </row>
    <row r="6021" spans="1:3" hidden="1" x14ac:dyDescent="0.25">
      <c r="A6021">
        <v>6020</v>
      </c>
      <c r="B6021" s="10" t="s">
        <v>8613</v>
      </c>
      <c r="C6021" t="s">
        <v>16251</v>
      </c>
    </row>
    <row r="6022" spans="1:3" hidden="1" x14ac:dyDescent="0.25">
      <c r="A6022">
        <v>6021</v>
      </c>
      <c r="B6022" s="10" t="s">
        <v>8614</v>
      </c>
      <c r="C6022" t="s">
        <v>16252</v>
      </c>
    </row>
    <row r="6023" spans="1:3" hidden="1" x14ac:dyDescent="0.25">
      <c r="A6023">
        <v>6022</v>
      </c>
      <c r="B6023" s="10" t="s">
        <v>8615</v>
      </c>
      <c r="C6023" t="s">
        <v>16253</v>
      </c>
    </row>
    <row r="6024" spans="1:3" hidden="1" x14ac:dyDescent="0.25">
      <c r="A6024">
        <v>6023</v>
      </c>
      <c r="B6024" s="10" t="s">
        <v>8616</v>
      </c>
      <c r="C6024" t="s">
        <v>16254</v>
      </c>
    </row>
    <row r="6025" spans="1:3" hidden="1" x14ac:dyDescent="0.25">
      <c r="A6025">
        <v>6024</v>
      </c>
      <c r="B6025" s="10" t="s">
        <v>8617</v>
      </c>
      <c r="C6025" t="s">
        <v>16255</v>
      </c>
    </row>
    <row r="6026" spans="1:3" hidden="1" x14ac:dyDescent="0.25">
      <c r="A6026">
        <v>6025</v>
      </c>
      <c r="B6026" s="10" t="s">
        <v>8618</v>
      </c>
      <c r="C6026" t="s">
        <v>1810</v>
      </c>
    </row>
    <row r="6027" spans="1:3" hidden="1" x14ac:dyDescent="0.25">
      <c r="A6027">
        <v>6026</v>
      </c>
      <c r="B6027" s="10" t="s">
        <v>8619</v>
      </c>
      <c r="C6027" t="s">
        <v>1811</v>
      </c>
    </row>
    <row r="6028" spans="1:3" hidden="1" x14ac:dyDescent="0.25">
      <c r="A6028">
        <v>6027</v>
      </c>
      <c r="B6028" s="10" t="s">
        <v>8620</v>
      </c>
      <c r="C6028" t="s">
        <v>1812</v>
      </c>
    </row>
    <row r="6029" spans="1:3" hidden="1" x14ac:dyDescent="0.25">
      <c r="A6029">
        <v>6028</v>
      </c>
      <c r="B6029" s="10" t="s">
        <v>8621</v>
      </c>
      <c r="C6029" t="s">
        <v>1813</v>
      </c>
    </row>
    <row r="6030" spans="1:3" hidden="1" x14ac:dyDescent="0.25">
      <c r="A6030">
        <v>6029</v>
      </c>
      <c r="B6030" s="10" t="s">
        <v>8622</v>
      </c>
      <c r="C6030" t="s">
        <v>1814</v>
      </c>
    </row>
    <row r="6031" spans="1:3" hidden="1" x14ac:dyDescent="0.25">
      <c r="A6031">
        <v>6030</v>
      </c>
      <c r="B6031" s="10" t="s">
        <v>8623</v>
      </c>
      <c r="C6031" t="s">
        <v>16256</v>
      </c>
    </row>
    <row r="6032" spans="1:3" hidden="1" x14ac:dyDescent="0.25">
      <c r="A6032">
        <v>6031</v>
      </c>
      <c r="B6032" s="10" t="s">
        <v>8624</v>
      </c>
      <c r="C6032" t="s">
        <v>1815</v>
      </c>
    </row>
    <row r="6033" spans="1:3" hidden="1" x14ac:dyDescent="0.25">
      <c r="A6033">
        <v>6032</v>
      </c>
      <c r="B6033" s="10" t="s">
        <v>8625</v>
      </c>
      <c r="C6033" t="s">
        <v>1816</v>
      </c>
    </row>
    <row r="6034" spans="1:3" hidden="1" x14ac:dyDescent="0.25">
      <c r="A6034">
        <v>6033</v>
      </c>
      <c r="B6034" s="10" t="s">
        <v>8626</v>
      </c>
      <c r="C6034" t="s">
        <v>16257</v>
      </c>
    </row>
    <row r="6035" spans="1:3" hidden="1" x14ac:dyDescent="0.25">
      <c r="A6035">
        <v>6034</v>
      </c>
      <c r="B6035" s="10" t="s">
        <v>8627</v>
      </c>
      <c r="C6035" t="s">
        <v>1817</v>
      </c>
    </row>
    <row r="6036" spans="1:3" hidden="1" x14ac:dyDescent="0.25">
      <c r="A6036">
        <v>6035</v>
      </c>
      <c r="B6036" s="10" t="s">
        <v>8628</v>
      </c>
      <c r="C6036" t="s">
        <v>1818</v>
      </c>
    </row>
    <row r="6037" spans="1:3" hidden="1" x14ac:dyDescent="0.25">
      <c r="A6037">
        <v>6036</v>
      </c>
      <c r="B6037" s="10" t="s">
        <v>8629</v>
      </c>
      <c r="C6037" t="s">
        <v>1819</v>
      </c>
    </row>
    <row r="6038" spans="1:3" hidden="1" x14ac:dyDescent="0.25">
      <c r="A6038">
        <v>6037</v>
      </c>
      <c r="B6038" s="10" t="s">
        <v>8630</v>
      </c>
      <c r="C6038" t="s">
        <v>16258</v>
      </c>
    </row>
    <row r="6039" spans="1:3" hidden="1" x14ac:dyDescent="0.25">
      <c r="A6039">
        <v>6038</v>
      </c>
      <c r="B6039" s="10" t="s">
        <v>8631</v>
      </c>
      <c r="C6039" t="s">
        <v>1820</v>
      </c>
    </row>
    <row r="6040" spans="1:3" hidden="1" x14ac:dyDescent="0.25">
      <c r="A6040">
        <v>6039</v>
      </c>
      <c r="B6040" s="10" t="s">
        <v>8632</v>
      </c>
      <c r="C6040" t="s">
        <v>1821</v>
      </c>
    </row>
    <row r="6041" spans="1:3" hidden="1" x14ac:dyDescent="0.25">
      <c r="A6041">
        <v>6040</v>
      </c>
      <c r="B6041" s="10" t="s">
        <v>8633</v>
      </c>
      <c r="C6041" t="s">
        <v>1822</v>
      </c>
    </row>
    <row r="6042" spans="1:3" hidden="1" x14ac:dyDescent="0.25">
      <c r="A6042">
        <v>6041</v>
      </c>
      <c r="B6042" s="10" t="s">
        <v>8634</v>
      </c>
      <c r="C6042" t="s">
        <v>1823</v>
      </c>
    </row>
    <row r="6043" spans="1:3" hidden="1" x14ac:dyDescent="0.25">
      <c r="A6043">
        <v>6042</v>
      </c>
      <c r="B6043" s="10" t="s">
        <v>8635</v>
      </c>
      <c r="C6043" t="s">
        <v>1824</v>
      </c>
    </row>
    <row r="6044" spans="1:3" hidden="1" x14ac:dyDescent="0.25">
      <c r="A6044">
        <v>6043</v>
      </c>
      <c r="B6044" s="10" t="s">
        <v>8636</v>
      </c>
      <c r="C6044" t="s">
        <v>1825</v>
      </c>
    </row>
    <row r="6045" spans="1:3" hidden="1" x14ac:dyDescent="0.25">
      <c r="A6045">
        <v>6044</v>
      </c>
      <c r="B6045" s="10" t="s">
        <v>8637</v>
      </c>
      <c r="C6045" t="s">
        <v>1826</v>
      </c>
    </row>
    <row r="6046" spans="1:3" hidden="1" x14ac:dyDescent="0.25">
      <c r="A6046">
        <v>6045</v>
      </c>
      <c r="B6046" s="10" t="s">
        <v>8638</v>
      </c>
      <c r="C6046" t="s">
        <v>1827</v>
      </c>
    </row>
    <row r="6047" spans="1:3" hidden="1" x14ac:dyDescent="0.25">
      <c r="A6047">
        <v>6046</v>
      </c>
      <c r="B6047" s="10" t="s">
        <v>8639</v>
      </c>
      <c r="C6047" t="s">
        <v>16259</v>
      </c>
    </row>
    <row r="6048" spans="1:3" hidden="1" x14ac:dyDescent="0.25">
      <c r="A6048">
        <v>6047</v>
      </c>
      <c r="B6048" s="10" t="s">
        <v>8640</v>
      </c>
      <c r="C6048" t="s">
        <v>1828</v>
      </c>
    </row>
    <row r="6049" spans="1:3" hidden="1" x14ac:dyDescent="0.25">
      <c r="A6049">
        <v>6048</v>
      </c>
      <c r="B6049" s="10" t="s">
        <v>8641</v>
      </c>
      <c r="C6049" t="s">
        <v>16260</v>
      </c>
    </row>
    <row r="6050" spans="1:3" hidden="1" x14ac:dyDescent="0.25">
      <c r="A6050">
        <v>6049</v>
      </c>
      <c r="B6050" s="10" t="s">
        <v>8642</v>
      </c>
      <c r="C6050" t="s">
        <v>1829</v>
      </c>
    </row>
    <row r="6051" spans="1:3" hidden="1" x14ac:dyDescent="0.25">
      <c r="A6051">
        <v>6050</v>
      </c>
      <c r="B6051" s="10" t="s">
        <v>8643</v>
      </c>
      <c r="C6051" t="s">
        <v>16261</v>
      </c>
    </row>
    <row r="6052" spans="1:3" hidden="1" x14ac:dyDescent="0.25">
      <c r="A6052">
        <v>6051</v>
      </c>
      <c r="B6052" s="10" t="s">
        <v>8644</v>
      </c>
      <c r="C6052" t="s">
        <v>1830</v>
      </c>
    </row>
    <row r="6053" spans="1:3" hidden="1" x14ac:dyDescent="0.25">
      <c r="A6053">
        <v>6052</v>
      </c>
      <c r="B6053" s="10" t="s">
        <v>8645</v>
      </c>
      <c r="C6053" t="s">
        <v>1831</v>
      </c>
    </row>
    <row r="6054" spans="1:3" hidden="1" x14ac:dyDescent="0.25">
      <c r="A6054">
        <v>6053</v>
      </c>
      <c r="B6054" s="10" t="s">
        <v>8646</v>
      </c>
      <c r="C6054" t="s">
        <v>1832</v>
      </c>
    </row>
    <row r="6055" spans="1:3" hidden="1" x14ac:dyDescent="0.25">
      <c r="A6055">
        <v>6054</v>
      </c>
      <c r="B6055" s="10" t="s">
        <v>8647</v>
      </c>
      <c r="C6055" t="s">
        <v>1833</v>
      </c>
    </row>
    <row r="6056" spans="1:3" hidden="1" x14ac:dyDescent="0.25">
      <c r="A6056">
        <v>6055</v>
      </c>
      <c r="B6056" s="10" t="s">
        <v>8648</v>
      </c>
      <c r="C6056" t="s">
        <v>16262</v>
      </c>
    </row>
    <row r="6057" spans="1:3" hidden="1" x14ac:dyDescent="0.25">
      <c r="A6057">
        <v>6056</v>
      </c>
      <c r="B6057" s="10" t="s">
        <v>8649</v>
      </c>
      <c r="C6057" t="s">
        <v>1834</v>
      </c>
    </row>
    <row r="6058" spans="1:3" hidden="1" x14ac:dyDescent="0.25">
      <c r="A6058">
        <v>6057</v>
      </c>
      <c r="B6058" s="10" t="s">
        <v>8650</v>
      </c>
      <c r="C6058" t="s">
        <v>1835</v>
      </c>
    </row>
    <row r="6059" spans="1:3" hidden="1" x14ac:dyDescent="0.25">
      <c r="A6059">
        <v>6058</v>
      </c>
      <c r="B6059" s="10" t="s">
        <v>8651</v>
      </c>
      <c r="C6059" t="s">
        <v>1836</v>
      </c>
    </row>
    <row r="6060" spans="1:3" hidden="1" x14ac:dyDescent="0.25">
      <c r="A6060">
        <v>6059</v>
      </c>
      <c r="B6060" s="10" t="s">
        <v>8652</v>
      </c>
      <c r="C6060" t="s">
        <v>1837</v>
      </c>
    </row>
    <row r="6061" spans="1:3" hidden="1" x14ac:dyDescent="0.25">
      <c r="A6061">
        <v>6060</v>
      </c>
      <c r="B6061" s="10" t="s">
        <v>8653</v>
      </c>
      <c r="C6061" t="s">
        <v>1838</v>
      </c>
    </row>
    <row r="6062" spans="1:3" hidden="1" x14ac:dyDescent="0.25">
      <c r="A6062">
        <v>6061</v>
      </c>
      <c r="B6062" s="10" t="s">
        <v>8654</v>
      </c>
      <c r="C6062" t="s">
        <v>1839</v>
      </c>
    </row>
    <row r="6063" spans="1:3" hidden="1" x14ac:dyDescent="0.25">
      <c r="A6063">
        <v>6062</v>
      </c>
      <c r="B6063" s="10" t="s">
        <v>8655</v>
      </c>
      <c r="C6063" t="s">
        <v>16263</v>
      </c>
    </row>
    <row r="6064" spans="1:3" hidden="1" x14ac:dyDescent="0.25">
      <c r="A6064">
        <v>6063</v>
      </c>
      <c r="B6064" s="10" t="s">
        <v>8656</v>
      </c>
      <c r="C6064" t="s">
        <v>1840</v>
      </c>
    </row>
    <row r="6065" spans="1:3" hidden="1" x14ac:dyDescent="0.25">
      <c r="A6065">
        <v>6064</v>
      </c>
      <c r="B6065" s="10" t="s">
        <v>8657</v>
      </c>
      <c r="C6065" t="s">
        <v>16264</v>
      </c>
    </row>
    <row r="6066" spans="1:3" hidden="1" x14ac:dyDescent="0.25">
      <c r="A6066">
        <v>6065</v>
      </c>
      <c r="B6066" s="10" t="s">
        <v>8658</v>
      </c>
      <c r="C6066" t="s">
        <v>1841</v>
      </c>
    </row>
    <row r="6067" spans="1:3" hidden="1" x14ac:dyDescent="0.25">
      <c r="A6067">
        <v>6066</v>
      </c>
      <c r="B6067" s="10" t="s">
        <v>8659</v>
      </c>
      <c r="C6067" t="s">
        <v>16265</v>
      </c>
    </row>
    <row r="6068" spans="1:3" hidden="1" x14ac:dyDescent="0.25">
      <c r="A6068">
        <v>6067</v>
      </c>
      <c r="B6068" s="10" t="s">
        <v>8660</v>
      </c>
      <c r="C6068" t="s">
        <v>1842</v>
      </c>
    </row>
    <row r="6069" spans="1:3" hidden="1" x14ac:dyDescent="0.25">
      <c r="A6069">
        <v>6068</v>
      </c>
      <c r="B6069" s="10" t="s">
        <v>8661</v>
      </c>
      <c r="C6069" t="s">
        <v>16266</v>
      </c>
    </row>
    <row r="6070" spans="1:3" hidden="1" x14ac:dyDescent="0.25">
      <c r="A6070">
        <v>6069</v>
      </c>
      <c r="B6070" s="10" t="s">
        <v>8662</v>
      </c>
      <c r="C6070" t="s">
        <v>16267</v>
      </c>
    </row>
    <row r="6071" spans="1:3" hidden="1" x14ac:dyDescent="0.25">
      <c r="A6071">
        <v>6070</v>
      </c>
      <c r="B6071" s="10" t="s">
        <v>8663</v>
      </c>
      <c r="C6071" t="s">
        <v>1843</v>
      </c>
    </row>
    <row r="6072" spans="1:3" hidden="1" x14ac:dyDescent="0.25">
      <c r="A6072">
        <v>6071</v>
      </c>
      <c r="B6072" s="10" t="s">
        <v>8664</v>
      </c>
      <c r="C6072" t="s">
        <v>16268</v>
      </c>
    </row>
    <row r="6073" spans="1:3" hidden="1" x14ac:dyDescent="0.25">
      <c r="A6073">
        <v>6072</v>
      </c>
      <c r="B6073" s="10" t="s">
        <v>8665</v>
      </c>
      <c r="C6073" t="s">
        <v>16269</v>
      </c>
    </row>
    <row r="6074" spans="1:3" hidden="1" x14ac:dyDescent="0.25">
      <c r="A6074">
        <v>6073</v>
      </c>
      <c r="B6074" s="10" t="s">
        <v>8666</v>
      </c>
      <c r="C6074" t="s">
        <v>16270</v>
      </c>
    </row>
    <row r="6075" spans="1:3" hidden="1" x14ac:dyDescent="0.25">
      <c r="A6075">
        <v>6074</v>
      </c>
      <c r="B6075" s="10" t="s">
        <v>8667</v>
      </c>
      <c r="C6075" t="s">
        <v>16271</v>
      </c>
    </row>
    <row r="6076" spans="1:3" hidden="1" x14ac:dyDescent="0.25">
      <c r="A6076">
        <v>6075</v>
      </c>
      <c r="B6076" s="10" t="s">
        <v>8668</v>
      </c>
      <c r="C6076" t="s">
        <v>16272</v>
      </c>
    </row>
    <row r="6077" spans="1:3" hidden="1" x14ac:dyDescent="0.25">
      <c r="A6077">
        <v>6076</v>
      </c>
      <c r="B6077" s="10" t="s">
        <v>8669</v>
      </c>
      <c r="C6077" t="s">
        <v>16273</v>
      </c>
    </row>
    <row r="6078" spans="1:3" hidden="1" x14ac:dyDescent="0.25">
      <c r="A6078">
        <v>6077</v>
      </c>
      <c r="B6078" s="10" t="s">
        <v>8670</v>
      </c>
      <c r="C6078" t="s">
        <v>16274</v>
      </c>
    </row>
    <row r="6079" spans="1:3" hidden="1" x14ac:dyDescent="0.25">
      <c r="A6079">
        <v>6078</v>
      </c>
      <c r="B6079" s="10" t="s">
        <v>8671</v>
      </c>
      <c r="C6079" t="s">
        <v>1844</v>
      </c>
    </row>
    <row r="6080" spans="1:3" hidden="1" x14ac:dyDescent="0.25">
      <c r="A6080">
        <v>6079</v>
      </c>
      <c r="B6080" s="10" t="s">
        <v>8672</v>
      </c>
      <c r="C6080" t="s">
        <v>1845</v>
      </c>
    </row>
    <row r="6081" spans="1:3" hidden="1" x14ac:dyDescent="0.25">
      <c r="A6081">
        <v>6080</v>
      </c>
      <c r="B6081" s="10" t="s">
        <v>8673</v>
      </c>
      <c r="C6081" t="s">
        <v>16275</v>
      </c>
    </row>
    <row r="6082" spans="1:3" hidden="1" x14ac:dyDescent="0.25">
      <c r="A6082">
        <v>6081</v>
      </c>
      <c r="B6082" s="10" t="s">
        <v>8674</v>
      </c>
      <c r="C6082" t="s">
        <v>1846</v>
      </c>
    </row>
    <row r="6083" spans="1:3" hidden="1" x14ac:dyDescent="0.25">
      <c r="A6083">
        <v>6082</v>
      </c>
      <c r="B6083" s="10" t="s">
        <v>8675</v>
      </c>
      <c r="C6083" t="s">
        <v>1810</v>
      </c>
    </row>
    <row r="6084" spans="1:3" hidden="1" x14ac:dyDescent="0.25">
      <c r="A6084">
        <v>6083</v>
      </c>
      <c r="B6084" s="10" t="s">
        <v>8676</v>
      </c>
      <c r="C6084" t="s">
        <v>16276</v>
      </c>
    </row>
    <row r="6085" spans="1:3" hidden="1" x14ac:dyDescent="0.25">
      <c r="A6085">
        <v>6084</v>
      </c>
      <c r="B6085" s="10" t="s">
        <v>8677</v>
      </c>
      <c r="C6085" t="s">
        <v>16277</v>
      </c>
    </row>
    <row r="6086" spans="1:3" hidden="1" x14ac:dyDescent="0.25">
      <c r="A6086">
        <v>6085</v>
      </c>
      <c r="B6086" s="10" t="s">
        <v>8678</v>
      </c>
      <c r="C6086" t="s">
        <v>1847</v>
      </c>
    </row>
    <row r="6087" spans="1:3" hidden="1" x14ac:dyDescent="0.25">
      <c r="A6087">
        <v>6086</v>
      </c>
      <c r="B6087" s="10" t="s">
        <v>8679</v>
      </c>
      <c r="C6087" t="s">
        <v>1848</v>
      </c>
    </row>
    <row r="6088" spans="1:3" hidden="1" x14ac:dyDescent="0.25">
      <c r="A6088">
        <v>6087</v>
      </c>
      <c r="B6088" s="10" t="s">
        <v>8680</v>
      </c>
      <c r="C6088" t="s">
        <v>1849</v>
      </c>
    </row>
    <row r="6089" spans="1:3" hidden="1" x14ac:dyDescent="0.25">
      <c r="A6089">
        <v>6088</v>
      </c>
      <c r="B6089" s="10" t="s">
        <v>8681</v>
      </c>
      <c r="C6089" t="s">
        <v>16278</v>
      </c>
    </row>
    <row r="6090" spans="1:3" hidden="1" x14ac:dyDescent="0.25">
      <c r="A6090">
        <v>6089</v>
      </c>
      <c r="B6090" s="10" t="s">
        <v>8682</v>
      </c>
      <c r="C6090" t="s">
        <v>16279</v>
      </c>
    </row>
    <row r="6091" spans="1:3" hidden="1" x14ac:dyDescent="0.25">
      <c r="A6091">
        <v>6090</v>
      </c>
      <c r="B6091" s="10" t="s">
        <v>8683</v>
      </c>
      <c r="C6091" t="s">
        <v>1850</v>
      </c>
    </row>
    <row r="6092" spans="1:3" hidden="1" x14ac:dyDescent="0.25">
      <c r="A6092">
        <v>6091</v>
      </c>
      <c r="B6092" s="10" t="s">
        <v>8684</v>
      </c>
      <c r="C6092" t="s">
        <v>16280</v>
      </c>
    </row>
    <row r="6093" spans="1:3" hidden="1" x14ac:dyDescent="0.25">
      <c r="A6093">
        <v>6092</v>
      </c>
      <c r="B6093" s="10" t="s">
        <v>8685</v>
      </c>
      <c r="C6093" t="s">
        <v>16281</v>
      </c>
    </row>
    <row r="6094" spans="1:3" hidden="1" x14ac:dyDescent="0.25">
      <c r="A6094">
        <v>6093</v>
      </c>
      <c r="B6094" s="10" t="s">
        <v>8686</v>
      </c>
      <c r="C6094" t="s">
        <v>16282</v>
      </c>
    </row>
    <row r="6095" spans="1:3" hidden="1" x14ac:dyDescent="0.25">
      <c r="A6095">
        <v>6094</v>
      </c>
      <c r="B6095" s="10" t="s">
        <v>8687</v>
      </c>
      <c r="C6095" t="s">
        <v>16283</v>
      </c>
    </row>
    <row r="6096" spans="1:3" hidden="1" x14ac:dyDescent="0.25">
      <c r="A6096">
        <v>6095</v>
      </c>
      <c r="B6096" s="10" t="s">
        <v>8688</v>
      </c>
      <c r="C6096" t="s">
        <v>1851</v>
      </c>
    </row>
    <row r="6097" spans="1:3" hidden="1" x14ac:dyDescent="0.25">
      <c r="A6097">
        <v>6096</v>
      </c>
      <c r="B6097" s="10" t="s">
        <v>8689</v>
      </c>
      <c r="C6097" t="s">
        <v>1852</v>
      </c>
    </row>
    <row r="6098" spans="1:3" hidden="1" x14ac:dyDescent="0.25">
      <c r="A6098">
        <v>6097</v>
      </c>
      <c r="B6098" s="10" t="s">
        <v>8690</v>
      </c>
      <c r="C6098" t="s">
        <v>1853</v>
      </c>
    </row>
    <row r="6099" spans="1:3" hidden="1" x14ac:dyDescent="0.25">
      <c r="A6099">
        <v>6098</v>
      </c>
      <c r="B6099" s="10" t="s">
        <v>8691</v>
      </c>
      <c r="C6099" t="s">
        <v>16284</v>
      </c>
    </row>
    <row r="6100" spans="1:3" hidden="1" x14ac:dyDescent="0.25">
      <c r="A6100">
        <v>6099</v>
      </c>
      <c r="B6100" s="10" t="s">
        <v>8692</v>
      </c>
      <c r="C6100" t="s">
        <v>1854</v>
      </c>
    </row>
    <row r="6101" spans="1:3" hidden="1" x14ac:dyDescent="0.25">
      <c r="A6101">
        <v>6100</v>
      </c>
      <c r="B6101" s="10" t="s">
        <v>8693</v>
      </c>
      <c r="C6101" t="s">
        <v>16285</v>
      </c>
    </row>
    <row r="6102" spans="1:3" hidden="1" x14ac:dyDescent="0.25">
      <c r="A6102">
        <v>6101</v>
      </c>
      <c r="B6102" s="10" t="s">
        <v>8694</v>
      </c>
      <c r="C6102" t="s">
        <v>16286</v>
      </c>
    </row>
    <row r="6103" spans="1:3" hidden="1" x14ac:dyDescent="0.25">
      <c r="A6103">
        <v>6102</v>
      </c>
      <c r="B6103" s="10" t="s">
        <v>8695</v>
      </c>
      <c r="C6103" t="s">
        <v>1855</v>
      </c>
    </row>
    <row r="6104" spans="1:3" hidden="1" x14ac:dyDescent="0.25">
      <c r="A6104">
        <v>6103</v>
      </c>
      <c r="B6104" s="10" t="s">
        <v>8696</v>
      </c>
      <c r="C6104" t="s">
        <v>16287</v>
      </c>
    </row>
    <row r="6105" spans="1:3" hidden="1" x14ac:dyDescent="0.25">
      <c r="A6105">
        <v>6104</v>
      </c>
      <c r="B6105" s="10" t="s">
        <v>8697</v>
      </c>
      <c r="C6105" t="s">
        <v>16288</v>
      </c>
    </row>
    <row r="6106" spans="1:3" hidden="1" x14ac:dyDescent="0.25">
      <c r="A6106">
        <v>6105</v>
      </c>
      <c r="B6106" s="10" t="s">
        <v>8698</v>
      </c>
      <c r="C6106" t="s">
        <v>16289</v>
      </c>
    </row>
    <row r="6107" spans="1:3" hidden="1" x14ac:dyDescent="0.25">
      <c r="A6107">
        <v>6106</v>
      </c>
      <c r="B6107" s="10" t="s">
        <v>8699</v>
      </c>
      <c r="C6107" t="s">
        <v>16290</v>
      </c>
    </row>
    <row r="6108" spans="1:3" hidden="1" x14ac:dyDescent="0.25">
      <c r="A6108">
        <v>6107</v>
      </c>
      <c r="B6108" s="10" t="s">
        <v>8700</v>
      </c>
      <c r="C6108" t="s">
        <v>16291</v>
      </c>
    </row>
    <row r="6109" spans="1:3" hidden="1" x14ac:dyDescent="0.25">
      <c r="A6109">
        <v>6108</v>
      </c>
      <c r="B6109" s="10" t="s">
        <v>8701</v>
      </c>
      <c r="C6109" t="s">
        <v>16292</v>
      </c>
    </row>
    <row r="6110" spans="1:3" hidden="1" x14ac:dyDescent="0.25">
      <c r="A6110">
        <v>6109</v>
      </c>
      <c r="B6110" s="10" t="s">
        <v>8702</v>
      </c>
      <c r="C6110" t="s">
        <v>1856</v>
      </c>
    </row>
    <row r="6111" spans="1:3" hidden="1" x14ac:dyDescent="0.25">
      <c r="A6111">
        <v>6110</v>
      </c>
      <c r="B6111" s="10" t="s">
        <v>8703</v>
      </c>
      <c r="C6111" t="s">
        <v>1857</v>
      </c>
    </row>
    <row r="6112" spans="1:3" hidden="1" x14ac:dyDescent="0.25">
      <c r="A6112">
        <v>6111</v>
      </c>
      <c r="B6112" s="10" t="s">
        <v>8704</v>
      </c>
      <c r="C6112" t="s">
        <v>1858</v>
      </c>
    </row>
    <row r="6113" spans="1:3" hidden="1" x14ac:dyDescent="0.25">
      <c r="A6113">
        <v>6112</v>
      </c>
      <c r="B6113" s="10" t="s">
        <v>8705</v>
      </c>
      <c r="C6113" t="s">
        <v>16293</v>
      </c>
    </row>
    <row r="6114" spans="1:3" hidden="1" x14ac:dyDescent="0.25">
      <c r="A6114">
        <v>6113</v>
      </c>
      <c r="B6114" s="10" t="s">
        <v>8706</v>
      </c>
      <c r="C6114" t="s">
        <v>16294</v>
      </c>
    </row>
    <row r="6115" spans="1:3" hidden="1" x14ac:dyDescent="0.25">
      <c r="A6115">
        <v>6114</v>
      </c>
      <c r="B6115" s="10" t="s">
        <v>8707</v>
      </c>
      <c r="C6115" t="s">
        <v>16295</v>
      </c>
    </row>
    <row r="6116" spans="1:3" hidden="1" x14ac:dyDescent="0.25">
      <c r="A6116">
        <v>6115</v>
      </c>
      <c r="B6116" s="10" t="s">
        <v>8708</v>
      </c>
      <c r="C6116" t="s">
        <v>1859</v>
      </c>
    </row>
    <row r="6117" spans="1:3" hidden="1" x14ac:dyDescent="0.25">
      <c r="A6117">
        <v>6116</v>
      </c>
      <c r="B6117" s="10" t="s">
        <v>8709</v>
      </c>
      <c r="C6117" t="s">
        <v>16296</v>
      </c>
    </row>
    <row r="6118" spans="1:3" hidden="1" x14ac:dyDescent="0.25">
      <c r="A6118">
        <v>6117</v>
      </c>
      <c r="B6118" s="10" t="s">
        <v>8710</v>
      </c>
      <c r="C6118" t="s">
        <v>1860</v>
      </c>
    </row>
    <row r="6119" spans="1:3" hidden="1" x14ac:dyDescent="0.25">
      <c r="A6119">
        <v>6118</v>
      </c>
      <c r="B6119" s="10" t="s">
        <v>8711</v>
      </c>
      <c r="C6119" t="s">
        <v>16297</v>
      </c>
    </row>
    <row r="6120" spans="1:3" hidden="1" x14ac:dyDescent="0.25">
      <c r="A6120">
        <v>6119</v>
      </c>
      <c r="B6120" s="10" t="s">
        <v>8712</v>
      </c>
      <c r="C6120" t="s">
        <v>16298</v>
      </c>
    </row>
    <row r="6121" spans="1:3" hidden="1" x14ac:dyDescent="0.25">
      <c r="A6121">
        <v>6120</v>
      </c>
      <c r="B6121" s="10" t="s">
        <v>8713</v>
      </c>
      <c r="C6121" t="s">
        <v>16299</v>
      </c>
    </row>
    <row r="6122" spans="1:3" hidden="1" x14ac:dyDescent="0.25">
      <c r="A6122">
        <v>6121</v>
      </c>
      <c r="B6122" s="10" t="s">
        <v>8714</v>
      </c>
      <c r="C6122" t="s">
        <v>16300</v>
      </c>
    </row>
    <row r="6123" spans="1:3" hidden="1" x14ac:dyDescent="0.25">
      <c r="A6123">
        <v>6122</v>
      </c>
      <c r="B6123" s="10" t="s">
        <v>8715</v>
      </c>
      <c r="C6123" t="s">
        <v>12732</v>
      </c>
    </row>
    <row r="6124" spans="1:3" hidden="1" x14ac:dyDescent="0.25">
      <c r="A6124">
        <v>6123</v>
      </c>
      <c r="B6124" s="10" t="s">
        <v>8716</v>
      </c>
      <c r="C6124" t="s">
        <v>16301</v>
      </c>
    </row>
    <row r="6125" spans="1:3" hidden="1" x14ac:dyDescent="0.25">
      <c r="A6125">
        <v>6124</v>
      </c>
      <c r="B6125" s="10" t="s">
        <v>8717</v>
      </c>
      <c r="C6125" t="s">
        <v>16302</v>
      </c>
    </row>
    <row r="6126" spans="1:3" hidden="1" x14ac:dyDescent="0.25">
      <c r="A6126">
        <v>6125</v>
      </c>
      <c r="B6126" s="10" t="s">
        <v>8718</v>
      </c>
      <c r="C6126" t="s">
        <v>16303</v>
      </c>
    </row>
    <row r="6127" spans="1:3" hidden="1" x14ac:dyDescent="0.25">
      <c r="A6127">
        <v>6126</v>
      </c>
      <c r="B6127" s="10" t="s">
        <v>8719</v>
      </c>
      <c r="C6127" t="s">
        <v>16304</v>
      </c>
    </row>
    <row r="6128" spans="1:3" hidden="1" x14ac:dyDescent="0.25">
      <c r="A6128">
        <v>6127</v>
      </c>
      <c r="B6128" s="10" t="s">
        <v>8720</v>
      </c>
      <c r="C6128" t="s">
        <v>16305</v>
      </c>
    </row>
    <row r="6129" spans="1:3" hidden="1" x14ac:dyDescent="0.25">
      <c r="A6129">
        <v>6128</v>
      </c>
      <c r="B6129" s="10" t="s">
        <v>8721</v>
      </c>
      <c r="C6129" t="s">
        <v>16306</v>
      </c>
    </row>
    <row r="6130" spans="1:3" hidden="1" x14ac:dyDescent="0.25">
      <c r="A6130">
        <v>6129</v>
      </c>
      <c r="B6130" s="10" t="s">
        <v>8722</v>
      </c>
      <c r="C6130" t="s">
        <v>1861</v>
      </c>
    </row>
    <row r="6131" spans="1:3" hidden="1" x14ac:dyDescent="0.25">
      <c r="A6131">
        <v>6130</v>
      </c>
      <c r="B6131" s="10" t="s">
        <v>8723</v>
      </c>
      <c r="C6131" t="s">
        <v>1862</v>
      </c>
    </row>
    <row r="6132" spans="1:3" hidden="1" x14ac:dyDescent="0.25">
      <c r="A6132">
        <v>6131</v>
      </c>
      <c r="B6132" s="10" t="s">
        <v>8724</v>
      </c>
      <c r="C6132" t="s">
        <v>1863</v>
      </c>
    </row>
    <row r="6133" spans="1:3" hidden="1" x14ac:dyDescent="0.25">
      <c r="A6133">
        <v>6132</v>
      </c>
      <c r="B6133" s="10" t="s">
        <v>8725</v>
      </c>
      <c r="C6133" t="s">
        <v>16307</v>
      </c>
    </row>
    <row r="6134" spans="1:3" hidden="1" x14ac:dyDescent="0.25">
      <c r="A6134">
        <v>6133</v>
      </c>
      <c r="B6134" s="10" t="s">
        <v>8726</v>
      </c>
      <c r="C6134" t="s">
        <v>16308</v>
      </c>
    </row>
    <row r="6135" spans="1:3" hidden="1" x14ac:dyDescent="0.25">
      <c r="A6135">
        <v>6134</v>
      </c>
      <c r="B6135" s="10" t="s">
        <v>8727</v>
      </c>
      <c r="C6135" t="s">
        <v>16309</v>
      </c>
    </row>
    <row r="6136" spans="1:3" hidden="1" x14ac:dyDescent="0.25">
      <c r="A6136">
        <v>6135</v>
      </c>
      <c r="B6136" s="10" t="s">
        <v>8728</v>
      </c>
      <c r="C6136" t="s">
        <v>16310</v>
      </c>
    </row>
    <row r="6137" spans="1:3" hidden="1" x14ac:dyDescent="0.25">
      <c r="A6137">
        <v>6136</v>
      </c>
      <c r="B6137" s="10" t="s">
        <v>8729</v>
      </c>
      <c r="C6137" t="s">
        <v>16311</v>
      </c>
    </row>
    <row r="6138" spans="1:3" hidden="1" x14ac:dyDescent="0.25">
      <c r="A6138">
        <v>6137</v>
      </c>
      <c r="B6138" s="10" t="s">
        <v>8730</v>
      </c>
      <c r="C6138" t="s">
        <v>16312</v>
      </c>
    </row>
    <row r="6139" spans="1:3" hidden="1" x14ac:dyDescent="0.25">
      <c r="A6139">
        <v>6138</v>
      </c>
      <c r="B6139" s="10" t="s">
        <v>8731</v>
      </c>
      <c r="C6139" t="s">
        <v>16313</v>
      </c>
    </row>
    <row r="6140" spans="1:3" hidden="1" x14ac:dyDescent="0.25">
      <c r="A6140">
        <v>6139</v>
      </c>
      <c r="B6140" s="10" t="s">
        <v>8732</v>
      </c>
      <c r="C6140" t="s">
        <v>16314</v>
      </c>
    </row>
    <row r="6141" spans="1:3" hidden="1" x14ac:dyDescent="0.25">
      <c r="A6141">
        <v>6140</v>
      </c>
      <c r="B6141" s="10" t="s">
        <v>8733</v>
      </c>
      <c r="C6141" t="s">
        <v>16315</v>
      </c>
    </row>
    <row r="6142" spans="1:3" hidden="1" x14ac:dyDescent="0.25">
      <c r="A6142">
        <v>6141</v>
      </c>
      <c r="B6142" s="10" t="s">
        <v>8734</v>
      </c>
      <c r="C6142" t="s">
        <v>16316</v>
      </c>
    </row>
    <row r="6143" spans="1:3" hidden="1" x14ac:dyDescent="0.25">
      <c r="A6143">
        <v>6142</v>
      </c>
      <c r="B6143" s="10" t="s">
        <v>8735</v>
      </c>
      <c r="C6143" t="s">
        <v>16317</v>
      </c>
    </row>
    <row r="6144" spans="1:3" hidden="1" x14ac:dyDescent="0.25">
      <c r="A6144">
        <v>6143</v>
      </c>
      <c r="B6144" s="10" t="s">
        <v>8736</v>
      </c>
      <c r="C6144" t="s">
        <v>16318</v>
      </c>
    </row>
    <row r="6145" spans="1:3" hidden="1" x14ac:dyDescent="0.25">
      <c r="A6145">
        <v>6144</v>
      </c>
      <c r="B6145" s="10" t="s">
        <v>8737</v>
      </c>
      <c r="C6145" t="s">
        <v>16319</v>
      </c>
    </row>
    <row r="6146" spans="1:3" hidden="1" x14ac:dyDescent="0.25">
      <c r="A6146">
        <v>6145</v>
      </c>
      <c r="B6146" s="10" t="s">
        <v>8738</v>
      </c>
      <c r="C6146" t="s">
        <v>16320</v>
      </c>
    </row>
    <row r="6147" spans="1:3" hidden="1" x14ac:dyDescent="0.25">
      <c r="A6147">
        <v>6146</v>
      </c>
      <c r="B6147" s="10" t="s">
        <v>8739</v>
      </c>
      <c r="C6147" t="s">
        <v>16321</v>
      </c>
    </row>
    <row r="6148" spans="1:3" hidden="1" x14ac:dyDescent="0.25">
      <c r="A6148">
        <v>6147</v>
      </c>
      <c r="B6148" s="10" t="s">
        <v>8740</v>
      </c>
      <c r="C6148" t="s">
        <v>16322</v>
      </c>
    </row>
    <row r="6149" spans="1:3" hidden="1" x14ac:dyDescent="0.25">
      <c r="A6149">
        <v>6148</v>
      </c>
      <c r="B6149" s="10" t="s">
        <v>8741</v>
      </c>
      <c r="C6149" t="s">
        <v>16323</v>
      </c>
    </row>
    <row r="6150" spans="1:3" hidden="1" x14ac:dyDescent="0.25">
      <c r="A6150">
        <v>6149</v>
      </c>
      <c r="B6150" s="10" t="s">
        <v>8742</v>
      </c>
      <c r="C6150" t="s">
        <v>16324</v>
      </c>
    </row>
    <row r="6151" spans="1:3" hidden="1" x14ac:dyDescent="0.25">
      <c r="A6151">
        <v>6150</v>
      </c>
      <c r="B6151" s="10" t="s">
        <v>8743</v>
      </c>
      <c r="C6151" t="s">
        <v>16325</v>
      </c>
    </row>
    <row r="6152" spans="1:3" hidden="1" x14ac:dyDescent="0.25">
      <c r="A6152">
        <v>6151</v>
      </c>
      <c r="B6152" s="10" t="s">
        <v>8744</v>
      </c>
      <c r="C6152" t="s">
        <v>16326</v>
      </c>
    </row>
    <row r="6153" spans="1:3" hidden="1" x14ac:dyDescent="0.25">
      <c r="A6153">
        <v>6152</v>
      </c>
      <c r="B6153" s="10" t="s">
        <v>8745</v>
      </c>
      <c r="C6153" t="s">
        <v>16327</v>
      </c>
    </row>
    <row r="6154" spans="1:3" hidden="1" x14ac:dyDescent="0.25">
      <c r="A6154">
        <v>6153</v>
      </c>
      <c r="B6154" s="10" t="s">
        <v>8746</v>
      </c>
      <c r="C6154" t="s">
        <v>16328</v>
      </c>
    </row>
    <row r="6155" spans="1:3" hidden="1" x14ac:dyDescent="0.25">
      <c r="A6155">
        <v>6154</v>
      </c>
      <c r="B6155" s="10" t="s">
        <v>8747</v>
      </c>
      <c r="C6155" t="s">
        <v>16329</v>
      </c>
    </row>
    <row r="6156" spans="1:3" hidden="1" x14ac:dyDescent="0.25">
      <c r="A6156">
        <v>6155</v>
      </c>
      <c r="B6156" s="10" t="s">
        <v>8748</v>
      </c>
      <c r="C6156" t="s">
        <v>16330</v>
      </c>
    </row>
    <row r="6157" spans="1:3" hidden="1" x14ac:dyDescent="0.25">
      <c r="A6157">
        <v>6156</v>
      </c>
      <c r="B6157" s="10" t="s">
        <v>8749</v>
      </c>
      <c r="C6157" t="s">
        <v>16331</v>
      </c>
    </row>
    <row r="6158" spans="1:3" hidden="1" x14ac:dyDescent="0.25">
      <c r="A6158">
        <v>6157</v>
      </c>
      <c r="B6158" s="10" t="s">
        <v>8750</v>
      </c>
      <c r="C6158" t="s">
        <v>16332</v>
      </c>
    </row>
    <row r="6159" spans="1:3" hidden="1" x14ac:dyDescent="0.25">
      <c r="A6159">
        <v>6158</v>
      </c>
      <c r="B6159" s="10" t="s">
        <v>8751</v>
      </c>
      <c r="C6159" t="s">
        <v>16333</v>
      </c>
    </row>
    <row r="6160" spans="1:3" hidden="1" x14ac:dyDescent="0.25">
      <c r="A6160">
        <v>6159</v>
      </c>
      <c r="B6160" s="10" t="s">
        <v>8752</v>
      </c>
      <c r="C6160" t="s">
        <v>16334</v>
      </c>
    </row>
    <row r="6161" spans="1:3" hidden="1" x14ac:dyDescent="0.25">
      <c r="A6161">
        <v>6160</v>
      </c>
      <c r="B6161" s="10" t="s">
        <v>8753</v>
      </c>
      <c r="C6161" t="s">
        <v>16335</v>
      </c>
    </row>
    <row r="6162" spans="1:3" hidden="1" x14ac:dyDescent="0.25">
      <c r="A6162">
        <v>6161</v>
      </c>
      <c r="B6162" s="10" t="s">
        <v>8754</v>
      </c>
      <c r="C6162" t="s">
        <v>16336</v>
      </c>
    </row>
    <row r="6163" spans="1:3" hidden="1" x14ac:dyDescent="0.25">
      <c r="A6163">
        <v>6162</v>
      </c>
      <c r="B6163" s="10" t="s">
        <v>8755</v>
      </c>
      <c r="C6163" t="s">
        <v>16337</v>
      </c>
    </row>
    <row r="6164" spans="1:3" hidden="1" x14ac:dyDescent="0.25">
      <c r="A6164">
        <v>6163</v>
      </c>
      <c r="B6164" s="10" t="s">
        <v>8756</v>
      </c>
      <c r="C6164" t="s">
        <v>1864</v>
      </c>
    </row>
    <row r="6165" spans="1:3" hidden="1" x14ac:dyDescent="0.25">
      <c r="A6165">
        <v>6164</v>
      </c>
      <c r="B6165" s="10" t="s">
        <v>8757</v>
      </c>
      <c r="C6165" t="s">
        <v>16338</v>
      </c>
    </row>
    <row r="6166" spans="1:3" hidden="1" x14ac:dyDescent="0.25">
      <c r="A6166">
        <v>6165</v>
      </c>
      <c r="B6166" s="10" t="s">
        <v>8758</v>
      </c>
      <c r="C6166" t="s">
        <v>16339</v>
      </c>
    </row>
    <row r="6167" spans="1:3" hidden="1" x14ac:dyDescent="0.25">
      <c r="A6167">
        <v>6166</v>
      </c>
      <c r="B6167" s="10" t="s">
        <v>8759</v>
      </c>
      <c r="C6167" t="s">
        <v>16340</v>
      </c>
    </row>
    <row r="6168" spans="1:3" hidden="1" x14ac:dyDescent="0.25">
      <c r="A6168">
        <v>6167</v>
      </c>
      <c r="B6168" s="10" t="s">
        <v>8760</v>
      </c>
      <c r="C6168" t="s">
        <v>16341</v>
      </c>
    </row>
    <row r="6169" spans="1:3" hidden="1" x14ac:dyDescent="0.25">
      <c r="A6169">
        <v>6168</v>
      </c>
      <c r="B6169" s="10" t="s">
        <v>8761</v>
      </c>
      <c r="C6169" t="s">
        <v>16342</v>
      </c>
    </row>
    <row r="6170" spans="1:3" hidden="1" x14ac:dyDescent="0.25">
      <c r="A6170">
        <v>6169</v>
      </c>
      <c r="B6170" s="10" t="s">
        <v>8762</v>
      </c>
      <c r="C6170" t="s">
        <v>1865</v>
      </c>
    </row>
    <row r="6171" spans="1:3" hidden="1" x14ac:dyDescent="0.25">
      <c r="A6171">
        <v>6170</v>
      </c>
      <c r="B6171" s="10" t="s">
        <v>8763</v>
      </c>
      <c r="C6171" t="s">
        <v>1866</v>
      </c>
    </row>
    <row r="6172" spans="1:3" hidden="1" x14ac:dyDescent="0.25">
      <c r="A6172">
        <v>6171</v>
      </c>
      <c r="B6172" s="10" t="s">
        <v>8764</v>
      </c>
      <c r="C6172" t="s">
        <v>16343</v>
      </c>
    </row>
    <row r="6173" spans="1:3" hidden="1" x14ac:dyDescent="0.25">
      <c r="A6173">
        <v>6172</v>
      </c>
      <c r="B6173" s="10" t="s">
        <v>8765</v>
      </c>
      <c r="C6173" t="s">
        <v>16344</v>
      </c>
    </row>
    <row r="6174" spans="1:3" hidden="1" x14ac:dyDescent="0.25">
      <c r="A6174">
        <v>6173</v>
      </c>
      <c r="B6174" s="10" t="s">
        <v>8766</v>
      </c>
      <c r="C6174" t="s">
        <v>1867</v>
      </c>
    </row>
    <row r="6175" spans="1:3" hidden="1" x14ac:dyDescent="0.25">
      <c r="A6175">
        <v>6174</v>
      </c>
      <c r="B6175" s="10" t="s">
        <v>8767</v>
      </c>
      <c r="C6175" t="s">
        <v>1868</v>
      </c>
    </row>
    <row r="6176" spans="1:3" hidden="1" x14ac:dyDescent="0.25">
      <c r="A6176">
        <v>6175</v>
      </c>
      <c r="B6176" s="10" t="s">
        <v>8768</v>
      </c>
      <c r="C6176" t="s">
        <v>16345</v>
      </c>
    </row>
    <row r="6177" spans="1:3" hidden="1" x14ac:dyDescent="0.25">
      <c r="A6177">
        <v>6176</v>
      </c>
      <c r="B6177" s="10" t="s">
        <v>8769</v>
      </c>
      <c r="C6177" t="s">
        <v>16346</v>
      </c>
    </row>
    <row r="6178" spans="1:3" hidden="1" x14ac:dyDescent="0.25">
      <c r="A6178">
        <v>6177</v>
      </c>
      <c r="B6178" s="10" t="s">
        <v>8770</v>
      </c>
      <c r="C6178" t="s">
        <v>16347</v>
      </c>
    </row>
    <row r="6179" spans="1:3" hidden="1" x14ac:dyDescent="0.25">
      <c r="A6179">
        <v>6178</v>
      </c>
      <c r="B6179" s="10" t="s">
        <v>8771</v>
      </c>
      <c r="C6179" t="s">
        <v>16348</v>
      </c>
    </row>
    <row r="6180" spans="1:3" hidden="1" x14ac:dyDescent="0.25">
      <c r="A6180">
        <v>6179</v>
      </c>
      <c r="B6180" s="10" t="s">
        <v>8772</v>
      </c>
      <c r="C6180" t="s">
        <v>16349</v>
      </c>
    </row>
    <row r="6181" spans="1:3" hidden="1" x14ac:dyDescent="0.25">
      <c r="A6181">
        <v>6180</v>
      </c>
      <c r="B6181" s="10" t="s">
        <v>8773</v>
      </c>
      <c r="C6181" t="s">
        <v>16350</v>
      </c>
    </row>
    <row r="6182" spans="1:3" hidden="1" x14ac:dyDescent="0.25">
      <c r="A6182">
        <v>6181</v>
      </c>
      <c r="B6182" s="10" t="s">
        <v>8774</v>
      </c>
      <c r="C6182" t="s">
        <v>16351</v>
      </c>
    </row>
    <row r="6183" spans="1:3" hidden="1" x14ac:dyDescent="0.25">
      <c r="A6183">
        <v>6182</v>
      </c>
      <c r="B6183" s="10" t="s">
        <v>8775</v>
      </c>
      <c r="C6183" t="s">
        <v>16352</v>
      </c>
    </row>
    <row r="6184" spans="1:3" hidden="1" x14ac:dyDescent="0.25">
      <c r="A6184">
        <v>6183</v>
      </c>
      <c r="B6184" s="10" t="s">
        <v>8776</v>
      </c>
      <c r="C6184" t="s">
        <v>16353</v>
      </c>
    </row>
    <row r="6185" spans="1:3" hidden="1" x14ac:dyDescent="0.25">
      <c r="A6185">
        <v>6184</v>
      </c>
      <c r="B6185" s="10" t="s">
        <v>8777</v>
      </c>
      <c r="C6185" t="s">
        <v>1869</v>
      </c>
    </row>
    <row r="6186" spans="1:3" hidden="1" x14ac:dyDescent="0.25">
      <c r="A6186">
        <v>6185</v>
      </c>
      <c r="B6186" s="10" t="s">
        <v>8778</v>
      </c>
      <c r="C6186" t="s">
        <v>1870</v>
      </c>
    </row>
    <row r="6187" spans="1:3" hidden="1" x14ac:dyDescent="0.25">
      <c r="A6187">
        <v>6186</v>
      </c>
      <c r="B6187" s="10" t="s">
        <v>8779</v>
      </c>
      <c r="C6187" t="s">
        <v>16354</v>
      </c>
    </row>
    <row r="6188" spans="1:3" hidden="1" x14ac:dyDescent="0.25">
      <c r="A6188">
        <v>6187</v>
      </c>
      <c r="B6188" s="10" t="s">
        <v>8780</v>
      </c>
      <c r="C6188" t="s">
        <v>16355</v>
      </c>
    </row>
    <row r="6189" spans="1:3" hidden="1" x14ac:dyDescent="0.25">
      <c r="A6189">
        <v>6188</v>
      </c>
      <c r="B6189" s="10" t="s">
        <v>8781</v>
      </c>
      <c r="C6189" t="s">
        <v>1871</v>
      </c>
    </row>
    <row r="6190" spans="1:3" hidden="1" x14ac:dyDescent="0.25">
      <c r="A6190">
        <v>6189</v>
      </c>
      <c r="B6190" s="10" t="s">
        <v>8782</v>
      </c>
      <c r="C6190" t="s">
        <v>16356</v>
      </c>
    </row>
    <row r="6191" spans="1:3" hidden="1" x14ac:dyDescent="0.25">
      <c r="A6191">
        <v>6190</v>
      </c>
      <c r="B6191" s="10" t="s">
        <v>8783</v>
      </c>
      <c r="C6191" t="s">
        <v>1872</v>
      </c>
    </row>
    <row r="6192" spans="1:3" hidden="1" x14ac:dyDescent="0.25">
      <c r="A6192">
        <v>6191</v>
      </c>
      <c r="B6192" s="10" t="s">
        <v>8784</v>
      </c>
      <c r="C6192" t="s">
        <v>1873</v>
      </c>
    </row>
    <row r="6193" spans="1:3" hidden="1" x14ac:dyDescent="0.25">
      <c r="A6193">
        <v>6192</v>
      </c>
      <c r="B6193" s="10" t="s">
        <v>8785</v>
      </c>
      <c r="C6193" t="s">
        <v>1874</v>
      </c>
    </row>
    <row r="6194" spans="1:3" hidden="1" x14ac:dyDescent="0.25">
      <c r="A6194">
        <v>6193</v>
      </c>
      <c r="B6194" s="10" t="s">
        <v>8786</v>
      </c>
      <c r="C6194" t="s">
        <v>1875</v>
      </c>
    </row>
    <row r="6195" spans="1:3" hidden="1" x14ac:dyDescent="0.25">
      <c r="A6195">
        <v>6194</v>
      </c>
      <c r="B6195" s="10" t="s">
        <v>8787</v>
      </c>
      <c r="C6195" t="s">
        <v>1876</v>
      </c>
    </row>
    <row r="6196" spans="1:3" hidden="1" x14ac:dyDescent="0.25">
      <c r="A6196">
        <v>6195</v>
      </c>
      <c r="B6196" s="10" t="s">
        <v>8788</v>
      </c>
      <c r="C6196" t="s">
        <v>1877</v>
      </c>
    </row>
    <row r="6197" spans="1:3" hidden="1" x14ac:dyDescent="0.25">
      <c r="A6197">
        <v>6196</v>
      </c>
      <c r="B6197" s="10" t="s">
        <v>8789</v>
      </c>
      <c r="C6197" t="s">
        <v>16357</v>
      </c>
    </row>
    <row r="6198" spans="1:3" hidden="1" x14ac:dyDescent="0.25">
      <c r="A6198">
        <v>6197</v>
      </c>
      <c r="B6198" s="10" t="s">
        <v>8790</v>
      </c>
      <c r="C6198" t="s">
        <v>16358</v>
      </c>
    </row>
    <row r="6199" spans="1:3" hidden="1" x14ac:dyDescent="0.25">
      <c r="A6199">
        <v>6198</v>
      </c>
      <c r="B6199" s="10" t="s">
        <v>8791</v>
      </c>
      <c r="C6199" t="s">
        <v>1878</v>
      </c>
    </row>
    <row r="6200" spans="1:3" hidden="1" x14ac:dyDescent="0.25">
      <c r="A6200">
        <v>6199</v>
      </c>
      <c r="B6200" s="10" t="s">
        <v>8792</v>
      </c>
      <c r="C6200" t="s">
        <v>16359</v>
      </c>
    </row>
    <row r="6201" spans="1:3" hidden="1" x14ac:dyDescent="0.25">
      <c r="A6201">
        <v>6200</v>
      </c>
      <c r="B6201" s="10" t="s">
        <v>8793</v>
      </c>
      <c r="C6201" t="s">
        <v>1879</v>
      </c>
    </row>
    <row r="6202" spans="1:3" hidden="1" x14ac:dyDescent="0.25">
      <c r="A6202">
        <v>6201</v>
      </c>
      <c r="B6202" s="10" t="s">
        <v>8794</v>
      </c>
      <c r="C6202" t="s">
        <v>16360</v>
      </c>
    </row>
    <row r="6203" spans="1:3" hidden="1" x14ac:dyDescent="0.25">
      <c r="A6203">
        <v>6202</v>
      </c>
      <c r="B6203" s="10" t="s">
        <v>8795</v>
      </c>
      <c r="C6203" t="s">
        <v>1880</v>
      </c>
    </row>
    <row r="6204" spans="1:3" hidden="1" x14ac:dyDescent="0.25">
      <c r="A6204">
        <v>6203</v>
      </c>
      <c r="B6204" s="10" t="s">
        <v>8796</v>
      </c>
      <c r="C6204" t="s">
        <v>1881</v>
      </c>
    </row>
    <row r="6205" spans="1:3" hidden="1" x14ac:dyDescent="0.25">
      <c r="A6205">
        <v>6204</v>
      </c>
      <c r="B6205" s="10" t="s">
        <v>8797</v>
      </c>
      <c r="C6205" t="s">
        <v>16361</v>
      </c>
    </row>
    <row r="6206" spans="1:3" hidden="1" x14ac:dyDescent="0.25">
      <c r="A6206">
        <v>6205</v>
      </c>
      <c r="B6206" s="10" t="s">
        <v>8798</v>
      </c>
      <c r="C6206" t="s">
        <v>16362</v>
      </c>
    </row>
    <row r="6207" spans="1:3" hidden="1" x14ac:dyDescent="0.25">
      <c r="A6207">
        <v>6206</v>
      </c>
      <c r="B6207" s="10" t="s">
        <v>8799</v>
      </c>
      <c r="C6207" t="s">
        <v>16363</v>
      </c>
    </row>
    <row r="6208" spans="1:3" hidden="1" x14ac:dyDescent="0.25">
      <c r="A6208">
        <v>6207</v>
      </c>
      <c r="B6208" s="10" t="s">
        <v>8800</v>
      </c>
      <c r="C6208" t="s">
        <v>16364</v>
      </c>
    </row>
    <row r="6209" spans="1:3" hidden="1" x14ac:dyDescent="0.25">
      <c r="A6209">
        <v>6208</v>
      </c>
      <c r="B6209" s="10" t="s">
        <v>8801</v>
      </c>
      <c r="C6209" t="s">
        <v>16365</v>
      </c>
    </row>
    <row r="6210" spans="1:3" hidden="1" x14ac:dyDescent="0.25">
      <c r="A6210">
        <v>6209</v>
      </c>
      <c r="B6210" s="10" t="s">
        <v>8802</v>
      </c>
      <c r="C6210" t="s">
        <v>16366</v>
      </c>
    </row>
    <row r="6211" spans="1:3" hidden="1" x14ac:dyDescent="0.25">
      <c r="A6211">
        <v>6210</v>
      </c>
      <c r="B6211" s="10" t="s">
        <v>8803</v>
      </c>
      <c r="C6211" t="s">
        <v>16367</v>
      </c>
    </row>
    <row r="6212" spans="1:3" hidden="1" x14ac:dyDescent="0.25">
      <c r="A6212">
        <v>6211</v>
      </c>
      <c r="B6212" s="10" t="s">
        <v>8804</v>
      </c>
      <c r="C6212" t="s">
        <v>1882</v>
      </c>
    </row>
    <row r="6213" spans="1:3" hidden="1" x14ac:dyDescent="0.25">
      <c r="A6213">
        <v>6212</v>
      </c>
      <c r="B6213" s="10" t="s">
        <v>8805</v>
      </c>
      <c r="C6213" t="s">
        <v>16368</v>
      </c>
    </row>
    <row r="6214" spans="1:3" hidden="1" x14ac:dyDescent="0.25">
      <c r="A6214">
        <v>6213</v>
      </c>
      <c r="B6214" s="10" t="s">
        <v>8806</v>
      </c>
      <c r="C6214" t="s">
        <v>16369</v>
      </c>
    </row>
    <row r="6215" spans="1:3" hidden="1" x14ac:dyDescent="0.25">
      <c r="A6215">
        <v>6214</v>
      </c>
      <c r="B6215" s="10" t="s">
        <v>8807</v>
      </c>
      <c r="C6215" t="s">
        <v>16370</v>
      </c>
    </row>
    <row r="6216" spans="1:3" hidden="1" x14ac:dyDescent="0.25">
      <c r="A6216">
        <v>6215</v>
      </c>
      <c r="B6216" s="10" t="s">
        <v>8808</v>
      </c>
      <c r="C6216" t="s">
        <v>1883</v>
      </c>
    </row>
    <row r="6217" spans="1:3" hidden="1" x14ac:dyDescent="0.25">
      <c r="A6217">
        <v>6216</v>
      </c>
      <c r="B6217" s="10" t="s">
        <v>8809</v>
      </c>
      <c r="C6217" t="s">
        <v>1884</v>
      </c>
    </row>
    <row r="6218" spans="1:3" hidden="1" x14ac:dyDescent="0.25">
      <c r="A6218">
        <v>6217</v>
      </c>
      <c r="B6218" s="10" t="s">
        <v>8810</v>
      </c>
      <c r="C6218" t="s">
        <v>16371</v>
      </c>
    </row>
    <row r="6219" spans="1:3" hidden="1" x14ac:dyDescent="0.25">
      <c r="A6219">
        <v>6218</v>
      </c>
      <c r="B6219" s="10" t="s">
        <v>8811</v>
      </c>
      <c r="C6219" t="s">
        <v>16372</v>
      </c>
    </row>
    <row r="6220" spans="1:3" hidden="1" x14ac:dyDescent="0.25">
      <c r="A6220">
        <v>6219</v>
      </c>
      <c r="B6220" s="10" t="s">
        <v>8812</v>
      </c>
      <c r="C6220" t="s">
        <v>16373</v>
      </c>
    </row>
    <row r="6221" spans="1:3" hidden="1" x14ac:dyDescent="0.25">
      <c r="A6221">
        <v>6220</v>
      </c>
      <c r="B6221" s="10" t="s">
        <v>8813</v>
      </c>
      <c r="C6221" t="s">
        <v>16374</v>
      </c>
    </row>
    <row r="6222" spans="1:3" hidden="1" x14ac:dyDescent="0.25">
      <c r="A6222">
        <v>6221</v>
      </c>
      <c r="B6222" s="10" t="s">
        <v>8814</v>
      </c>
      <c r="C6222" t="s">
        <v>16375</v>
      </c>
    </row>
    <row r="6223" spans="1:3" hidden="1" x14ac:dyDescent="0.25">
      <c r="A6223">
        <v>6222</v>
      </c>
      <c r="B6223" s="10" t="s">
        <v>8815</v>
      </c>
      <c r="C6223" t="s">
        <v>16376</v>
      </c>
    </row>
    <row r="6224" spans="1:3" hidden="1" x14ac:dyDescent="0.25">
      <c r="A6224">
        <v>6223</v>
      </c>
      <c r="B6224" s="10" t="s">
        <v>8816</v>
      </c>
      <c r="C6224" t="s">
        <v>16377</v>
      </c>
    </row>
    <row r="6225" spans="1:3" hidden="1" x14ac:dyDescent="0.25">
      <c r="A6225">
        <v>6224</v>
      </c>
      <c r="B6225" s="10" t="s">
        <v>8817</v>
      </c>
      <c r="C6225" t="s">
        <v>1885</v>
      </c>
    </row>
    <row r="6226" spans="1:3" hidden="1" x14ac:dyDescent="0.25">
      <c r="A6226">
        <v>6225</v>
      </c>
      <c r="B6226" s="10" t="s">
        <v>8818</v>
      </c>
      <c r="C6226" t="s">
        <v>16378</v>
      </c>
    </row>
    <row r="6227" spans="1:3" hidden="1" x14ac:dyDescent="0.25">
      <c r="A6227">
        <v>6226</v>
      </c>
      <c r="B6227" s="10" t="s">
        <v>8819</v>
      </c>
      <c r="C6227" t="s">
        <v>16379</v>
      </c>
    </row>
    <row r="6228" spans="1:3" hidden="1" x14ac:dyDescent="0.25">
      <c r="A6228">
        <v>6227</v>
      </c>
      <c r="B6228" s="10" t="s">
        <v>8820</v>
      </c>
      <c r="C6228" t="s">
        <v>16380</v>
      </c>
    </row>
    <row r="6229" spans="1:3" hidden="1" x14ac:dyDescent="0.25">
      <c r="A6229">
        <v>6228</v>
      </c>
      <c r="B6229" s="10" t="s">
        <v>8821</v>
      </c>
      <c r="C6229" t="s">
        <v>16381</v>
      </c>
    </row>
    <row r="6230" spans="1:3" hidden="1" x14ac:dyDescent="0.25">
      <c r="A6230">
        <v>6229</v>
      </c>
      <c r="B6230" s="10" t="s">
        <v>8822</v>
      </c>
      <c r="C6230" t="s">
        <v>16382</v>
      </c>
    </row>
    <row r="6231" spans="1:3" hidden="1" x14ac:dyDescent="0.25">
      <c r="A6231">
        <v>6230</v>
      </c>
      <c r="B6231" s="10" t="s">
        <v>8823</v>
      </c>
      <c r="C6231" t="s">
        <v>16383</v>
      </c>
    </row>
    <row r="6232" spans="1:3" hidden="1" x14ac:dyDescent="0.25">
      <c r="A6232">
        <v>6231</v>
      </c>
      <c r="B6232" s="10" t="s">
        <v>8824</v>
      </c>
      <c r="C6232" t="s">
        <v>16384</v>
      </c>
    </row>
    <row r="6233" spans="1:3" hidden="1" x14ac:dyDescent="0.25">
      <c r="A6233">
        <v>6232</v>
      </c>
      <c r="B6233" s="10" t="s">
        <v>8825</v>
      </c>
      <c r="C6233" t="s">
        <v>16385</v>
      </c>
    </row>
    <row r="6234" spans="1:3" hidden="1" x14ac:dyDescent="0.25">
      <c r="A6234">
        <v>6233</v>
      </c>
      <c r="B6234" s="10" t="s">
        <v>8826</v>
      </c>
      <c r="C6234" t="s">
        <v>16386</v>
      </c>
    </row>
    <row r="6235" spans="1:3" hidden="1" x14ac:dyDescent="0.25">
      <c r="A6235">
        <v>6234</v>
      </c>
      <c r="B6235" s="10" t="s">
        <v>8827</v>
      </c>
      <c r="C6235" t="s">
        <v>16387</v>
      </c>
    </row>
    <row r="6236" spans="1:3" hidden="1" x14ac:dyDescent="0.25">
      <c r="A6236">
        <v>6235</v>
      </c>
      <c r="B6236" s="10" t="s">
        <v>8828</v>
      </c>
      <c r="C6236" t="s">
        <v>1886</v>
      </c>
    </row>
    <row r="6237" spans="1:3" hidden="1" x14ac:dyDescent="0.25">
      <c r="A6237">
        <v>6236</v>
      </c>
      <c r="B6237" s="10" t="s">
        <v>8829</v>
      </c>
      <c r="C6237" t="s">
        <v>1887</v>
      </c>
    </row>
    <row r="6238" spans="1:3" hidden="1" x14ac:dyDescent="0.25">
      <c r="A6238">
        <v>6237</v>
      </c>
      <c r="B6238" s="10" t="s">
        <v>8830</v>
      </c>
      <c r="C6238" t="s">
        <v>16388</v>
      </c>
    </row>
    <row r="6239" spans="1:3" hidden="1" x14ac:dyDescent="0.25">
      <c r="A6239">
        <v>6238</v>
      </c>
      <c r="B6239" s="10" t="s">
        <v>8831</v>
      </c>
      <c r="C6239" t="s">
        <v>1888</v>
      </c>
    </row>
    <row r="6240" spans="1:3" hidden="1" x14ac:dyDescent="0.25">
      <c r="A6240">
        <v>6239</v>
      </c>
      <c r="B6240" s="10" t="s">
        <v>8832</v>
      </c>
      <c r="C6240" t="s">
        <v>16389</v>
      </c>
    </row>
    <row r="6241" spans="1:3" hidden="1" x14ac:dyDescent="0.25">
      <c r="A6241">
        <v>6240</v>
      </c>
      <c r="B6241" s="10" t="s">
        <v>8833</v>
      </c>
      <c r="C6241" t="s">
        <v>16390</v>
      </c>
    </row>
    <row r="6242" spans="1:3" hidden="1" x14ac:dyDescent="0.25">
      <c r="A6242">
        <v>6241</v>
      </c>
      <c r="B6242" s="10" t="s">
        <v>8834</v>
      </c>
      <c r="C6242" t="s">
        <v>16391</v>
      </c>
    </row>
    <row r="6243" spans="1:3" hidden="1" x14ac:dyDescent="0.25">
      <c r="A6243">
        <v>6242</v>
      </c>
      <c r="B6243" s="10" t="s">
        <v>8835</v>
      </c>
      <c r="C6243" t="s">
        <v>16392</v>
      </c>
    </row>
    <row r="6244" spans="1:3" hidden="1" x14ac:dyDescent="0.25">
      <c r="A6244">
        <v>6243</v>
      </c>
      <c r="B6244" s="10" t="s">
        <v>8836</v>
      </c>
      <c r="C6244" t="s">
        <v>16393</v>
      </c>
    </row>
    <row r="6245" spans="1:3" hidden="1" x14ac:dyDescent="0.25">
      <c r="A6245">
        <v>6244</v>
      </c>
      <c r="B6245" s="10" t="s">
        <v>8837</v>
      </c>
      <c r="C6245" t="s">
        <v>16394</v>
      </c>
    </row>
    <row r="6246" spans="1:3" hidden="1" x14ac:dyDescent="0.25">
      <c r="A6246">
        <v>6245</v>
      </c>
      <c r="B6246" s="10" t="s">
        <v>8838</v>
      </c>
      <c r="C6246" t="s">
        <v>16395</v>
      </c>
    </row>
    <row r="6247" spans="1:3" hidden="1" x14ac:dyDescent="0.25">
      <c r="A6247">
        <v>6246</v>
      </c>
      <c r="B6247" s="10" t="s">
        <v>8839</v>
      </c>
      <c r="C6247" t="s">
        <v>16396</v>
      </c>
    </row>
    <row r="6248" spans="1:3" hidden="1" x14ac:dyDescent="0.25">
      <c r="A6248">
        <v>6247</v>
      </c>
      <c r="B6248" s="10" t="s">
        <v>8840</v>
      </c>
      <c r="C6248" t="s">
        <v>16397</v>
      </c>
    </row>
    <row r="6249" spans="1:3" hidden="1" x14ac:dyDescent="0.25">
      <c r="A6249">
        <v>6248</v>
      </c>
      <c r="B6249" s="10" t="s">
        <v>8841</v>
      </c>
      <c r="C6249" t="s">
        <v>16398</v>
      </c>
    </row>
    <row r="6250" spans="1:3" hidden="1" x14ac:dyDescent="0.25">
      <c r="A6250">
        <v>6249</v>
      </c>
      <c r="B6250" s="10" t="s">
        <v>8842</v>
      </c>
      <c r="C6250" t="s">
        <v>1889</v>
      </c>
    </row>
    <row r="6251" spans="1:3" hidden="1" x14ac:dyDescent="0.25">
      <c r="A6251">
        <v>6250</v>
      </c>
      <c r="B6251" s="10" t="s">
        <v>8843</v>
      </c>
      <c r="C6251" t="s">
        <v>16399</v>
      </c>
    </row>
    <row r="6252" spans="1:3" hidden="1" x14ac:dyDescent="0.25">
      <c r="A6252">
        <v>6251</v>
      </c>
      <c r="B6252" s="10" t="s">
        <v>8844</v>
      </c>
      <c r="C6252" t="s">
        <v>1890</v>
      </c>
    </row>
    <row r="6253" spans="1:3" hidden="1" x14ac:dyDescent="0.25">
      <c r="A6253">
        <v>6252</v>
      </c>
      <c r="B6253" s="10" t="s">
        <v>8845</v>
      </c>
      <c r="C6253" t="s">
        <v>16400</v>
      </c>
    </row>
    <row r="6254" spans="1:3" hidden="1" x14ac:dyDescent="0.25">
      <c r="A6254">
        <v>6253</v>
      </c>
      <c r="B6254" s="10" t="s">
        <v>8846</v>
      </c>
      <c r="C6254" t="s">
        <v>1891</v>
      </c>
    </row>
    <row r="6255" spans="1:3" hidden="1" x14ac:dyDescent="0.25">
      <c r="A6255">
        <v>6254</v>
      </c>
      <c r="B6255" s="10" t="s">
        <v>8847</v>
      </c>
      <c r="C6255" t="s">
        <v>1892</v>
      </c>
    </row>
    <row r="6256" spans="1:3" hidden="1" x14ac:dyDescent="0.25">
      <c r="A6256">
        <v>6255</v>
      </c>
      <c r="B6256" s="10" t="s">
        <v>8848</v>
      </c>
      <c r="C6256" t="s">
        <v>1893</v>
      </c>
    </row>
    <row r="6257" spans="1:3" hidden="1" x14ac:dyDescent="0.25">
      <c r="A6257">
        <v>6256</v>
      </c>
      <c r="B6257" s="10" t="s">
        <v>8849</v>
      </c>
      <c r="C6257" t="s">
        <v>1894</v>
      </c>
    </row>
    <row r="6258" spans="1:3" hidden="1" x14ac:dyDescent="0.25">
      <c r="A6258">
        <v>6257</v>
      </c>
      <c r="B6258" s="10" t="s">
        <v>8850</v>
      </c>
      <c r="C6258" t="s">
        <v>16401</v>
      </c>
    </row>
    <row r="6259" spans="1:3" hidden="1" x14ac:dyDescent="0.25">
      <c r="A6259">
        <v>6258</v>
      </c>
      <c r="B6259" s="10" t="s">
        <v>8851</v>
      </c>
      <c r="C6259" t="s">
        <v>1895</v>
      </c>
    </row>
    <row r="6260" spans="1:3" hidden="1" x14ac:dyDescent="0.25">
      <c r="A6260">
        <v>6259</v>
      </c>
      <c r="B6260" s="10" t="s">
        <v>8852</v>
      </c>
      <c r="C6260" t="s">
        <v>1896</v>
      </c>
    </row>
    <row r="6261" spans="1:3" hidden="1" x14ac:dyDescent="0.25">
      <c r="A6261">
        <v>6260</v>
      </c>
      <c r="B6261" s="10" t="s">
        <v>8853</v>
      </c>
      <c r="C6261" t="s">
        <v>16402</v>
      </c>
    </row>
    <row r="6262" spans="1:3" hidden="1" x14ac:dyDescent="0.25">
      <c r="A6262">
        <v>6261</v>
      </c>
      <c r="B6262" s="10" t="s">
        <v>8854</v>
      </c>
      <c r="C6262" t="s">
        <v>16403</v>
      </c>
    </row>
    <row r="6263" spans="1:3" hidden="1" x14ac:dyDescent="0.25">
      <c r="A6263">
        <v>6262</v>
      </c>
      <c r="B6263" s="10" t="s">
        <v>8855</v>
      </c>
      <c r="C6263" t="s">
        <v>1897</v>
      </c>
    </row>
    <row r="6264" spans="1:3" hidden="1" x14ac:dyDescent="0.25">
      <c r="A6264">
        <v>6263</v>
      </c>
      <c r="B6264" s="10" t="s">
        <v>8856</v>
      </c>
      <c r="C6264" t="s">
        <v>1908</v>
      </c>
    </row>
    <row r="6265" spans="1:3" hidden="1" x14ac:dyDescent="0.25">
      <c r="A6265">
        <v>6264</v>
      </c>
      <c r="B6265" s="10" t="s">
        <v>8857</v>
      </c>
      <c r="C6265" t="s">
        <v>1898</v>
      </c>
    </row>
    <row r="6266" spans="1:3" hidden="1" x14ac:dyDescent="0.25">
      <c r="A6266">
        <v>6265</v>
      </c>
      <c r="B6266" s="10" t="s">
        <v>8858</v>
      </c>
      <c r="C6266" t="s">
        <v>16404</v>
      </c>
    </row>
    <row r="6267" spans="1:3" hidden="1" x14ac:dyDescent="0.25">
      <c r="A6267">
        <v>6266</v>
      </c>
      <c r="B6267" s="10" t="s">
        <v>8859</v>
      </c>
      <c r="C6267" t="s">
        <v>16405</v>
      </c>
    </row>
    <row r="6268" spans="1:3" hidden="1" x14ac:dyDescent="0.25">
      <c r="A6268">
        <v>6267</v>
      </c>
      <c r="B6268" s="10" t="s">
        <v>8860</v>
      </c>
      <c r="C6268" t="s">
        <v>16406</v>
      </c>
    </row>
    <row r="6269" spans="1:3" hidden="1" x14ac:dyDescent="0.25">
      <c r="A6269">
        <v>6268</v>
      </c>
      <c r="B6269" s="10" t="s">
        <v>8861</v>
      </c>
      <c r="C6269" t="s">
        <v>16407</v>
      </c>
    </row>
    <row r="6270" spans="1:3" hidden="1" x14ac:dyDescent="0.25">
      <c r="A6270">
        <v>6269</v>
      </c>
      <c r="B6270" s="10" t="s">
        <v>8862</v>
      </c>
      <c r="C6270" t="s">
        <v>16408</v>
      </c>
    </row>
    <row r="6271" spans="1:3" hidden="1" x14ac:dyDescent="0.25">
      <c r="A6271">
        <v>6270</v>
      </c>
      <c r="B6271" s="10" t="s">
        <v>8863</v>
      </c>
      <c r="C6271" t="s">
        <v>16409</v>
      </c>
    </row>
    <row r="6272" spans="1:3" hidden="1" x14ac:dyDescent="0.25">
      <c r="A6272">
        <v>6271</v>
      </c>
      <c r="B6272" s="10" t="s">
        <v>8864</v>
      </c>
      <c r="C6272" t="s">
        <v>1899</v>
      </c>
    </row>
    <row r="6273" spans="1:3" hidden="1" x14ac:dyDescent="0.25">
      <c r="A6273">
        <v>6272</v>
      </c>
      <c r="B6273" s="10" t="s">
        <v>8865</v>
      </c>
      <c r="C6273" t="s">
        <v>1900</v>
      </c>
    </row>
    <row r="6274" spans="1:3" hidden="1" x14ac:dyDescent="0.25">
      <c r="A6274">
        <v>6273</v>
      </c>
      <c r="B6274" s="10" t="s">
        <v>8866</v>
      </c>
      <c r="C6274" t="s">
        <v>1901</v>
      </c>
    </row>
    <row r="6275" spans="1:3" hidden="1" x14ac:dyDescent="0.25">
      <c r="A6275">
        <v>6274</v>
      </c>
      <c r="B6275" s="10" t="s">
        <v>8867</v>
      </c>
      <c r="C6275" t="s">
        <v>1902</v>
      </c>
    </row>
    <row r="6276" spans="1:3" hidden="1" x14ac:dyDescent="0.25">
      <c r="A6276">
        <v>6275</v>
      </c>
      <c r="B6276" s="10" t="s">
        <v>8868</v>
      </c>
      <c r="C6276" t="s">
        <v>16410</v>
      </c>
    </row>
    <row r="6277" spans="1:3" hidden="1" x14ac:dyDescent="0.25">
      <c r="A6277">
        <v>6276</v>
      </c>
      <c r="B6277" s="10" t="s">
        <v>8869</v>
      </c>
      <c r="C6277" t="s">
        <v>16411</v>
      </c>
    </row>
    <row r="6278" spans="1:3" hidden="1" x14ac:dyDescent="0.25">
      <c r="A6278">
        <v>6277</v>
      </c>
      <c r="B6278" s="10" t="s">
        <v>8870</v>
      </c>
      <c r="C6278" t="s">
        <v>16412</v>
      </c>
    </row>
    <row r="6279" spans="1:3" hidden="1" x14ac:dyDescent="0.25">
      <c r="A6279">
        <v>6278</v>
      </c>
      <c r="B6279" s="10" t="s">
        <v>8871</v>
      </c>
      <c r="C6279" t="s">
        <v>16413</v>
      </c>
    </row>
    <row r="6280" spans="1:3" hidden="1" x14ac:dyDescent="0.25">
      <c r="A6280">
        <v>6279</v>
      </c>
      <c r="B6280" s="10" t="s">
        <v>8872</v>
      </c>
      <c r="C6280" t="s">
        <v>16414</v>
      </c>
    </row>
    <row r="6281" spans="1:3" hidden="1" x14ac:dyDescent="0.25">
      <c r="A6281">
        <v>6280</v>
      </c>
      <c r="B6281" s="10" t="s">
        <v>8873</v>
      </c>
      <c r="C6281" t="s">
        <v>16415</v>
      </c>
    </row>
    <row r="6282" spans="1:3" hidden="1" x14ac:dyDescent="0.25">
      <c r="A6282">
        <v>6281</v>
      </c>
      <c r="B6282" s="10" t="s">
        <v>8874</v>
      </c>
      <c r="C6282" t="s">
        <v>1903</v>
      </c>
    </row>
    <row r="6283" spans="1:3" hidden="1" x14ac:dyDescent="0.25">
      <c r="A6283">
        <v>6282</v>
      </c>
      <c r="B6283" s="10" t="s">
        <v>8875</v>
      </c>
      <c r="C6283" t="s">
        <v>16416</v>
      </c>
    </row>
    <row r="6284" spans="1:3" hidden="1" x14ac:dyDescent="0.25">
      <c r="A6284">
        <v>6283</v>
      </c>
      <c r="B6284" s="10" t="s">
        <v>8876</v>
      </c>
      <c r="C6284" t="s">
        <v>16417</v>
      </c>
    </row>
    <row r="6285" spans="1:3" hidden="1" x14ac:dyDescent="0.25">
      <c r="A6285">
        <v>6284</v>
      </c>
      <c r="B6285" s="10" t="s">
        <v>8877</v>
      </c>
      <c r="C6285" t="s">
        <v>16418</v>
      </c>
    </row>
    <row r="6286" spans="1:3" hidden="1" x14ac:dyDescent="0.25">
      <c r="A6286">
        <v>6285</v>
      </c>
      <c r="B6286" s="10" t="s">
        <v>8878</v>
      </c>
      <c r="C6286" t="s">
        <v>1904</v>
      </c>
    </row>
    <row r="6287" spans="1:3" hidden="1" x14ac:dyDescent="0.25">
      <c r="A6287">
        <v>6286</v>
      </c>
      <c r="B6287" s="10" t="s">
        <v>8879</v>
      </c>
      <c r="C6287" t="s">
        <v>1905</v>
      </c>
    </row>
    <row r="6288" spans="1:3" hidden="1" x14ac:dyDescent="0.25">
      <c r="A6288">
        <v>6287</v>
      </c>
      <c r="B6288" s="10" t="s">
        <v>8880</v>
      </c>
      <c r="C6288" t="s">
        <v>1906</v>
      </c>
    </row>
    <row r="6289" spans="1:3" hidden="1" x14ac:dyDescent="0.25">
      <c r="A6289">
        <v>6288</v>
      </c>
      <c r="B6289" s="10" t="s">
        <v>8881</v>
      </c>
      <c r="C6289" t="s">
        <v>16419</v>
      </c>
    </row>
    <row r="6290" spans="1:3" hidden="1" x14ac:dyDescent="0.25">
      <c r="A6290">
        <v>6289</v>
      </c>
      <c r="B6290" s="10" t="s">
        <v>8882</v>
      </c>
      <c r="C6290" t="s">
        <v>1907</v>
      </c>
    </row>
    <row r="6291" spans="1:3" hidden="1" x14ac:dyDescent="0.25">
      <c r="A6291">
        <v>6290</v>
      </c>
      <c r="B6291" s="10" t="s">
        <v>8883</v>
      </c>
      <c r="C6291" t="s">
        <v>1908</v>
      </c>
    </row>
    <row r="6292" spans="1:3" hidden="1" x14ac:dyDescent="0.25">
      <c r="A6292">
        <v>6291</v>
      </c>
      <c r="B6292" s="10" t="s">
        <v>8884</v>
      </c>
      <c r="C6292" t="s">
        <v>1909</v>
      </c>
    </row>
    <row r="6293" spans="1:3" hidden="1" x14ac:dyDescent="0.25">
      <c r="A6293">
        <v>6292</v>
      </c>
      <c r="B6293" s="10" t="s">
        <v>8885</v>
      </c>
      <c r="C6293" t="s">
        <v>16420</v>
      </c>
    </row>
    <row r="6294" spans="1:3" hidden="1" x14ac:dyDescent="0.25">
      <c r="A6294">
        <v>6293</v>
      </c>
      <c r="B6294" s="10" t="s">
        <v>8886</v>
      </c>
      <c r="C6294" t="s">
        <v>1910</v>
      </c>
    </row>
    <row r="6295" spans="1:3" hidden="1" x14ac:dyDescent="0.25">
      <c r="A6295">
        <v>6294</v>
      </c>
      <c r="B6295" s="10" t="s">
        <v>8887</v>
      </c>
      <c r="C6295" t="s">
        <v>1911</v>
      </c>
    </row>
    <row r="6296" spans="1:3" hidden="1" x14ac:dyDescent="0.25">
      <c r="A6296">
        <v>6295</v>
      </c>
      <c r="B6296" s="10" t="s">
        <v>8888</v>
      </c>
      <c r="C6296" t="s">
        <v>16421</v>
      </c>
    </row>
    <row r="6297" spans="1:3" hidden="1" x14ac:dyDescent="0.25">
      <c r="A6297">
        <v>6296</v>
      </c>
      <c r="B6297" s="10" t="s">
        <v>8889</v>
      </c>
      <c r="C6297" t="s">
        <v>16422</v>
      </c>
    </row>
    <row r="6298" spans="1:3" hidden="1" x14ac:dyDescent="0.25">
      <c r="A6298">
        <v>6297</v>
      </c>
      <c r="B6298" s="10" t="s">
        <v>8890</v>
      </c>
      <c r="C6298" t="s">
        <v>16423</v>
      </c>
    </row>
    <row r="6299" spans="1:3" hidden="1" x14ac:dyDescent="0.25">
      <c r="A6299">
        <v>6298</v>
      </c>
      <c r="B6299" s="10" t="s">
        <v>8891</v>
      </c>
      <c r="C6299" t="s">
        <v>1912</v>
      </c>
    </row>
    <row r="6300" spans="1:3" hidden="1" x14ac:dyDescent="0.25">
      <c r="A6300">
        <v>6299</v>
      </c>
      <c r="B6300" s="10" t="s">
        <v>8892</v>
      </c>
      <c r="C6300" t="s">
        <v>16424</v>
      </c>
    </row>
    <row r="6301" spans="1:3" hidden="1" x14ac:dyDescent="0.25">
      <c r="A6301">
        <v>6300</v>
      </c>
      <c r="B6301" s="10" t="s">
        <v>8893</v>
      </c>
      <c r="C6301" t="s">
        <v>16425</v>
      </c>
    </row>
    <row r="6302" spans="1:3" hidden="1" x14ac:dyDescent="0.25">
      <c r="A6302">
        <v>6301</v>
      </c>
      <c r="B6302" s="10" t="s">
        <v>8894</v>
      </c>
      <c r="C6302" t="s">
        <v>16426</v>
      </c>
    </row>
    <row r="6303" spans="1:3" hidden="1" x14ac:dyDescent="0.25">
      <c r="A6303">
        <v>6302</v>
      </c>
      <c r="B6303" s="10" t="s">
        <v>8895</v>
      </c>
      <c r="C6303" t="s">
        <v>16427</v>
      </c>
    </row>
    <row r="6304" spans="1:3" hidden="1" x14ac:dyDescent="0.25">
      <c r="A6304">
        <v>6303</v>
      </c>
      <c r="B6304" s="10" t="s">
        <v>8896</v>
      </c>
      <c r="C6304" t="s">
        <v>16428</v>
      </c>
    </row>
    <row r="6305" spans="1:3" hidden="1" x14ac:dyDescent="0.25">
      <c r="A6305">
        <v>6304</v>
      </c>
      <c r="B6305" s="10" t="s">
        <v>8897</v>
      </c>
      <c r="C6305" t="s">
        <v>1913</v>
      </c>
    </row>
    <row r="6306" spans="1:3" hidden="1" x14ac:dyDescent="0.25">
      <c r="A6306">
        <v>6305</v>
      </c>
      <c r="B6306" s="10" t="s">
        <v>8898</v>
      </c>
      <c r="C6306" t="s">
        <v>1914</v>
      </c>
    </row>
    <row r="6307" spans="1:3" hidden="1" x14ac:dyDescent="0.25">
      <c r="A6307">
        <v>6306</v>
      </c>
      <c r="B6307" s="10" t="s">
        <v>8899</v>
      </c>
      <c r="C6307" t="s">
        <v>16429</v>
      </c>
    </row>
    <row r="6308" spans="1:3" hidden="1" x14ac:dyDescent="0.25">
      <c r="A6308">
        <v>6307</v>
      </c>
      <c r="B6308" s="10" t="s">
        <v>8900</v>
      </c>
      <c r="C6308" t="s">
        <v>1915</v>
      </c>
    </row>
    <row r="6309" spans="1:3" hidden="1" x14ac:dyDescent="0.25">
      <c r="A6309">
        <v>6308</v>
      </c>
      <c r="B6309" s="10" t="s">
        <v>8901</v>
      </c>
      <c r="C6309" t="s">
        <v>16430</v>
      </c>
    </row>
    <row r="6310" spans="1:3" hidden="1" x14ac:dyDescent="0.25">
      <c r="A6310">
        <v>6309</v>
      </c>
      <c r="B6310" s="10" t="s">
        <v>8902</v>
      </c>
      <c r="C6310" t="s">
        <v>16431</v>
      </c>
    </row>
    <row r="6311" spans="1:3" hidden="1" x14ac:dyDescent="0.25">
      <c r="A6311">
        <v>6310</v>
      </c>
      <c r="B6311" s="10" t="s">
        <v>8903</v>
      </c>
      <c r="C6311" t="s">
        <v>16432</v>
      </c>
    </row>
    <row r="6312" spans="1:3" hidden="1" x14ac:dyDescent="0.25">
      <c r="A6312">
        <v>6311</v>
      </c>
      <c r="B6312" s="10" t="s">
        <v>8904</v>
      </c>
      <c r="C6312" t="s">
        <v>1916</v>
      </c>
    </row>
    <row r="6313" spans="1:3" hidden="1" x14ac:dyDescent="0.25">
      <c r="A6313">
        <v>6312</v>
      </c>
      <c r="B6313" s="10" t="s">
        <v>8905</v>
      </c>
      <c r="C6313" t="s">
        <v>1917</v>
      </c>
    </row>
    <row r="6314" spans="1:3" hidden="1" x14ac:dyDescent="0.25">
      <c r="A6314">
        <v>6313</v>
      </c>
      <c r="B6314" s="10" t="s">
        <v>8906</v>
      </c>
      <c r="C6314" t="s">
        <v>1918</v>
      </c>
    </row>
    <row r="6315" spans="1:3" hidden="1" x14ac:dyDescent="0.25">
      <c r="A6315">
        <v>6314</v>
      </c>
      <c r="B6315" s="10" t="s">
        <v>8907</v>
      </c>
      <c r="C6315" t="s">
        <v>1919</v>
      </c>
    </row>
    <row r="6316" spans="1:3" hidden="1" x14ac:dyDescent="0.25">
      <c r="A6316">
        <v>6315</v>
      </c>
      <c r="B6316" s="10" t="s">
        <v>8908</v>
      </c>
      <c r="C6316" t="s">
        <v>1920</v>
      </c>
    </row>
    <row r="6317" spans="1:3" hidden="1" x14ac:dyDescent="0.25">
      <c r="A6317">
        <v>6316</v>
      </c>
      <c r="B6317" s="10" t="s">
        <v>8909</v>
      </c>
      <c r="C6317" t="s">
        <v>1921</v>
      </c>
    </row>
    <row r="6318" spans="1:3" hidden="1" x14ac:dyDescent="0.25">
      <c r="A6318">
        <v>6317</v>
      </c>
      <c r="B6318" s="10" t="s">
        <v>8910</v>
      </c>
      <c r="C6318" t="s">
        <v>16433</v>
      </c>
    </row>
    <row r="6319" spans="1:3" hidden="1" x14ac:dyDescent="0.25">
      <c r="A6319">
        <v>6318</v>
      </c>
      <c r="B6319" s="10" t="s">
        <v>8911</v>
      </c>
      <c r="C6319" t="s">
        <v>16434</v>
      </c>
    </row>
    <row r="6320" spans="1:3" hidden="1" x14ac:dyDescent="0.25">
      <c r="A6320">
        <v>6319</v>
      </c>
      <c r="B6320" s="10" t="s">
        <v>8912</v>
      </c>
      <c r="C6320" t="s">
        <v>116</v>
      </c>
    </row>
    <row r="6321" spans="1:3" hidden="1" x14ac:dyDescent="0.25">
      <c r="A6321">
        <v>6320</v>
      </c>
      <c r="B6321" s="10" t="s">
        <v>8913</v>
      </c>
      <c r="C6321" t="s">
        <v>1922</v>
      </c>
    </row>
    <row r="6322" spans="1:3" hidden="1" x14ac:dyDescent="0.25">
      <c r="A6322">
        <v>6321</v>
      </c>
      <c r="B6322" s="10" t="s">
        <v>8914</v>
      </c>
      <c r="C6322" t="s">
        <v>16435</v>
      </c>
    </row>
    <row r="6323" spans="1:3" hidden="1" x14ac:dyDescent="0.25">
      <c r="A6323">
        <v>6322</v>
      </c>
      <c r="B6323" s="10" t="s">
        <v>8915</v>
      </c>
      <c r="C6323" t="s">
        <v>16436</v>
      </c>
    </row>
    <row r="6324" spans="1:3" hidden="1" x14ac:dyDescent="0.25">
      <c r="A6324">
        <v>6323</v>
      </c>
      <c r="B6324" s="10" t="s">
        <v>8916</v>
      </c>
      <c r="C6324" t="s">
        <v>16437</v>
      </c>
    </row>
    <row r="6325" spans="1:3" hidden="1" x14ac:dyDescent="0.25">
      <c r="A6325">
        <v>6324</v>
      </c>
      <c r="B6325" s="10" t="s">
        <v>8917</v>
      </c>
      <c r="C6325" t="s">
        <v>16438</v>
      </c>
    </row>
    <row r="6326" spans="1:3" hidden="1" x14ac:dyDescent="0.25">
      <c r="A6326">
        <v>6325</v>
      </c>
      <c r="B6326" s="10" t="s">
        <v>8918</v>
      </c>
      <c r="C6326" t="s">
        <v>16439</v>
      </c>
    </row>
    <row r="6327" spans="1:3" hidden="1" x14ac:dyDescent="0.25">
      <c r="A6327">
        <v>6326</v>
      </c>
      <c r="B6327" s="10" t="s">
        <v>8919</v>
      </c>
      <c r="C6327" t="s">
        <v>16440</v>
      </c>
    </row>
    <row r="6328" spans="1:3" hidden="1" x14ac:dyDescent="0.25">
      <c r="A6328">
        <v>6327</v>
      </c>
      <c r="B6328" s="10" t="s">
        <v>8920</v>
      </c>
      <c r="C6328" t="s">
        <v>16441</v>
      </c>
    </row>
    <row r="6329" spans="1:3" hidden="1" x14ac:dyDescent="0.25">
      <c r="A6329">
        <v>6328</v>
      </c>
      <c r="B6329" s="10" t="s">
        <v>8921</v>
      </c>
      <c r="C6329" t="s">
        <v>16442</v>
      </c>
    </row>
    <row r="6330" spans="1:3" hidden="1" x14ac:dyDescent="0.25">
      <c r="A6330">
        <v>6329</v>
      </c>
      <c r="B6330" s="10" t="s">
        <v>8922</v>
      </c>
      <c r="C6330" t="s">
        <v>16443</v>
      </c>
    </row>
    <row r="6331" spans="1:3" hidden="1" x14ac:dyDescent="0.25">
      <c r="A6331">
        <v>6330</v>
      </c>
      <c r="B6331" s="10" t="s">
        <v>8923</v>
      </c>
      <c r="C6331" t="s">
        <v>1923</v>
      </c>
    </row>
    <row r="6332" spans="1:3" hidden="1" x14ac:dyDescent="0.25">
      <c r="A6332">
        <v>6331</v>
      </c>
      <c r="B6332" s="10" t="s">
        <v>8924</v>
      </c>
      <c r="C6332" t="s">
        <v>1924</v>
      </c>
    </row>
    <row r="6333" spans="1:3" hidden="1" x14ac:dyDescent="0.25">
      <c r="A6333">
        <v>6332</v>
      </c>
      <c r="B6333" s="10" t="s">
        <v>8925</v>
      </c>
      <c r="C6333" t="s">
        <v>1925</v>
      </c>
    </row>
    <row r="6334" spans="1:3" hidden="1" x14ac:dyDescent="0.25">
      <c r="A6334">
        <v>6333</v>
      </c>
      <c r="B6334" s="10" t="s">
        <v>8926</v>
      </c>
      <c r="C6334" t="s">
        <v>16444</v>
      </c>
    </row>
    <row r="6335" spans="1:3" hidden="1" x14ac:dyDescent="0.25">
      <c r="A6335">
        <v>6334</v>
      </c>
      <c r="B6335" s="10" t="s">
        <v>8927</v>
      </c>
      <c r="C6335" t="s">
        <v>1926</v>
      </c>
    </row>
    <row r="6336" spans="1:3" hidden="1" x14ac:dyDescent="0.25">
      <c r="A6336">
        <v>6335</v>
      </c>
      <c r="B6336" s="10" t="s">
        <v>8928</v>
      </c>
      <c r="C6336" t="s">
        <v>16445</v>
      </c>
    </row>
    <row r="6337" spans="1:3" hidden="1" x14ac:dyDescent="0.25">
      <c r="A6337">
        <v>6336</v>
      </c>
      <c r="B6337" s="10" t="s">
        <v>8929</v>
      </c>
      <c r="C6337" t="s">
        <v>16446</v>
      </c>
    </row>
    <row r="6338" spans="1:3" hidden="1" x14ac:dyDescent="0.25">
      <c r="A6338">
        <v>6337</v>
      </c>
      <c r="B6338" s="10" t="s">
        <v>8930</v>
      </c>
      <c r="C6338" t="s">
        <v>16447</v>
      </c>
    </row>
    <row r="6339" spans="1:3" hidden="1" x14ac:dyDescent="0.25">
      <c r="A6339">
        <v>6338</v>
      </c>
      <c r="B6339" s="10" t="s">
        <v>8931</v>
      </c>
      <c r="C6339" t="s">
        <v>887</v>
      </c>
    </row>
    <row r="6340" spans="1:3" hidden="1" x14ac:dyDescent="0.25">
      <c r="A6340">
        <v>6339</v>
      </c>
      <c r="B6340" s="10" t="s">
        <v>8932</v>
      </c>
      <c r="C6340" t="s">
        <v>16448</v>
      </c>
    </row>
    <row r="6341" spans="1:3" hidden="1" x14ac:dyDescent="0.25">
      <c r="A6341">
        <v>6340</v>
      </c>
      <c r="B6341" s="10" t="s">
        <v>8933</v>
      </c>
      <c r="C6341" t="s">
        <v>16449</v>
      </c>
    </row>
    <row r="6342" spans="1:3" hidden="1" x14ac:dyDescent="0.25">
      <c r="A6342">
        <v>6341</v>
      </c>
      <c r="B6342" s="10" t="s">
        <v>8934</v>
      </c>
      <c r="C6342" t="s">
        <v>16450</v>
      </c>
    </row>
    <row r="6343" spans="1:3" hidden="1" x14ac:dyDescent="0.25">
      <c r="A6343">
        <v>6342</v>
      </c>
      <c r="B6343" s="10" t="s">
        <v>8935</v>
      </c>
      <c r="C6343" t="s">
        <v>1927</v>
      </c>
    </row>
    <row r="6344" spans="1:3" hidden="1" x14ac:dyDescent="0.25">
      <c r="A6344">
        <v>6343</v>
      </c>
      <c r="B6344" s="10" t="s">
        <v>8936</v>
      </c>
      <c r="C6344" t="s">
        <v>1928</v>
      </c>
    </row>
    <row r="6345" spans="1:3" hidden="1" x14ac:dyDescent="0.25">
      <c r="A6345">
        <v>6344</v>
      </c>
      <c r="B6345" s="10" t="s">
        <v>8937</v>
      </c>
      <c r="C6345" t="s">
        <v>1929</v>
      </c>
    </row>
    <row r="6346" spans="1:3" hidden="1" x14ac:dyDescent="0.25">
      <c r="A6346">
        <v>6345</v>
      </c>
      <c r="B6346" s="10" t="s">
        <v>8938</v>
      </c>
      <c r="C6346" t="s">
        <v>16451</v>
      </c>
    </row>
    <row r="6347" spans="1:3" hidden="1" x14ac:dyDescent="0.25">
      <c r="A6347">
        <v>6346</v>
      </c>
      <c r="B6347" s="10" t="s">
        <v>8939</v>
      </c>
      <c r="C6347" t="s">
        <v>1930</v>
      </c>
    </row>
    <row r="6348" spans="1:3" hidden="1" x14ac:dyDescent="0.25">
      <c r="A6348">
        <v>6347</v>
      </c>
      <c r="B6348" s="10" t="s">
        <v>8940</v>
      </c>
      <c r="C6348" t="s">
        <v>16452</v>
      </c>
    </row>
    <row r="6349" spans="1:3" hidden="1" x14ac:dyDescent="0.25">
      <c r="A6349">
        <v>6348</v>
      </c>
      <c r="B6349" s="10" t="s">
        <v>8941</v>
      </c>
      <c r="C6349" t="s">
        <v>16453</v>
      </c>
    </row>
    <row r="6350" spans="1:3" hidden="1" x14ac:dyDescent="0.25">
      <c r="A6350">
        <v>6349</v>
      </c>
      <c r="B6350" s="10" t="s">
        <v>8942</v>
      </c>
      <c r="C6350" t="s">
        <v>16454</v>
      </c>
    </row>
    <row r="6351" spans="1:3" hidden="1" x14ac:dyDescent="0.25">
      <c r="A6351">
        <v>6350</v>
      </c>
      <c r="B6351" s="10" t="s">
        <v>8943</v>
      </c>
      <c r="C6351" t="s">
        <v>16455</v>
      </c>
    </row>
    <row r="6352" spans="1:3" hidden="1" x14ac:dyDescent="0.25">
      <c r="A6352">
        <v>6351</v>
      </c>
      <c r="B6352" s="10" t="s">
        <v>8944</v>
      </c>
      <c r="C6352" t="s">
        <v>16456</v>
      </c>
    </row>
    <row r="6353" spans="1:3" hidden="1" x14ac:dyDescent="0.25">
      <c r="A6353">
        <v>6352</v>
      </c>
      <c r="B6353" s="10" t="s">
        <v>8945</v>
      </c>
      <c r="C6353" t="s">
        <v>16457</v>
      </c>
    </row>
    <row r="6354" spans="1:3" hidden="1" x14ac:dyDescent="0.25">
      <c r="A6354">
        <v>6353</v>
      </c>
      <c r="B6354" s="10" t="s">
        <v>8946</v>
      </c>
      <c r="C6354" t="s">
        <v>16458</v>
      </c>
    </row>
    <row r="6355" spans="1:3" hidden="1" x14ac:dyDescent="0.25">
      <c r="A6355">
        <v>6354</v>
      </c>
      <c r="B6355" s="10" t="s">
        <v>8947</v>
      </c>
      <c r="C6355" t="s">
        <v>16459</v>
      </c>
    </row>
    <row r="6356" spans="1:3" hidden="1" x14ac:dyDescent="0.25">
      <c r="A6356">
        <v>6355</v>
      </c>
      <c r="B6356" s="10" t="s">
        <v>8948</v>
      </c>
      <c r="C6356" t="s">
        <v>16460</v>
      </c>
    </row>
    <row r="6357" spans="1:3" hidden="1" x14ac:dyDescent="0.25">
      <c r="A6357">
        <v>6356</v>
      </c>
      <c r="B6357" s="10" t="s">
        <v>8949</v>
      </c>
      <c r="C6357" t="s">
        <v>16461</v>
      </c>
    </row>
    <row r="6358" spans="1:3" hidden="1" x14ac:dyDescent="0.25">
      <c r="A6358">
        <v>6357</v>
      </c>
      <c r="B6358" s="10" t="s">
        <v>8950</v>
      </c>
      <c r="C6358" t="s">
        <v>1931</v>
      </c>
    </row>
    <row r="6359" spans="1:3" hidden="1" x14ac:dyDescent="0.25">
      <c r="A6359">
        <v>6358</v>
      </c>
      <c r="B6359" s="10" t="s">
        <v>8951</v>
      </c>
      <c r="C6359" t="s">
        <v>1932</v>
      </c>
    </row>
    <row r="6360" spans="1:3" hidden="1" x14ac:dyDescent="0.25">
      <c r="A6360">
        <v>6359</v>
      </c>
      <c r="B6360" s="10" t="s">
        <v>8952</v>
      </c>
      <c r="C6360" t="s">
        <v>1933</v>
      </c>
    </row>
    <row r="6361" spans="1:3" hidden="1" x14ac:dyDescent="0.25">
      <c r="A6361">
        <v>6360</v>
      </c>
      <c r="B6361" s="10" t="s">
        <v>8953</v>
      </c>
      <c r="C6361" t="s">
        <v>1934</v>
      </c>
    </row>
    <row r="6362" spans="1:3" hidden="1" x14ac:dyDescent="0.25">
      <c r="A6362">
        <v>6361</v>
      </c>
      <c r="B6362" s="10" t="s">
        <v>8954</v>
      </c>
      <c r="C6362" t="s">
        <v>1935</v>
      </c>
    </row>
    <row r="6363" spans="1:3" hidden="1" x14ac:dyDescent="0.25">
      <c r="A6363">
        <v>6362</v>
      </c>
      <c r="B6363" s="10" t="s">
        <v>8955</v>
      </c>
      <c r="C6363" t="s">
        <v>16462</v>
      </c>
    </row>
    <row r="6364" spans="1:3" hidden="1" x14ac:dyDescent="0.25">
      <c r="A6364">
        <v>6363</v>
      </c>
      <c r="B6364" s="10" t="s">
        <v>8956</v>
      </c>
      <c r="C6364" t="s">
        <v>16463</v>
      </c>
    </row>
    <row r="6365" spans="1:3" hidden="1" x14ac:dyDescent="0.25">
      <c r="A6365">
        <v>6364</v>
      </c>
      <c r="B6365" s="10" t="s">
        <v>8957</v>
      </c>
      <c r="C6365" t="s">
        <v>16464</v>
      </c>
    </row>
    <row r="6366" spans="1:3" hidden="1" x14ac:dyDescent="0.25">
      <c r="A6366">
        <v>6365</v>
      </c>
      <c r="B6366" s="10" t="s">
        <v>8958</v>
      </c>
      <c r="C6366" t="s">
        <v>16465</v>
      </c>
    </row>
    <row r="6367" spans="1:3" hidden="1" x14ac:dyDescent="0.25">
      <c r="A6367">
        <v>6366</v>
      </c>
      <c r="B6367" s="10" t="s">
        <v>8959</v>
      </c>
      <c r="C6367" t="s">
        <v>16466</v>
      </c>
    </row>
    <row r="6368" spans="1:3" hidden="1" x14ac:dyDescent="0.25">
      <c r="A6368">
        <v>6367</v>
      </c>
      <c r="B6368" s="10" t="s">
        <v>8960</v>
      </c>
      <c r="C6368" t="s">
        <v>16467</v>
      </c>
    </row>
    <row r="6369" spans="1:3" hidden="1" x14ac:dyDescent="0.25">
      <c r="A6369">
        <v>6368</v>
      </c>
      <c r="B6369" s="10" t="s">
        <v>8961</v>
      </c>
      <c r="C6369" t="s">
        <v>16468</v>
      </c>
    </row>
    <row r="6370" spans="1:3" hidden="1" x14ac:dyDescent="0.25">
      <c r="A6370">
        <v>6369</v>
      </c>
      <c r="B6370" s="10" t="s">
        <v>8962</v>
      </c>
      <c r="C6370" t="s">
        <v>16469</v>
      </c>
    </row>
    <row r="6371" spans="1:3" hidden="1" x14ac:dyDescent="0.25">
      <c r="A6371">
        <v>6370</v>
      </c>
      <c r="B6371" s="10" t="s">
        <v>8963</v>
      </c>
      <c r="C6371" t="s">
        <v>16470</v>
      </c>
    </row>
    <row r="6372" spans="1:3" hidden="1" x14ac:dyDescent="0.25">
      <c r="A6372">
        <v>6371</v>
      </c>
      <c r="B6372" s="10" t="s">
        <v>8964</v>
      </c>
      <c r="C6372" t="s">
        <v>16471</v>
      </c>
    </row>
    <row r="6373" spans="1:3" hidden="1" x14ac:dyDescent="0.25">
      <c r="A6373">
        <v>6372</v>
      </c>
      <c r="B6373" s="10" t="s">
        <v>8965</v>
      </c>
      <c r="C6373" t="s">
        <v>16472</v>
      </c>
    </row>
    <row r="6374" spans="1:3" hidden="1" x14ac:dyDescent="0.25">
      <c r="A6374">
        <v>6373</v>
      </c>
      <c r="B6374" s="10" t="s">
        <v>8966</v>
      </c>
      <c r="C6374" t="s">
        <v>16473</v>
      </c>
    </row>
    <row r="6375" spans="1:3" hidden="1" x14ac:dyDescent="0.25">
      <c r="A6375">
        <v>6374</v>
      </c>
      <c r="B6375" s="10" t="s">
        <v>8967</v>
      </c>
      <c r="C6375" t="s">
        <v>16474</v>
      </c>
    </row>
    <row r="6376" spans="1:3" hidden="1" x14ac:dyDescent="0.25">
      <c r="A6376">
        <v>6375</v>
      </c>
      <c r="B6376" s="10" t="s">
        <v>8968</v>
      </c>
      <c r="C6376" t="s">
        <v>1936</v>
      </c>
    </row>
    <row r="6377" spans="1:3" hidden="1" x14ac:dyDescent="0.25">
      <c r="A6377">
        <v>6376</v>
      </c>
      <c r="B6377" s="10" t="s">
        <v>8969</v>
      </c>
      <c r="C6377" t="s">
        <v>16475</v>
      </c>
    </row>
    <row r="6378" spans="1:3" hidden="1" x14ac:dyDescent="0.25">
      <c r="A6378">
        <v>6377</v>
      </c>
      <c r="B6378" s="10" t="s">
        <v>8970</v>
      </c>
      <c r="C6378" t="s">
        <v>1937</v>
      </c>
    </row>
    <row r="6379" spans="1:3" hidden="1" x14ac:dyDescent="0.25">
      <c r="A6379">
        <v>6378</v>
      </c>
      <c r="B6379" s="10" t="s">
        <v>8971</v>
      </c>
      <c r="C6379" t="s">
        <v>16476</v>
      </c>
    </row>
    <row r="6380" spans="1:3" hidden="1" x14ac:dyDescent="0.25">
      <c r="A6380">
        <v>6379</v>
      </c>
      <c r="B6380" s="10" t="s">
        <v>8972</v>
      </c>
      <c r="C6380" t="s">
        <v>16477</v>
      </c>
    </row>
    <row r="6381" spans="1:3" hidden="1" x14ac:dyDescent="0.25">
      <c r="A6381">
        <v>6380</v>
      </c>
      <c r="B6381" s="10" t="s">
        <v>8973</v>
      </c>
      <c r="C6381" t="s">
        <v>16478</v>
      </c>
    </row>
    <row r="6382" spans="1:3" hidden="1" x14ac:dyDescent="0.25">
      <c r="A6382">
        <v>6381</v>
      </c>
      <c r="B6382" s="10" t="s">
        <v>8974</v>
      </c>
      <c r="C6382" t="s">
        <v>16479</v>
      </c>
    </row>
    <row r="6383" spans="1:3" hidden="1" x14ac:dyDescent="0.25">
      <c r="A6383">
        <v>6382</v>
      </c>
      <c r="B6383" s="10" t="s">
        <v>8975</v>
      </c>
      <c r="C6383" t="s">
        <v>16480</v>
      </c>
    </row>
    <row r="6384" spans="1:3" hidden="1" x14ac:dyDescent="0.25">
      <c r="A6384">
        <v>6383</v>
      </c>
      <c r="B6384" s="10" t="s">
        <v>8976</v>
      </c>
      <c r="C6384" t="s">
        <v>16481</v>
      </c>
    </row>
    <row r="6385" spans="1:3" hidden="1" x14ac:dyDescent="0.25">
      <c r="A6385">
        <v>6384</v>
      </c>
      <c r="B6385" s="10" t="s">
        <v>8977</v>
      </c>
      <c r="C6385" t="s">
        <v>16482</v>
      </c>
    </row>
    <row r="6386" spans="1:3" hidden="1" x14ac:dyDescent="0.25">
      <c r="A6386">
        <v>6385</v>
      </c>
      <c r="B6386" s="10" t="s">
        <v>8978</v>
      </c>
      <c r="C6386" t="s">
        <v>1938</v>
      </c>
    </row>
    <row r="6387" spans="1:3" hidden="1" x14ac:dyDescent="0.25">
      <c r="A6387">
        <v>6386</v>
      </c>
      <c r="B6387" s="10" t="s">
        <v>8979</v>
      </c>
      <c r="C6387" t="s">
        <v>16483</v>
      </c>
    </row>
    <row r="6388" spans="1:3" hidden="1" x14ac:dyDescent="0.25">
      <c r="A6388">
        <v>6387</v>
      </c>
      <c r="B6388" s="10" t="s">
        <v>8980</v>
      </c>
      <c r="C6388" t="s">
        <v>16484</v>
      </c>
    </row>
    <row r="6389" spans="1:3" hidden="1" x14ac:dyDescent="0.25">
      <c r="A6389">
        <v>6388</v>
      </c>
      <c r="B6389" s="10" t="s">
        <v>8981</v>
      </c>
      <c r="C6389" t="s">
        <v>16485</v>
      </c>
    </row>
    <row r="6390" spans="1:3" hidden="1" x14ac:dyDescent="0.25">
      <c r="A6390">
        <v>6389</v>
      </c>
      <c r="B6390" s="10" t="s">
        <v>8982</v>
      </c>
      <c r="C6390" t="s">
        <v>16486</v>
      </c>
    </row>
    <row r="6391" spans="1:3" hidden="1" x14ac:dyDescent="0.25">
      <c r="A6391">
        <v>6390</v>
      </c>
      <c r="B6391" s="10" t="s">
        <v>8983</v>
      </c>
      <c r="C6391" t="s">
        <v>16487</v>
      </c>
    </row>
    <row r="6392" spans="1:3" hidden="1" x14ac:dyDescent="0.25">
      <c r="A6392">
        <v>6391</v>
      </c>
      <c r="B6392" s="10" t="s">
        <v>8984</v>
      </c>
      <c r="C6392" t="s">
        <v>16488</v>
      </c>
    </row>
    <row r="6393" spans="1:3" hidden="1" x14ac:dyDescent="0.25">
      <c r="A6393">
        <v>6392</v>
      </c>
      <c r="B6393" s="10" t="s">
        <v>8985</v>
      </c>
      <c r="C6393" t="s">
        <v>16489</v>
      </c>
    </row>
    <row r="6394" spans="1:3" hidden="1" x14ac:dyDescent="0.25">
      <c r="A6394">
        <v>6393</v>
      </c>
      <c r="B6394" s="10" t="s">
        <v>8986</v>
      </c>
      <c r="C6394" t="s">
        <v>16490</v>
      </c>
    </row>
    <row r="6395" spans="1:3" hidden="1" x14ac:dyDescent="0.25">
      <c r="A6395">
        <v>6394</v>
      </c>
      <c r="B6395" s="10" t="s">
        <v>8987</v>
      </c>
      <c r="C6395" t="s">
        <v>16491</v>
      </c>
    </row>
    <row r="6396" spans="1:3" hidden="1" x14ac:dyDescent="0.25">
      <c r="A6396">
        <v>6395</v>
      </c>
      <c r="B6396" s="10" t="s">
        <v>8988</v>
      </c>
      <c r="C6396" t="s">
        <v>16492</v>
      </c>
    </row>
    <row r="6397" spans="1:3" hidden="1" x14ac:dyDescent="0.25">
      <c r="A6397">
        <v>6396</v>
      </c>
      <c r="B6397" s="10" t="s">
        <v>8989</v>
      </c>
      <c r="C6397" t="s">
        <v>16493</v>
      </c>
    </row>
    <row r="6398" spans="1:3" hidden="1" x14ac:dyDescent="0.25">
      <c r="A6398">
        <v>6397</v>
      </c>
      <c r="B6398" s="10" t="s">
        <v>8990</v>
      </c>
      <c r="C6398" t="s">
        <v>16494</v>
      </c>
    </row>
    <row r="6399" spans="1:3" hidden="1" x14ac:dyDescent="0.25">
      <c r="A6399">
        <v>6398</v>
      </c>
      <c r="B6399" s="10" t="s">
        <v>8991</v>
      </c>
      <c r="C6399" t="s">
        <v>1939</v>
      </c>
    </row>
    <row r="6400" spans="1:3" hidden="1" x14ac:dyDescent="0.25">
      <c r="A6400">
        <v>6399</v>
      </c>
      <c r="B6400" s="10" t="s">
        <v>8992</v>
      </c>
      <c r="C6400" t="s">
        <v>16495</v>
      </c>
    </row>
    <row r="6401" spans="1:3" hidden="1" x14ac:dyDescent="0.25">
      <c r="A6401">
        <v>6400</v>
      </c>
      <c r="B6401" s="10" t="s">
        <v>8993</v>
      </c>
      <c r="C6401" t="s">
        <v>16496</v>
      </c>
    </row>
    <row r="6402" spans="1:3" hidden="1" x14ac:dyDescent="0.25">
      <c r="A6402">
        <v>6401</v>
      </c>
      <c r="B6402" s="10" t="s">
        <v>8994</v>
      </c>
      <c r="C6402" t="s">
        <v>16497</v>
      </c>
    </row>
    <row r="6403" spans="1:3" hidden="1" x14ac:dyDescent="0.25">
      <c r="A6403">
        <v>6402</v>
      </c>
      <c r="B6403" s="10" t="s">
        <v>8995</v>
      </c>
      <c r="C6403" t="s">
        <v>16498</v>
      </c>
    </row>
    <row r="6404" spans="1:3" hidden="1" x14ac:dyDescent="0.25">
      <c r="A6404">
        <v>6403</v>
      </c>
      <c r="B6404" s="10" t="s">
        <v>8996</v>
      </c>
      <c r="C6404" t="s">
        <v>16499</v>
      </c>
    </row>
    <row r="6405" spans="1:3" hidden="1" x14ac:dyDescent="0.25">
      <c r="A6405">
        <v>6404</v>
      </c>
      <c r="B6405" s="10" t="s">
        <v>8997</v>
      </c>
      <c r="C6405" t="s">
        <v>16500</v>
      </c>
    </row>
    <row r="6406" spans="1:3" hidden="1" x14ac:dyDescent="0.25">
      <c r="A6406">
        <v>6405</v>
      </c>
      <c r="B6406" s="10" t="s">
        <v>8998</v>
      </c>
      <c r="C6406" t="s">
        <v>16501</v>
      </c>
    </row>
    <row r="6407" spans="1:3" hidden="1" x14ac:dyDescent="0.25">
      <c r="A6407">
        <v>6406</v>
      </c>
      <c r="B6407" s="10" t="s">
        <v>8999</v>
      </c>
      <c r="C6407" t="s">
        <v>16502</v>
      </c>
    </row>
    <row r="6408" spans="1:3" hidden="1" x14ac:dyDescent="0.25">
      <c r="A6408">
        <v>6407</v>
      </c>
      <c r="B6408" s="10" t="s">
        <v>9000</v>
      </c>
      <c r="C6408" t="s">
        <v>16503</v>
      </c>
    </row>
    <row r="6409" spans="1:3" hidden="1" x14ac:dyDescent="0.25">
      <c r="A6409">
        <v>6408</v>
      </c>
      <c r="B6409" s="10" t="s">
        <v>9001</v>
      </c>
      <c r="C6409" t="s">
        <v>16504</v>
      </c>
    </row>
    <row r="6410" spans="1:3" hidden="1" x14ac:dyDescent="0.25">
      <c r="A6410">
        <v>6409</v>
      </c>
      <c r="B6410" s="10" t="s">
        <v>9002</v>
      </c>
      <c r="C6410" t="s">
        <v>16505</v>
      </c>
    </row>
    <row r="6411" spans="1:3" hidden="1" x14ac:dyDescent="0.25">
      <c r="A6411">
        <v>6410</v>
      </c>
      <c r="B6411" s="10" t="s">
        <v>9003</v>
      </c>
      <c r="C6411" t="s">
        <v>16506</v>
      </c>
    </row>
    <row r="6412" spans="1:3" hidden="1" x14ac:dyDescent="0.25">
      <c r="A6412">
        <v>6411</v>
      </c>
      <c r="B6412" s="10" t="s">
        <v>9004</v>
      </c>
      <c r="C6412" t="s">
        <v>16507</v>
      </c>
    </row>
    <row r="6413" spans="1:3" hidden="1" x14ac:dyDescent="0.25">
      <c r="A6413">
        <v>6412</v>
      </c>
      <c r="B6413" s="10" t="s">
        <v>9005</v>
      </c>
      <c r="C6413" t="s">
        <v>16508</v>
      </c>
    </row>
    <row r="6414" spans="1:3" hidden="1" x14ac:dyDescent="0.25">
      <c r="A6414">
        <v>6413</v>
      </c>
      <c r="B6414" s="10" t="s">
        <v>9006</v>
      </c>
      <c r="C6414" t="s">
        <v>1940</v>
      </c>
    </row>
    <row r="6415" spans="1:3" hidden="1" x14ac:dyDescent="0.25">
      <c r="A6415">
        <v>6414</v>
      </c>
      <c r="B6415" s="10" t="s">
        <v>9007</v>
      </c>
      <c r="C6415" t="s">
        <v>16509</v>
      </c>
    </row>
    <row r="6416" spans="1:3" hidden="1" x14ac:dyDescent="0.25">
      <c r="A6416">
        <v>6415</v>
      </c>
      <c r="B6416" s="10" t="s">
        <v>9008</v>
      </c>
      <c r="C6416" t="s">
        <v>16510</v>
      </c>
    </row>
    <row r="6417" spans="1:3" hidden="1" x14ac:dyDescent="0.25">
      <c r="A6417">
        <v>6416</v>
      </c>
      <c r="B6417" s="10" t="s">
        <v>9009</v>
      </c>
      <c r="C6417" t="s">
        <v>16511</v>
      </c>
    </row>
    <row r="6418" spans="1:3" hidden="1" x14ac:dyDescent="0.25">
      <c r="A6418">
        <v>6417</v>
      </c>
      <c r="B6418" s="10" t="s">
        <v>9010</v>
      </c>
      <c r="C6418" t="s">
        <v>16512</v>
      </c>
    </row>
    <row r="6419" spans="1:3" hidden="1" x14ac:dyDescent="0.25">
      <c r="A6419">
        <v>6418</v>
      </c>
      <c r="B6419" s="10" t="s">
        <v>9011</v>
      </c>
      <c r="C6419" t="s">
        <v>16513</v>
      </c>
    </row>
    <row r="6420" spans="1:3" hidden="1" x14ac:dyDescent="0.25">
      <c r="A6420">
        <v>6419</v>
      </c>
      <c r="B6420" s="10" t="s">
        <v>9012</v>
      </c>
      <c r="C6420" t="s">
        <v>16514</v>
      </c>
    </row>
    <row r="6421" spans="1:3" hidden="1" x14ac:dyDescent="0.25">
      <c r="A6421">
        <v>6420</v>
      </c>
      <c r="B6421" s="10" t="s">
        <v>9013</v>
      </c>
      <c r="C6421" t="s">
        <v>16515</v>
      </c>
    </row>
    <row r="6422" spans="1:3" hidden="1" x14ac:dyDescent="0.25">
      <c r="A6422">
        <v>6421</v>
      </c>
      <c r="B6422" s="10" t="s">
        <v>9014</v>
      </c>
      <c r="C6422" t="s">
        <v>16516</v>
      </c>
    </row>
    <row r="6423" spans="1:3" hidden="1" x14ac:dyDescent="0.25">
      <c r="A6423">
        <v>6422</v>
      </c>
      <c r="B6423" s="10" t="s">
        <v>9015</v>
      </c>
      <c r="C6423" t="s">
        <v>16517</v>
      </c>
    </row>
    <row r="6424" spans="1:3" hidden="1" x14ac:dyDescent="0.25">
      <c r="A6424">
        <v>6423</v>
      </c>
      <c r="B6424" s="10" t="s">
        <v>9016</v>
      </c>
      <c r="C6424" t="s">
        <v>16518</v>
      </c>
    </row>
    <row r="6425" spans="1:3" hidden="1" x14ac:dyDescent="0.25">
      <c r="A6425">
        <v>6424</v>
      </c>
      <c r="B6425" s="10" t="s">
        <v>9017</v>
      </c>
      <c r="C6425" t="s">
        <v>16519</v>
      </c>
    </row>
    <row r="6426" spans="1:3" hidden="1" x14ac:dyDescent="0.25">
      <c r="A6426">
        <v>6425</v>
      </c>
      <c r="B6426" s="10" t="s">
        <v>9018</v>
      </c>
      <c r="C6426" t="s">
        <v>16520</v>
      </c>
    </row>
    <row r="6427" spans="1:3" hidden="1" x14ac:dyDescent="0.25">
      <c r="A6427">
        <v>6426</v>
      </c>
      <c r="B6427" s="10" t="s">
        <v>9019</v>
      </c>
      <c r="C6427" t="s">
        <v>16521</v>
      </c>
    </row>
    <row r="6428" spans="1:3" hidden="1" x14ac:dyDescent="0.25">
      <c r="A6428">
        <v>6427</v>
      </c>
      <c r="B6428" s="10" t="s">
        <v>9020</v>
      </c>
      <c r="C6428" t="s">
        <v>1941</v>
      </c>
    </row>
    <row r="6429" spans="1:3" hidden="1" x14ac:dyDescent="0.25">
      <c r="A6429">
        <v>6428</v>
      </c>
      <c r="B6429" s="10" t="s">
        <v>9021</v>
      </c>
      <c r="C6429" t="s">
        <v>16522</v>
      </c>
    </row>
    <row r="6430" spans="1:3" hidden="1" x14ac:dyDescent="0.25">
      <c r="A6430">
        <v>6429</v>
      </c>
      <c r="B6430" s="10" t="s">
        <v>9022</v>
      </c>
      <c r="C6430" t="s">
        <v>16523</v>
      </c>
    </row>
    <row r="6431" spans="1:3" hidden="1" x14ac:dyDescent="0.25">
      <c r="A6431">
        <v>6430</v>
      </c>
      <c r="B6431" s="10" t="s">
        <v>9023</v>
      </c>
      <c r="C6431" t="s">
        <v>16524</v>
      </c>
    </row>
    <row r="6432" spans="1:3" hidden="1" x14ac:dyDescent="0.25">
      <c r="A6432">
        <v>6431</v>
      </c>
      <c r="B6432" s="10" t="s">
        <v>9024</v>
      </c>
      <c r="C6432" t="s">
        <v>16525</v>
      </c>
    </row>
    <row r="6433" spans="1:3" hidden="1" x14ac:dyDescent="0.25">
      <c r="A6433">
        <v>6432</v>
      </c>
      <c r="B6433" s="10" t="s">
        <v>9025</v>
      </c>
      <c r="C6433" t="s">
        <v>1942</v>
      </c>
    </row>
    <row r="6434" spans="1:3" hidden="1" x14ac:dyDescent="0.25">
      <c r="A6434">
        <v>6433</v>
      </c>
      <c r="B6434" s="10" t="s">
        <v>9026</v>
      </c>
      <c r="C6434" t="s">
        <v>16526</v>
      </c>
    </row>
    <row r="6435" spans="1:3" hidden="1" x14ac:dyDescent="0.25">
      <c r="A6435">
        <v>6434</v>
      </c>
      <c r="B6435" s="10" t="s">
        <v>9027</v>
      </c>
      <c r="C6435" t="s">
        <v>16527</v>
      </c>
    </row>
    <row r="6436" spans="1:3" hidden="1" x14ac:dyDescent="0.25">
      <c r="A6436">
        <v>6435</v>
      </c>
      <c r="B6436" s="10" t="s">
        <v>9028</v>
      </c>
      <c r="C6436" t="s">
        <v>16528</v>
      </c>
    </row>
    <row r="6437" spans="1:3" hidden="1" x14ac:dyDescent="0.25">
      <c r="A6437">
        <v>6436</v>
      </c>
      <c r="B6437" s="10" t="s">
        <v>9029</v>
      </c>
      <c r="C6437" t="s">
        <v>16529</v>
      </c>
    </row>
    <row r="6438" spans="1:3" hidden="1" x14ac:dyDescent="0.25">
      <c r="A6438">
        <v>6437</v>
      </c>
      <c r="B6438" s="10" t="s">
        <v>9030</v>
      </c>
      <c r="C6438" t="s">
        <v>16530</v>
      </c>
    </row>
    <row r="6439" spans="1:3" hidden="1" x14ac:dyDescent="0.25">
      <c r="A6439">
        <v>6438</v>
      </c>
      <c r="B6439" s="10" t="s">
        <v>9031</v>
      </c>
      <c r="C6439" t="s">
        <v>16531</v>
      </c>
    </row>
    <row r="6440" spans="1:3" hidden="1" x14ac:dyDescent="0.25">
      <c r="A6440">
        <v>6439</v>
      </c>
      <c r="B6440" s="10" t="s">
        <v>9032</v>
      </c>
      <c r="C6440" t="s">
        <v>1943</v>
      </c>
    </row>
    <row r="6441" spans="1:3" hidden="1" x14ac:dyDescent="0.25">
      <c r="A6441">
        <v>6440</v>
      </c>
      <c r="B6441" s="10" t="s">
        <v>9033</v>
      </c>
      <c r="C6441" t="s">
        <v>16532</v>
      </c>
    </row>
    <row r="6442" spans="1:3" hidden="1" x14ac:dyDescent="0.25">
      <c r="A6442">
        <v>6441</v>
      </c>
      <c r="B6442" s="10" t="s">
        <v>9034</v>
      </c>
      <c r="C6442" t="s">
        <v>16533</v>
      </c>
    </row>
    <row r="6443" spans="1:3" hidden="1" x14ac:dyDescent="0.25">
      <c r="A6443">
        <v>6442</v>
      </c>
      <c r="B6443" s="10" t="s">
        <v>9035</v>
      </c>
      <c r="C6443" t="s">
        <v>16534</v>
      </c>
    </row>
    <row r="6444" spans="1:3" hidden="1" x14ac:dyDescent="0.25">
      <c r="A6444">
        <v>6443</v>
      </c>
      <c r="B6444" s="10" t="s">
        <v>9036</v>
      </c>
      <c r="C6444" t="s">
        <v>16535</v>
      </c>
    </row>
    <row r="6445" spans="1:3" hidden="1" x14ac:dyDescent="0.25">
      <c r="A6445">
        <v>6444</v>
      </c>
      <c r="B6445" s="10" t="s">
        <v>9037</v>
      </c>
      <c r="C6445" t="s">
        <v>16536</v>
      </c>
    </row>
    <row r="6446" spans="1:3" hidden="1" x14ac:dyDescent="0.25">
      <c r="A6446">
        <v>6445</v>
      </c>
      <c r="B6446" s="10" t="s">
        <v>9038</v>
      </c>
      <c r="C6446" t="s">
        <v>16537</v>
      </c>
    </row>
    <row r="6447" spans="1:3" hidden="1" x14ac:dyDescent="0.25">
      <c r="A6447">
        <v>6446</v>
      </c>
      <c r="B6447" s="10" t="s">
        <v>9039</v>
      </c>
      <c r="C6447" t="s">
        <v>16538</v>
      </c>
    </row>
    <row r="6448" spans="1:3" hidden="1" x14ac:dyDescent="0.25">
      <c r="A6448">
        <v>6447</v>
      </c>
      <c r="B6448" s="10" t="s">
        <v>9040</v>
      </c>
      <c r="C6448" t="s">
        <v>16539</v>
      </c>
    </row>
    <row r="6449" spans="1:3" hidden="1" x14ac:dyDescent="0.25">
      <c r="A6449">
        <v>6448</v>
      </c>
      <c r="B6449" s="10" t="s">
        <v>9041</v>
      </c>
      <c r="C6449" t="s">
        <v>16540</v>
      </c>
    </row>
    <row r="6450" spans="1:3" hidden="1" x14ac:dyDescent="0.25">
      <c r="A6450">
        <v>6449</v>
      </c>
      <c r="B6450" s="10" t="s">
        <v>9042</v>
      </c>
      <c r="C6450" t="s">
        <v>16541</v>
      </c>
    </row>
    <row r="6451" spans="1:3" hidden="1" x14ac:dyDescent="0.25">
      <c r="A6451">
        <v>6450</v>
      </c>
      <c r="B6451" s="10" t="s">
        <v>9043</v>
      </c>
      <c r="C6451" t="s">
        <v>16542</v>
      </c>
    </row>
    <row r="6452" spans="1:3" hidden="1" x14ac:dyDescent="0.25">
      <c r="A6452">
        <v>6451</v>
      </c>
      <c r="B6452" s="10" t="s">
        <v>9044</v>
      </c>
      <c r="C6452" t="s">
        <v>16543</v>
      </c>
    </row>
    <row r="6453" spans="1:3" hidden="1" x14ac:dyDescent="0.25">
      <c r="A6453">
        <v>6452</v>
      </c>
      <c r="B6453" s="10" t="s">
        <v>9045</v>
      </c>
      <c r="C6453" t="s">
        <v>16544</v>
      </c>
    </row>
    <row r="6454" spans="1:3" hidden="1" x14ac:dyDescent="0.25">
      <c r="A6454">
        <v>6453</v>
      </c>
      <c r="B6454" s="10" t="s">
        <v>9046</v>
      </c>
      <c r="C6454" t="s">
        <v>16545</v>
      </c>
    </row>
    <row r="6455" spans="1:3" hidden="1" x14ac:dyDescent="0.25">
      <c r="A6455">
        <v>6454</v>
      </c>
      <c r="B6455" s="10" t="s">
        <v>9047</v>
      </c>
      <c r="C6455" t="s">
        <v>16546</v>
      </c>
    </row>
    <row r="6456" spans="1:3" hidden="1" x14ac:dyDescent="0.25">
      <c r="A6456">
        <v>6455</v>
      </c>
      <c r="B6456" s="10" t="s">
        <v>9048</v>
      </c>
      <c r="C6456" t="s">
        <v>16547</v>
      </c>
    </row>
    <row r="6457" spans="1:3" hidden="1" x14ac:dyDescent="0.25">
      <c r="A6457">
        <v>6456</v>
      </c>
      <c r="B6457" s="10" t="s">
        <v>9049</v>
      </c>
      <c r="C6457" t="s">
        <v>16548</v>
      </c>
    </row>
    <row r="6458" spans="1:3" hidden="1" x14ac:dyDescent="0.25">
      <c r="A6458">
        <v>6457</v>
      </c>
      <c r="B6458" s="10" t="s">
        <v>9050</v>
      </c>
      <c r="C6458" t="s">
        <v>16549</v>
      </c>
    </row>
    <row r="6459" spans="1:3" hidden="1" x14ac:dyDescent="0.25">
      <c r="A6459">
        <v>6458</v>
      </c>
      <c r="B6459" s="10" t="s">
        <v>9051</v>
      </c>
      <c r="C6459" t="s">
        <v>16550</v>
      </c>
    </row>
    <row r="6460" spans="1:3" hidden="1" x14ac:dyDescent="0.25">
      <c r="A6460">
        <v>6459</v>
      </c>
      <c r="B6460" s="10" t="s">
        <v>9052</v>
      </c>
      <c r="C6460" t="s">
        <v>16551</v>
      </c>
    </row>
    <row r="6461" spans="1:3" hidden="1" x14ac:dyDescent="0.25">
      <c r="A6461">
        <v>6460</v>
      </c>
      <c r="B6461" s="10" t="s">
        <v>9053</v>
      </c>
      <c r="C6461" t="s">
        <v>16552</v>
      </c>
    </row>
    <row r="6462" spans="1:3" hidden="1" x14ac:dyDescent="0.25">
      <c r="A6462">
        <v>6461</v>
      </c>
      <c r="B6462" s="10" t="s">
        <v>9054</v>
      </c>
      <c r="C6462" t="s">
        <v>16553</v>
      </c>
    </row>
    <row r="6463" spans="1:3" hidden="1" x14ac:dyDescent="0.25">
      <c r="A6463">
        <v>6462</v>
      </c>
      <c r="B6463" s="10" t="s">
        <v>9055</v>
      </c>
      <c r="C6463" t="s">
        <v>16554</v>
      </c>
    </row>
    <row r="6464" spans="1:3" hidden="1" x14ac:dyDescent="0.25">
      <c r="A6464">
        <v>6463</v>
      </c>
      <c r="B6464" s="10" t="s">
        <v>9056</v>
      </c>
      <c r="C6464" t="s">
        <v>16555</v>
      </c>
    </row>
    <row r="6465" spans="1:3" hidden="1" x14ac:dyDescent="0.25">
      <c r="A6465">
        <v>6464</v>
      </c>
      <c r="B6465" s="10" t="s">
        <v>9057</v>
      </c>
      <c r="C6465" t="s">
        <v>16556</v>
      </c>
    </row>
    <row r="6466" spans="1:3" hidden="1" x14ac:dyDescent="0.25">
      <c r="A6466">
        <v>6465</v>
      </c>
      <c r="B6466" s="10" t="s">
        <v>9058</v>
      </c>
      <c r="C6466" t="s">
        <v>16557</v>
      </c>
    </row>
    <row r="6467" spans="1:3" hidden="1" x14ac:dyDescent="0.25">
      <c r="A6467">
        <v>6466</v>
      </c>
      <c r="B6467" s="10" t="s">
        <v>9059</v>
      </c>
      <c r="C6467" t="s">
        <v>16558</v>
      </c>
    </row>
    <row r="6468" spans="1:3" hidden="1" x14ac:dyDescent="0.25">
      <c r="A6468">
        <v>6467</v>
      </c>
      <c r="B6468" s="10" t="s">
        <v>9060</v>
      </c>
      <c r="C6468" t="s">
        <v>16559</v>
      </c>
    </row>
    <row r="6469" spans="1:3" hidden="1" x14ac:dyDescent="0.25">
      <c r="A6469">
        <v>6468</v>
      </c>
      <c r="B6469" s="10" t="s">
        <v>9061</v>
      </c>
      <c r="C6469" t="s">
        <v>16560</v>
      </c>
    </row>
    <row r="6470" spans="1:3" hidden="1" x14ac:dyDescent="0.25">
      <c r="A6470">
        <v>6469</v>
      </c>
      <c r="B6470" s="10" t="s">
        <v>9062</v>
      </c>
      <c r="C6470" t="s">
        <v>16561</v>
      </c>
    </row>
    <row r="6471" spans="1:3" hidden="1" x14ac:dyDescent="0.25">
      <c r="A6471">
        <v>6470</v>
      </c>
      <c r="B6471" s="10" t="s">
        <v>9063</v>
      </c>
      <c r="C6471" t="s">
        <v>16562</v>
      </c>
    </row>
    <row r="6472" spans="1:3" hidden="1" x14ac:dyDescent="0.25">
      <c r="A6472">
        <v>6471</v>
      </c>
      <c r="B6472" s="10" t="s">
        <v>9064</v>
      </c>
      <c r="C6472" t="s">
        <v>16563</v>
      </c>
    </row>
    <row r="6473" spans="1:3" hidden="1" x14ac:dyDescent="0.25">
      <c r="A6473">
        <v>6472</v>
      </c>
      <c r="B6473" s="10" t="s">
        <v>9065</v>
      </c>
      <c r="C6473" t="s">
        <v>16564</v>
      </c>
    </row>
    <row r="6474" spans="1:3" hidden="1" x14ac:dyDescent="0.25">
      <c r="A6474">
        <v>6473</v>
      </c>
      <c r="B6474" s="10" t="s">
        <v>9066</v>
      </c>
      <c r="C6474" t="s">
        <v>16565</v>
      </c>
    </row>
    <row r="6475" spans="1:3" hidden="1" x14ac:dyDescent="0.25">
      <c r="A6475">
        <v>6474</v>
      </c>
      <c r="B6475" s="10" t="s">
        <v>9067</v>
      </c>
      <c r="C6475" t="s">
        <v>16566</v>
      </c>
    </row>
    <row r="6476" spans="1:3" hidden="1" x14ac:dyDescent="0.25">
      <c r="A6476">
        <v>6475</v>
      </c>
      <c r="B6476" s="10" t="s">
        <v>9068</v>
      </c>
      <c r="C6476" t="s">
        <v>16567</v>
      </c>
    </row>
    <row r="6477" spans="1:3" hidden="1" x14ac:dyDescent="0.25">
      <c r="A6477">
        <v>6476</v>
      </c>
      <c r="B6477" s="10" t="s">
        <v>9069</v>
      </c>
      <c r="C6477" t="s">
        <v>16568</v>
      </c>
    </row>
    <row r="6478" spans="1:3" hidden="1" x14ac:dyDescent="0.25">
      <c r="A6478">
        <v>6477</v>
      </c>
      <c r="B6478" s="10" t="s">
        <v>9070</v>
      </c>
      <c r="C6478" t="s">
        <v>16569</v>
      </c>
    </row>
    <row r="6479" spans="1:3" hidden="1" x14ac:dyDescent="0.25">
      <c r="A6479">
        <v>6478</v>
      </c>
      <c r="B6479" s="10" t="s">
        <v>9071</v>
      </c>
      <c r="C6479" t="s">
        <v>16570</v>
      </c>
    </row>
    <row r="6480" spans="1:3" hidden="1" x14ac:dyDescent="0.25">
      <c r="A6480">
        <v>6479</v>
      </c>
      <c r="B6480" s="10" t="s">
        <v>9072</v>
      </c>
      <c r="C6480" t="s">
        <v>16571</v>
      </c>
    </row>
    <row r="6481" spans="1:3" hidden="1" x14ac:dyDescent="0.25">
      <c r="A6481">
        <v>6480</v>
      </c>
      <c r="B6481" s="10" t="s">
        <v>9073</v>
      </c>
      <c r="C6481" t="s">
        <v>16572</v>
      </c>
    </row>
    <row r="6482" spans="1:3" hidden="1" x14ac:dyDescent="0.25">
      <c r="A6482">
        <v>6481</v>
      </c>
      <c r="B6482" s="10" t="s">
        <v>9074</v>
      </c>
      <c r="C6482" t="s">
        <v>16573</v>
      </c>
    </row>
    <row r="6483" spans="1:3" hidden="1" x14ac:dyDescent="0.25">
      <c r="A6483">
        <v>6482</v>
      </c>
      <c r="B6483" s="10" t="s">
        <v>9075</v>
      </c>
      <c r="C6483" t="s">
        <v>16574</v>
      </c>
    </row>
    <row r="6484" spans="1:3" hidden="1" x14ac:dyDescent="0.25">
      <c r="A6484">
        <v>6483</v>
      </c>
      <c r="B6484" s="10" t="s">
        <v>9076</v>
      </c>
      <c r="C6484" t="s">
        <v>1944</v>
      </c>
    </row>
    <row r="6485" spans="1:3" hidden="1" x14ac:dyDescent="0.25">
      <c r="A6485">
        <v>6484</v>
      </c>
      <c r="B6485" s="10" t="s">
        <v>9077</v>
      </c>
      <c r="C6485" t="s">
        <v>16575</v>
      </c>
    </row>
    <row r="6486" spans="1:3" hidden="1" x14ac:dyDescent="0.25">
      <c r="A6486">
        <v>6485</v>
      </c>
      <c r="B6486" s="10" t="s">
        <v>9078</v>
      </c>
      <c r="C6486" t="s">
        <v>16576</v>
      </c>
    </row>
    <row r="6487" spans="1:3" hidden="1" x14ac:dyDescent="0.25">
      <c r="A6487">
        <v>6486</v>
      </c>
      <c r="B6487" s="10" t="s">
        <v>9079</v>
      </c>
      <c r="C6487" t="s">
        <v>16577</v>
      </c>
    </row>
    <row r="6488" spans="1:3" hidden="1" x14ac:dyDescent="0.25">
      <c r="A6488">
        <v>6487</v>
      </c>
      <c r="B6488" s="10" t="s">
        <v>9080</v>
      </c>
      <c r="C6488" t="s">
        <v>16578</v>
      </c>
    </row>
    <row r="6489" spans="1:3" hidden="1" x14ac:dyDescent="0.25">
      <c r="A6489">
        <v>6488</v>
      </c>
      <c r="B6489" s="10" t="s">
        <v>9081</v>
      </c>
      <c r="C6489" t="s">
        <v>16579</v>
      </c>
    </row>
    <row r="6490" spans="1:3" hidden="1" x14ac:dyDescent="0.25">
      <c r="A6490">
        <v>6489</v>
      </c>
      <c r="B6490" s="10" t="s">
        <v>9082</v>
      </c>
      <c r="C6490" t="s">
        <v>16580</v>
      </c>
    </row>
    <row r="6491" spans="1:3" hidden="1" x14ac:dyDescent="0.25">
      <c r="A6491">
        <v>6490</v>
      </c>
      <c r="B6491" s="10" t="s">
        <v>9083</v>
      </c>
      <c r="C6491" t="s">
        <v>16581</v>
      </c>
    </row>
    <row r="6492" spans="1:3" hidden="1" x14ac:dyDescent="0.25">
      <c r="A6492">
        <v>6491</v>
      </c>
      <c r="B6492" s="10" t="s">
        <v>9084</v>
      </c>
      <c r="C6492" t="s">
        <v>16582</v>
      </c>
    </row>
    <row r="6493" spans="1:3" hidden="1" x14ac:dyDescent="0.25">
      <c r="A6493">
        <v>6492</v>
      </c>
      <c r="B6493" s="10" t="s">
        <v>9085</v>
      </c>
      <c r="C6493" t="s">
        <v>16583</v>
      </c>
    </row>
    <row r="6494" spans="1:3" hidden="1" x14ac:dyDescent="0.25">
      <c r="A6494">
        <v>6493</v>
      </c>
      <c r="B6494" s="10" t="s">
        <v>9086</v>
      </c>
      <c r="C6494" t="s">
        <v>16584</v>
      </c>
    </row>
    <row r="6495" spans="1:3" hidden="1" x14ac:dyDescent="0.25">
      <c r="A6495">
        <v>6494</v>
      </c>
      <c r="B6495" s="10" t="s">
        <v>9087</v>
      </c>
      <c r="C6495" t="s">
        <v>16585</v>
      </c>
    </row>
    <row r="6496" spans="1:3" hidden="1" x14ac:dyDescent="0.25">
      <c r="A6496">
        <v>6495</v>
      </c>
      <c r="B6496" s="10" t="s">
        <v>9088</v>
      </c>
      <c r="C6496" t="s">
        <v>16586</v>
      </c>
    </row>
    <row r="6497" spans="1:3" hidden="1" x14ac:dyDescent="0.25">
      <c r="A6497">
        <v>6496</v>
      </c>
      <c r="B6497" s="10" t="s">
        <v>9089</v>
      </c>
      <c r="C6497" t="s">
        <v>16587</v>
      </c>
    </row>
    <row r="6498" spans="1:3" hidden="1" x14ac:dyDescent="0.25">
      <c r="A6498">
        <v>6497</v>
      </c>
      <c r="B6498" s="10" t="s">
        <v>9090</v>
      </c>
      <c r="C6498" t="s">
        <v>16588</v>
      </c>
    </row>
    <row r="6499" spans="1:3" hidden="1" x14ac:dyDescent="0.25">
      <c r="A6499">
        <v>6498</v>
      </c>
      <c r="B6499" s="10" t="s">
        <v>9091</v>
      </c>
      <c r="C6499" t="s">
        <v>16589</v>
      </c>
    </row>
    <row r="6500" spans="1:3" hidden="1" x14ac:dyDescent="0.25">
      <c r="A6500">
        <v>6499</v>
      </c>
      <c r="B6500" s="10" t="s">
        <v>9092</v>
      </c>
      <c r="C6500" t="s">
        <v>16590</v>
      </c>
    </row>
    <row r="6501" spans="1:3" hidden="1" x14ac:dyDescent="0.25">
      <c r="A6501">
        <v>6500</v>
      </c>
      <c r="B6501" s="10" t="s">
        <v>9093</v>
      </c>
      <c r="C6501" t="s">
        <v>16591</v>
      </c>
    </row>
    <row r="6502" spans="1:3" hidden="1" x14ac:dyDescent="0.25">
      <c r="A6502">
        <v>6501</v>
      </c>
      <c r="B6502" s="10" t="s">
        <v>9094</v>
      </c>
      <c r="C6502" t="s">
        <v>16592</v>
      </c>
    </row>
    <row r="6503" spans="1:3" hidden="1" x14ac:dyDescent="0.25">
      <c r="A6503">
        <v>6502</v>
      </c>
      <c r="B6503" s="10" t="s">
        <v>9095</v>
      </c>
      <c r="C6503" t="s">
        <v>16593</v>
      </c>
    </row>
    <row r="6504" spans="1:3" hidden="1" x14ac:dyDescent="0.25">
      <c r="A6504">
        <v>6503</v>
      </c>
      <c r="B6504" s="10" t="s">
        <v>9096</v>
      </c>
      <c r="C6504" t="s">
        <v>16594</v>
      </c>
    </row>
    <row r="6505" spans="1:3" hidden="1" x14ac:dyDescent="0.25">
      <c r="A6505">
        <v>6504</v>
      </c>
      <c r="B6505" s="10" t="s">
        <v>9097</v>
      </c>
      <c r="C6505" t="s">
        <v>16595</v>
      </c>
    </row>
    <row r="6506" spans="1:3" hidden="1" x14ac:dyDescent="0.25">
      <c r="A6506">
        <v>6505</v>
      </c>
      <c r="B6506" s="10" t="s">
        <v>9098</v>
      </c>
      <c r="C6506" t="s">
        <v>16596</v>
      </c>
    </row>
    <row r="6507" spans="1:3" hidden="1" x14ac:dyDescent="0.25">
      <c r="A6507">
        <v>6506</v>
      </c>
      <c r="B6507" s="10" t="s">
        <v>9099</v>
      </c>
      <c r="C6507" t="s">
        <v>16597</v>
      </c>
    </row>
    <row r="6508" spans="1:3" hidden="1" x14ac:dyDescent="0.25">
      <c r="A6508">
        <v>6507</v>
      </c>
      <c r="B6508" s="10" t="s">
        <v>9100</v>
      </c>
      <c r="C6508" t="s">
        <v>16598</v>
      </c>
    </row>
    <row r="6509" spans="1:3" hidden="1" x14ac:dyDescent="0.25">
      <c r="A6509">
        <v>6508</v>
      </c>
      <c r="B6509" s="10" t="s">
        <v>9101</v>
      </c>
      <c r="C6509" t="s">
        <v>16599</v>
      </c>
    </row>
    <row r="6510" spans="1:3" hidden="1" x14ac:dyDescent="0.25">
      <c r="A6510">
        <v>6509</v>
      </c>
      <c r="B6510" s="10" t="s">
        <v>9102</v>
      </c>
      <c r="C6510" t="s">
        <v>16600</v>
      </c>
    </row>
    <row r="6511" spans="1:3" hidden="1" x14ac:dyDescent="0.25">
      <c r="A6511">
        <v>6510</v>
      </c>
      <c r="B6511" s="10" t="s">
        <v>9103</v>
      </c>
      <c r="C6511" t="s">
        <v>16601</v>
      </c>
    </row>
    <row r="6512" spans="1:3" hidden="1" x14ac:dyDescent="0.25">
      <c r="A6512">
        <v>6511</v>
      </c>
      <c r="B6512" s="10" t="s">
        <v>9104</v>
      </c>
      <c r="C6512" t="s">
        <v>16602</v>
      </c>
    </row>
    <row r="6513" spans="1:3" hidden="1" x14ac:dyDescent="0.25">
      <c r="A6513">
        <v>6512</v>
      </c>
      <c r="B6513" s="10" t="s">
        <v>9105</v>
      </c>
      <c r="C6513" t="s">
        <v>16603</v>
      </c>
    </row>
    <row r="6514" spans="1:3" hidden="1" x14ac:dyDescent="0.25">
      <c r="A6514">
        <v>6513</v>
      </c>
      <c r="B6514" s="10" t="s">
        <v>9106</v>
      </c>
      <c r="C6514" t="s">
        <v>16604</v>
      </c>
    </row>
    <row r="6515" spans="1:3" hidden="1" x14ac:dyDescent="0.25">
      <c r="A6515">
        <v>6514</v>
      </c>
      <c r="B6515" s="10" t="s">
        <v>9107</v>
      </c>
      <c r="C6515" t="s">
        <v>16605</v>
      </c>
    </row>
    <row r="6516" spans="1:3" hidden="1" x14ac:dyDescent="0.25">
      <c r="A6516">
        <v>6515</v>
      </c>
      <c r="B6516" s="10" t="s">
        <v>9108</v>
      </c>
      <c r="C6516" t="s">
        <v>16606</v>
      </c>
    </row>
    <row r="6517" spans="1:3" hidden="1" x14ac:dyDescent="0.25">
      <c r="A6517">
        <v>6516</v>
      </c>
      <c r="B6517" s="10" t="s">
        <v>9109</v>
      </c>
      <c r="C6517" t="s">
        <v>16607</v>
      </c>
    </row>
    <row r="6518" spans="1:3" hidden="1" x14ac:dyDescent="0.25">
      <c r="A6518">
        <v>6517</v>
      </c>
      <c r="B6518" s="10" t="s">
        <v>9110</v>
      </c>
      <c r="C6518" t="s">
        <v>16608</v>
      </c>
    </row>
    <row r="6519" spans="1:3" hidden="1" x14ac:dyDescent="0.25">
      <c r="A6519">
        <v>6518</v>
      </c>
      <c r="B6519" s="10" t="s">
        <v>9111</v>
      </c>
      <c r="C6519" t="s">
        <v>1945</v>
      </c>
    </row>
    <row r="6520" spans="1:3" hidden="1" x14ac:dyDescent="0.25">
      <c r="A6520">
        <v>6519</v>
      </c>
      <c r="B6520" s="10" t="s">
        <v>9112</v>
      </c>
      <c r="C6520" t="s">
        <v>16609</v>
      </c>
    </row>
    <row r="6521" spans="1:3" hidden="1" x14ac:dyDescent="0.25">
      <c r="A6521">
        <v>6520</v>
      </c>
      <c r="B6521" s="10" t="s">
        <v>9113</v>
      </c>
      <c r="C6521" t="s">
        <v>16610</v>
      </c>
    </row>
    <row r="6522" spans="1:3" hidden="1" x14ac:dyDescent="0.25">
      <c r="A6522">
        <v>6521</v>
      </c>
      <c r="B6522" s="10" t="s">
        <v>9114</v>
      </c>
      <c r="C6522" t="s">
        <v>16611</v>
      </c>
    </row>
    <row r="6523" spans="1:3" hidden="1" x14ac:dyDescent="0.25">
      <c r="A6523">
        <v>6522</v>
      </c>
      <c r="B6523" s="10" t="s">
        <v>9115</v>
      </c>
      <c r="C6523" t="s">
        <v>16612</v>
      </c>
    </row>
    <row r="6524" spans="1:3" hidden="1" x14ac:dyDescent="0.25">
      <c r="A6524">
        <v>6523</v>
      </c>
      <c r="B6524" s="10" t="s">
        <v>9116</v>
      </c>
      <c r="C6524" t="s">
        <v>16613</v>
      </c>
    </row>
    <row r="6525" spans="1:3" hidden="1" x14ac:dyDescent="0.25">
      <c r="A6525">
        <v>6524</v>
      </c>
      <c r="B6525" s="10" t="s">
        <v>9117</v>
      </c>
      <c r="C6525" t="s">
        <v>16614</v>
      </c>
    </row>
    <row r="6526" spans="1:3" hidden="1" x14ac:dyDescent="0.25">
      <c r="A6526">
        <v>6525</v>
      </c>
      <c r="B6526" s="10" t="s">
        <v>9118</v>
      </c>
      <c r="C6526" t="s">
        <v>16615</v>
      </c>
    </row>
    <row r="6527" spans="1:3" hidden="1" x14ac:dyDescent="0.25">
      <c r="A6527">
        <v>6526</v>
      </c>
      <c r="B6527" s="10" t="s">
        <v>9119</v>
      </c>
      <c r="C6527" t="s">
        <v>16616</v>
      </c>
    </row>
    <row r="6528" spans="1:3" hidden="1" x14ac:dyDescent="0.25">
      <c r="A6528">
        <v>6527</v>
      </c>
      <c r="B6528" s="10" t="s">
        <v>9120</v>
      </c>
      <c r="C6528" t="s">
        <v>16617</v>
      </c>
    </row>
    <row r="6529" spans="1:3" hidden="1" x14ac:dyDescent="0.25">
      <c r="A6529">
        <v>6528</v>
      </c>
      <c r="B6529" s="10" t="s">
        <v>9121</v>
      </c>
      <c r="C6529" t="s">
        <v>16618</v>
      </c>
    </row>
    <row r="6530" spans="1:3" hidden="1" x14ac:dyDescent="0.25">
      <c r="A6530">
        <v>6529</v>
      </c>
      <c r="B6530" s="10" t="s">
        <v>9122</v>
      </c>
      <c r="C6530" t="s">
        <v>16619</v>
      </c>
    </row>
    <row r="6531" spans="1:3" hidden="1" x14ac:dyDescent="0.25">
      <c r="A6531">
        <v>6530</v>
      </c>
      <c r="B6531" s="10" t="s">
        <v>9123</v>
      </c>
      <c r="C6531" t="s">
        <v>16620</v>
      </c>
    </row>
    <row r="6532" spans="1:3" hidden="1" x14ac:dyDescent="0.25">
      <c r="A6532">
        <v>6531</v>
      </c>
      <c r="B6532" s="10" t="s">
        <v>9124</v>
      </c>
      <c r="C6532" t="s">
        <v>16621</v>
      </c>
    </row>
    <row r="6533" spans="1:3" hidden="1" x14ac:dyDescent="0.25">
      <c r="A6533">
        <v>6532</v>
      </c>
      <c r="B6533" s="10" t="s">
        <v>9125</v>
      </c>
      <c r="C6533" t="s">
        <v>16622</v>
      </c>
    </row>
    <row r="6534" spans="1:3" hidden="1" x14ac:dyDescent="0.25">
      <c r="A6534">
        <v>6533</v>
      </c>
      <c r="B6534" s="10" t="s">
        <v>9126</v>
      </c>
      <c r="C6534" t="s">
        <v>16623</v>
      </c>
    </row>
    <row r="6535" spans="1:3" hidden="1" x14ac:dyDescent="0.25">
      <c r="A6535">
        <v>6534</v>
      </c>
      <c r="B6535" s="10" t="s">
        <v>9127</v>
      </c>
      <c r="C6535" t="s">
        <v>16624</v>
      </c>
    </row>
    <row r="6536" spans="1:3" hidden="1" x14ac:dyDescent="0.25">
      <c r="A6536">
        <v>6535</v>
      </c>
      <c r="B6536" s="10" t="s">
        <v>9128</v>
      </c>
      <c r="C6536" t="s">
        <v>16625</v>
      </c>
    </row>
    <row r="6537" spans="1:3" hidden="1" x14ac:dyDescent="0.25">
      <c r="A6537">
        <v>6536</v>
      </c>
      <c r="B6537" s="10" t="s">
        <v>9129</v>
      </c>
      <c r="C6537" t="s">
        <v>16626</v>
      </c>
    </row>
    <row r="6538" spans="1:3" hidden="1" x14ac:dyDescent="0.25">
      <c r="A6538">
        <v>6537</v>
      </c>
      <c r="B6538" s="10" t="s">
        <v>9130</v>
      </c>
      <c r="C6538" t="s">
        <v>16627</v>
      </c>
    </row>
    <row r="6539" spans="1:3" hidden="1" x14ac:dyDescent="0.25">
      <c r="A6539">
        <v>6538</v>
      </c>
      <c r="B6539" s="10" t="s">
        <v>9131</v>
      </c>
      <c r="C6539" t="s">
        <v>16628</v>
      </c>
    </row>
    <row r="6540" spans="1:3" hidden="1" x14ac:dyDescent="0.25">
      <c r="A6540">
        <v>6539</v>
      </c>
      <c r="B6540" s="10" t="s">
        <v>9132</v>
      </c>
      <c r="C6540" t="s">
        <v>16629</v>
      </c>
    </row>
    <row r="6541" spans="1:3" hidden="1" x14ac:dyDescent="0.25">
      <c r="A6541">
        <v>6540</v>
      </c>
      <c r="B6541" s="10" t="s">
        <v>9133</v>
      </c>
      <c r="C6541" t="s">
        <v>16630</v>
      </c>
    </row>
    <row r="6542" spans="1:3" hidden="1" x14ac:dyDescent="0.25">
      <c r="A6542">
        <v>6541</v>
      </c>
      <c r="B6542" s="10" t="s">
        <v>9134</v>
      </c>
      <c r="C6542" t="s">
        <v>16631</v>
      </c>
    </row>
    <row r="6543" spans="1:3" hidden="1" x14ac:dyDescent="0.25">
      <c r="A6543">
        <v>6542</v>
      </c>
      <c r="B6543" s="10" t="s">
        <v>9135</v>
      </c>
      <c r="C6543" t="s">
        <v>16632</v>
      </c>
    </row>
    <row r="6544" spans="1:3" hidden="1" x14ac:dyDescent="0.25">
      <c r="A6544">
        <v>6543</v>
      </c>
      <c r="B6544" s="10" t="s">
        <v>9136</v>
      </c>
      <c r="C6544" t="s">
        <v>16633</v>
      </c>
    </row>
    <row r="6545" spans="1:3" hidden="1" x14ac:dyDescent="0.25">
      <c r="A6545">
        <v>6544</v>
      </c>
      <c r="B6545" s="10" t="s">
        <v>9137</v>
      </c>
      <c r="C6545" t="s">
        <v>16634</v>
      </c>
    </row>
    <row r="6546" spans="1:3" hidden="1" x14ac:dyDescent="0.25">
      <c r="A6546">
        <v>6545</v>
      </c>
      <c r="B6546" s="10" t="s">
        <v>9138</v>
      </c>
      <c r="C6546" t="s">
        <v>16635</v>
      </c>
    </row>
    <row r="6547" spans="1:3" hidden="1" x14ac:dyDescent="0.25">
      <c r="A6547">
        <v>6546</v>
      </c>
      <c r="B6547" s="10" t="s">
        <v>9139</v>
      </c>
      <c r="C6547" t="s">
        <v>16636</v>
      </c>
    </row>
    <row r="6548" spans="1:3" hidden="1" x14ac:dyDescent="0.25">
      <c r="A6548">
        <v>6547</v>
      </c>
      <c r="B6548" s="10" t="s">
        <v>9140</v>
      </c>
      <c r="C6548" t="s">
        <v>16637</v>
      </c>
    </row>
    <row r="6549" spans="1:3" hidden="1" x14ac:dyDescent="0.25">
      <c r="A6549">
        <v>6548</v>
      </c>
      <c r="B6549" s="10" t="s">
        <v>9141</v>
      </c>
      <c r="C6549" t="s">
        <v>16638</v>
      </c>
    </row>
    <row r="6550" spans="1:3" hidden="1" x14ac:dyDescent="0.25">
      <c r="A6550">
        <v>6549</v>
      </c>
      <c r="B6550" s="10" t="s">
        <v>9142</v>
      </c>
      <c r="C6550" t="s">
        <v>16639</v>
      </c>
    </row>
    <row r="6551" spans="1:3" hidden="1" x14ac:dyDescent="0.25">
      <c r="A6551">
        <v>6550</v>
      </c>
      <c r="B6551" s="10" t="s">
        <v>9143</v>
      </c>
      <c r="C6551" t="s">
        <v>16640</v>
      </c>
    </row>
    <row r="6552" spans="1:3" hidden="1" x14ac:dyDescent="0.25">
      <c r="A6552">
        <v>6551</v>
      </c>
      <c r="B6552" s="10" t="s">
        <v>9144</v>
      </c>
      <c r="C6552" t="s">
        <v>16641</v>
      </c>
    </row>
    <row r="6553" spans="1:3" hidden="1" x14ac:dyDescent="0.25">
      <c r="A6553">
        <v>6552</v>
      </c>
      <c r="B6553" s="10" t="s">
        <v>9145</v>
      </c>
      <c r="C6553" t="s">
        <v>16642</v>
      </c>
    </row>
    <row r="6554" spans="1:3" hidden="1" x14ac:dyDescent="0.25">
      <c r="A6554">
        <v>6553</v>
      </c>
      <c r="B6554" s="10" t="s">
        <v>9146</v>
      </c>
      <c r="C6554" t="s">
        <v>16643</v>
      </c>
    </row>
    <row r="6555" spans="1:3" hidden="1" x14ac:dyDescent="0.25">
      <c r="A6555">
        <v>6554</v>
      </c>
      <c r="B6555" s="10" t="s">
        <v>9147</v>
      </c>
      <c r="C6555" t="s">
        <v>16644</v>
      </c>
    </row>
    <row r="6556" spans="1:3" hidden="1" x14ac:dyDescent="0.25">
      <c r="A6556">
        <v>6555</v>
      </c>
      <c r="B6556" s="10" t="s">
        <v>9148</v>
      </c>
      <c r="C6556" t="s">
        <v>16645</v>
      </c>
    </row>
    <row r="6557" spans="1:3" hidden="1" x14ac:dyDescent="0.25">
      <c r="A6557">
        <v>6556</v>
      </c>
      <c r="B6557" s="10" t="s">
        <v>9149</v>
      </c>
      <c r="C6557" t="s">
        <v>16646</v>
      </c>
    </row>
    <row r="6558" spans="1:3" hidden="1" x14ac:dyDescent="0.25">
      <c r="A6558">
        <v>6557</v>
      </c>
      <c r="B6558" s="10" t="s">
        <v>9150</v>
      </c>
      <c r="C6558" t="s">
        <v>16647</v>
      </c>
    </row>
    <row r="6559" spans="1:3" hidden="1" x14ac:dyDescent="0.25">
      <c r="A6559">
        <v>6558</v>
      </c>
      <c r="B6559" s="10" t="s">
        <v>9151</v>
      </c>
      <c r="C6559" t="s">
        <v>16648</v>
      </c>
    </row>
    <row r="6560" spans="1:3" hidden="1" x14ac:dyDescent="0.25">
      <c r="A6560">
        <v>6559</v>
      </c>
      <c r="B6560" s="10" t="s">
        <v>9152</v>
      </c>
      <c r="C6560" t="s">
        <v>16649</v>
      </c>
    </row>
    <row r="6561" spans="1:3" hidden="1" x14ac:dyDescent="0.25">
      <c r="A6561">
        <v>6560</v>
      </c>
      <c r="B6561" s="10" t="s">
        <v>9153</v>
      </c>
      <c r="C6561" t="s">
        <v>16650</v>
      </c>
    </row>
    <row r="6562" spans="1:3" hidden="1" x14ac:dyDescent="0.25">
      <c r="A6562">
        <v>6561</v>
      </c>
      <c r="B6562" s="10" t="s">
        <v>9154</v>
      </c>
      <c r="C6562" t="s">
        <v>16651</v>
      </c>
    </row>
    <row r="6563" spans="1:3" hidden="1" x14ac:dyDescent="0.25">
      <c r="A6563">
        <v>6562</v>
      </c>
      <c r="B6563" s="10" t="s">
        <v>9155</v>
      </c>
      <c r="C6563" t="s">
        <v>16652</v>
      </c>
    </row>
    <row r="6564" spans="1:3" hidden="1" x14ac:dyDescent="0.25">
      <c r="A6564">
        <v>6563</v>
      </c>
      <c r="B6564" s="10" t="s">
        <v>9156</v>
      </c>
      <c r="C6564" t="s">
        <v>16653</v>
      </c>
    </row>
    <row r="6565" spans="1:3" hidden="1" x14ac:dyDescent="0.25">
      <c r="A6565">
        <v>6564</v>
      </c>
      <c r="B6565" s="10" t="s">
        <v>9157</v>
      </c>
      <c r="C6565" t="s">
        <v>16654</v>
      </c>
    </row>
    <row r="6566" spans="1:3" hidden="1" x14ac:dyDescent="0.25">
      <c r="A6566">
        <v>6565</v>
      </c>
      <c r="B6566" s="10" t="s">
        <v>9158</v>
      </c>
      <c r="C6566" t="s">
        <v>16655</v>
      </c>
    </row>
    <row r="6567" spans="1:3" hidden="1" x14ac:dyDescent="0.25">
      <c r="A6567">
        <v>6566</v>
      </c>
      <c r="B6567" s="10" t="s">
        <v>9159</v>
      </c>
      <c r="C6567" t="s">
        <v>16656</v>
      </c>
    </row>
    <row r="6568" spans="1:3" hidden="1" x14ac:dyDescent="0.25">
      <c r="A6568">
        <v>6567</v>
      </c>
      <c r="B6568" s="10" t="s">
        <v>9160</v>
      </c>
      <c r="C6568" t="s">
        <v>16657</v>
      </c>
    </row>
    <row r="6569" spans="1:3" hidden="1" x14ac:dyDescent="0.25">
      <c r="A6569">
        <v>6568</v>
      </c>
      <c r="B6569" s="10" t="s">
        <v>9161</v>
      </c>
      <c r="C6569" t="s">
        <v>16658</v>
      </c>
    </row>
    <row r="6570" spans="1:3" hidden="1" x14ac:dyDescent="0.25">
      <c r="A6570">
        <v>6569</v>
      </c>
      <c r="B6570" s="10" t="s">
        <v>9162</v>
      </c>
      <c r="C6570" t="s">
        <v>16659</v>
      </c>
    </row>
    <row r="6571" spans="1:3" hidden="1" x14ac:dyDescent="0.25">
      <c r="A6571">
        <v>6570</v>
      </c>
      <c r="B6571" s="10" t="s">
        <v>9163</v>
      </c>
      <c r="C6571" t="s">
        <v>16660</v>
      </c>
    </row>
    <row r="6572" spans="1:3" hidden="1" x14ac:dyDescent="0.25">
      <c r="A6572">
        <v>6571</v>
      </c>
      <c r="B6572" s="10" t="s">
        <v>9164</v>
      </c>
      <c r="C6572" t="s">
        <v>16661</v>
      </c>
    </row>
    <row r="6573" spans="1:3" hidden="1" x14ac:dyDescent="0.25">
      <c r="A6573">
        <v>6572</v>
      </c>
      <c r="B6573" s="10" t="s">
        <v>9165</v>
      </c>
      <c r="C6573" t="s">
        <v>16662</v>
      </c>
    </row>
    <row r="6574" spans="1:3" hidden="1" x14ac:dyDescent="0.25">
      <c r="A6574">
        <v>6573</v>
      </c>
      <c r="B6574" s="10" t="s">
        <v>9166</v>
      </c>
      <c r="C6574" t="s">
        <v>16663</v>
      </c>
    </row>
    <row r="6575" spans="1:3" hidden="1" x14ac:dyDescent="0.25">
      <c r="A6575">
        <v>6574</v>
      </c>
      <c r="B6575" s="10" t="s">
        <v>9167</v>
      </c>
      <c r="C6575" t="s">
        <v>16664</v>
      </c>
    </row>
    <row r="6576" spans="1:3" hidden="1" x14ac:dyDescent="0.25">
      <c r="A6576">
        <v>6575</v>
      </c>
      <c r="B6576" s="10" t="s">
        <v>9168</v>
      </c>
      <c r="C6576" t="s">
        <v>16665</v>
      </c>
    </row>
    <row r="6577" spans="1:3" hidden="1" x14ac:dyDescent="0.25">
      <c r="A6577">
        <v>6576</v>
      </c>
      <c r="B6577" s="10" t="s">
        <v>9169</v>
      </c>
      <c r="C6577" t="s">
        <v>16666</v>
      </c>
    </row>
    <row r="6578" spans="1:3" hidden="1" x14ac:dyDescent="0.25">
      <c r="A6578">
        <v>6577</v>
      </c>
      <c r="B6578" s="10" t="s">
        <v>9170</v>
      </c>
      <c r="C6578" t="s">
        <v>16667</v>
      </c>
    </row>
    <row r="6579" spans="1:3" hidden="1" x14ac:dyDescent="0.25">
      <c r="A6579">
        <v>6578</v>
      </c>
      <c r="B6579" s="10" t="s">
        <v>9171</v>
      </c>
      <c r="C6579" t="s">
        <v>16668</v>
      </c>
    </row>
    <row r="6580" spans="1:3" hidden="1" x14ac:dyDescent="0.25">
      <c r="A6580">
        <v>6579</v>
      </c>
      <c r="B6580" s="10" t="s">
        <v>9172</v>
      </c>
      <c r="C6580" t="s">
        <v>16669</v>
      </c>
    </row>
    <row r="6581" spans="1:3" hidden="1" x14ac:dyDescent="0.25">
      <c r="A6581">
        <v>6580</v>
      </c>
      <c r="B6581" s="10" t="s">
        <v>9173</v>
      </c>
      <c r="C6581" t="s">
        <v>16670</v>
      </c>
    </row>
    <row r="6582" spans="1:3" hidden="1" x14ac:dyDescent="0.25">
      <c r="A6582">
        <v>6581</v>
      </c>
      <c r="B6582" s="10" t="s">
        <v>9174</v>
      </c>
      <c r="C6582" t="s">
        <v>16671</v>
      </c>
    </row>
    <row r="6583" spans="1:3" hidden="1" x14ac:dyDescent="0.25">
      <c r="A6583">
        <v>6582</v>
      </c>
      <c r="B6583" s="10" t="s">
        <v>9175</v>
      </c>
      <c r="C6583" t="s">
        <v>16672</v>
      </c>
    </row>
    <row r="6584" spans="1:3" hidden="1" x14ac:dyDescent="0.25">
      <c r="A6584">
        <v>6583</v>
      </c>
      <c r="B6584" s="10" t="s">
        <v>9176</v>
      </c>
      <c r="C6584" t="s">
        <v>16673</v>
      </c>
    </row>
    <row r="6585" spans="1:3" hidden="1" x14ac:dyDescent="0.25">
      <c r="A6585">
        <v>6584</v>
      </c>
      <c r="B6585" s="10" t="s">
        <v>9177</v>
      </c>
      <c r="C6585" t="s">
        <v>1946</v>
      </c>
    </row>
    <row r="6586" spans="1:3" hidden="1" x14ac:dyDescent="0.25">
      <c r="A6586">
        <v>6585</v>
      </c>
      <c r="B6586" s="10" t="s">
        <v>9178</v>
      </c>
      <c r="C6586" t="s">
        <v>16674</v>
      </c>
    </row>
    <row r="6587" spans="1:3" hidden="1" x14ac:dyDescent="0.25">
      <c r="A6587">
        <v>6586</v>
      </c>
      <c r="B6587" s="10" t="s">
        <v>9179</v>
      </c>
      <c r="C6587" t="s">
        <v>16675</v>
      </c>
    </row>
    <row r="6588" spans="1:3" hidden="1" x14ac:dyDescent="0.25">
      <c r="A6588">
        <v>6587</v>
      </c>
      <c r="B6588" s="10" t="s">
        <v>9180</v>
      </c>
      <c r="C6588" t="s">
        <v>16676</v>
      </c>
    </row>
    <row r="6589" spans="1:3" hidden="1" x14ac:dyDescent="0.25">
      <c r="A6589">
        <v>6588</v>
      </c>
      <c r="B6589" s="10" t="s">
        <v>9181</v>
      </c>
      <c r="C6589" t="s">
        <v>16677</v>
      </c>
    </row>
    <row r="6590" spans="1:3" hidden="1" x14ac:dyDescent="0.25">
      <c r="A6590">
        <v>6589</v>
      </c>
      <c r="B6590" s="10" t="s">
        <v>9182</v>
      </c>
      <c r="C6590" t="s">
        <v>16678</v>
      </c>
    </row>
    <row r="6591" spans="1:3" hidden="1" x14ac:dyDescent="0.25">
      <c r="A6591">
        <v>6590</v>
      </c>
      <c r="B6591" s="10" t="s">
        <v>9183</v>
      </c>
      <c r="C6591" t="s">
        <v>1947</v>
      </c>
    </row>
    <row r="6592" spans="1:3" hidden="1" x14ac:dyDescent="0.25">
      <c r="A6592">
        <v>6591</v>
      </c>
      <c r="B6592" s="10" t="s">
        <v>9184</v>
      </c>
      <c r="C6592" t="s">
        <v>16679</v>
      </c>
    </row>
    <row r="6593" spans="1:3" hidden="1" x14ac:dyDescent="0.25">
      <c r="A6593">
        <v>6592</v>
      </c>
      <c r="B6593" s="10" t="s">
        <v>9185</v>
      </c>
      <c r="C6593" t="s">
        <v>1948</v>
      </c>
    </row>
    <row r="6594" spans="1:3" hidden="1" x14ac:dyDescent="0.25">
      <c r="A6594">
        <v>6593</v>
      </c>
      <c r="B6594" s="10" t="s">
        <v>9186</v>
      </c>
      <c r="C6594" t="s">
        <v>16680</v>
      </c>
    </row>
    <row r="6595" spans="1:3" hidden="1" x14ac:dyDescent="0.25">
      <c r="A6595">
        <v>6594</v>
      </c>
      <c r="B6595" s="10" t="s">
        <v>9187</v>
      </c>
      <c r="C6595" t="s">
        <v>16681</v>
      </c>
    </row>
    <row r="6596" spans="1:3" hidden="1" x14ac:dyDescent="0.25">
      <c r="A6596">
        <v>6595</v>
      </c>
      <c r="B6596" s="10" t="s">
        <v>9188</v>
      </c>
      <c r="C6596" t="s">
        <v>16682</v>
      </c>
    </row>
    <row r="6597" spans="1:3" hidden="1" x14ac:dyDescent="0.25">
      <c r="A6597">
        <v>6596</v>
      </c>
      <c r="B6597" s="10" t="s">
        <v>9189</v>
      </c>
      <c r="C6597" t="s">
        <v>16683</v>
      </c>
    </row>
    <row r="6598" spans="1:3" hidden="1" x14ac:dyDescent="0.25">
      <c r="A6598">
        <v>6597</v>
      </c>
      <c r="B6598" s="10" t="s">
        <v>9190</v>
      </c>
      <c r="C6598" t="s">
        <v>16684</v>
      </c>
    </row>
    <row r="6599" spans="1:3" hidden="1" x14ac:dyDescent="0.25">
      <c r="A6599">
        <v>6598</v>
      </c>
      <c r="B6599" s="10" t="s">
        <v>9191</v>
      </c>
      <c r="C6599" t="s">
        <v>16685</v>
      </c>
    </row>
    <row r="6600" spans="1:3" hidden="1" x14ac:dyDescent="0.25">
      <c r="A6600">
        <v>6599</v>
      </c>
      <c r="B6600" s="10" t="s">
        <v>9192</v>
      </c>
      <c r="C6600" t="s">
        <v>16686</v>
      </c>
    </row>
    <row r="6601" spans="1:3" hidden="1" x14ac:dyDescent="0.25">
      <c r="A6601">
        <v>6600</v>
      </c>
      <c r="B6601" s="10" t="s">
        <v>9193</v>
      </c>
      <c r="C6601" t="s">
        <v>16687</v>
      </c>
    </row>
    <row r="6602" spans="1:3" hidden="1" x14ac:dyDescent="0.25">
      <c r="A6602">
        <v>6601</v>
      </c>
      <c r="B6602" s="10" t="s">
        <v>9194</v>
      </c>
      <c r="C6602" t="s">
        <v>16688</v>
      </c>
    </row>
    <row r="6603" spans="1:3" hidden="1" x14ac:dyDescent="0.25">
      <c r="A6603">
        <v>6602</v>
      </c>
      <c r="B6603" s="10" t="s">
        <v>9195</v>
      </c>
      <c r="C6603" t="s">
        <v>16689</v>
      </c>
    </row>
    <row r="6604" spans="1:3" hidden="1" x14ac:dyDescent="0.25">
      <c r="A6604">
        <v>6603</v>
      </c>
      <c r="B6604" s="10" t="s">
        <v>9196</v>
      </c>
      <c r="C6604" t="s">
        <v>16690</v>
      </c>
    </row>
    <row r="6605" spans="1:3" hidden="1" x14ac:dyDescent="0.25">
      <c r="A6605">
        <v>6604</v>
      </c>
      <c r="B6605" s="10" t="s">
        <v>9197</v>
      </c>
      <c r="C6605" t="s">
        <v>16691</v>
      </c>
    </row>
    <row r="6606" spans="1:3" hidden="1" x14ac:dyDescent="0.25">
      <c r="A6606">
        <v>6605</v>
      </c>
      <c r="B6606" s="10" t="s">
        <v>9198</v>
      </c>
      <c r="C6606" t="s">
        <v>16692</v>
      </c>
    </row>
    <row r="6607" spans="1:3" hidden="1" x14ac:dyDescent="0.25">
      <c r="A6607">
        <v>6606</v>
      </c>
      <c r="B6607" s="10" t="s">
        <v>9199</v>
      </c>
      <c r="C6607" t="s">
        <v>16693</v>
      </c>
    </row>
    <row r="6608" spans="1:3" hidden="1" x14ac:dyDescent="0.25">
      <c r="A6608">
        <v>6607</v>
      </c>
      <c r="B6608" s="10" t="s">
        <v>9200</v>
      </c>
      <c r="C6608" t="s">
        <v>16694</v>
      </c>
    </row>
    <row r="6609" spans="1:3" hidden="1" x14ac:dyDescent="0.25">
      <c r="A6609">
        <v>6608</v>
      </c>
      <c r="B6609" s="10" t="s">
        <v>9201</v>
      </c>
      <c r="C6609" t="s">
        <v>16695</v>
      </c>
    </row>
    <row r="6610" spans="1:3" hidden="1" x14ac:dyDescent="0.25">
      <c r="A6610">
        <v>6609</v>
      </c>
      <c r="B6610" s="10" t="s">
        <v>9202</v>
      </c>
      <c r="C6610" t="s">
        <v>16696</v>
      </c>
    </row>
    <row r="6611" spans="1:3" hidden="1" x14ac:dyDescent="0.25">
      <c r="A6611">
        <v>6610</v>
      </c>
      <c r="B6611" s="10" t="s">
        <v>9203</v>
      </c>
      <c r="C6611" t="s">
        <v>1771</v>
      </c>
    </row>
    <row r="6612" spans="1:3" hidden="1" x14ac:dyDescent="0.25">
      <c r="A6612">
        <v>6611</v>
      </c>
      <c r="B6612" s="10" t="s">
        <v>9204</v>
      </c>
      <c r="C6612" t="s">
        <v>16697</v>
      </c>
    </row>
    <row r="6613" spans="1:3" hidden="1" x14ac:dyDescent="0.25">
      <c r="A6613">
        <v>6612</v>
      </c>
      <c r="B6613" s="10" t="s">
        <v>9205</v>
      </c>
      <c r="C6613" t="s">
        <v>16698</v>
      </c>
    </row>
    <row r="6614" spans="1:3" hidden="1" x14ac:dyDescent="0.25">
      <c r="A6614">
        <v>6613</v>
      </c>
      <c r="B6614" s="10" t="s">
        <v>9206</v>
      </c>
      <c r="C6614" t="s">
        <v>16699</v>
      </c>
    </row>
    <row r="6615" spans="1:3" hidden="1" x14ac:dyDescent="0.25">
      <c r="A6615">
        <v>6614</v>
      </c>
      <c r="B6615" s="10" t="s">
        <v>9207</v>
      </c>
      <c r="C6615" t="s">
        <v>16700</v>
      </c>
    </row>
    <row r="6616" spans="1:3" hidden="1" x14ac:dyDescent="0.25">
      <c r="A6616">
        <v>6615</v>
      </c>
      <c r="B6616" s="10" t="s">
        <v>9208</v>
      </c>
      <c r="C6616" t="s">
        <v>16701</v>
      </c>
    </row>
    <row r="6617" spans="1:3" hidden="1" x14ac:dyDescent="0.25">
      <c r="A6617">
        <v>6616</v>
      </c>
      <c r="B6617" s="10" t="s">
        <v>9209</v>
      </c>
      <c r="C6617" t="s">
        <v>16702</v>
      </c>
    </row>
    <row r="6618" spans="1:3" hidden="1" x14ac:dyDescent="0.25">
      <c r="A6618">
        <v>6617</v>
      </c>
      <c r="B6618" s="10" t="s">
        <v>9210</v>
      </c>
      <c r="C6618" t="s">
        <v>16703</v>
      </c>
    </row>
    <row r="6619" spans="1:3" hidden="1" x14ac:dyDescent="0.25">
      <c r="A6619">
        <v>6618</v>
      </c>
      <c r="B6619" s="10" t="s">
        <v>9211</v>
      </c>
      <c r="C6619" t="s">
        <v>16704</v>
      </c>
    </row>
    <row r="6620" spans="1:3" hidden="1" x14ac:dyDescent="0.25">
      <c r="A6620">
        <v>6619</v>
      </c>
      <c r="B6620" s="10" t="s">
        <v>9212</v>
      </c>
      <c r="C6620" t="s">
        <v>1949</v>
      </c>
    </row>
    <row r="6621" spans="1:3" hidden="1" x14ac:dyDescent="0.25">
      <c r="A6621">
        <v>6620</v>
      </c>
      <c r="B6621" s="10" t="s">
        <v>9213</v>
      </c>
      <c r="C6621" t="s">
        <v>1950</v>
      </c>
    </row>
    <row r="6622" spans="1:3" hidden="1" x14ac:dyDescent="0.25">
      <c r="A6622">
        <v>6621</v>
      </c>
      <c r="B6622" s="10" t="s">
        <v>9214</v>
      </c>
      <c r="C6622" t="s">
        <v>16705</v>
      </c>
    </row>
    <row r="6623" spans="1:3" hidden="1" x14ac:dyDescent="0.25">
      <c r="A6623">
        <v>6622</v>
      </c>
      <c r="B6623" s="10" t="s">
        <v>9215</v>
      </c>
      <c r="C6623" t="s">
        <v>16706</v>
      </c>
    </row>
    <row r="6624" spans="1:3" hidden="1" x14ac:dyDescent="0.25">
      <c r="A6624">
        <v>6623</v>
      </c>
      <c r="B6624" s="10" t="s">
        <v>9216</v>
      </c>
      <c r="C6624" t="s">
        <v>16707</v>
      </c>
    </row>
    <row r="6625" spans="1:3" hidden="1" x14ac:dyDescent="0.25">
      <c r="A6625">
        <v>6624</v>
      </c>
      <c r="B6625" s="10" t="s">
        <v>9217</v>
      </c>
      <c r="C6625" t="s">
        <v>16708</v>
      </c>
    </row>
    <row r="6626" spans="1:3" hidden="1" x14ac:dyDescent="0.25">
      <c r="A6626">
        <v>6625</v>
      </c>
      <c r="B6626" s="10" t="s">
        <v>9218</v>
      </c>
      <c r="C6626" t="s">
        <v>16709</v>
      </c>
    </row>
    <row r="6627" spans="1:3" hidden="1" x14ac:dyDescent="0.25">
      <c r="A6627">
        <v>6626</v>
      </c>
      <c r="B6627" s="10" t="s">
        <v>9219</v>
      </c>
      <c r="C6627" t="s">
        <v>16710</v>
      </c>
    </row>
    <row r="6628" spans="1:3" hidden="1" x14ac:dyDescent="0.25">
      <c r="A6628">
        <v>6627</v>
      </c>
      <c r="B6628" s="10" t="s">
        <v>9220</v>
      </c>
      <c r="C6628" t="s">
        <v>16711</v>
      </c>
    </row>
    <row r="6629" spans="1:3" hidden="1" x14ac:dyDescent="0.25">
      <c r="A6629">
        <v>6628</v>
      </c>
      <c r="B6629" s="10" t="s">
        <v>9221</v>
      </c>
      <c r="C6629" t="s">
        <v>1951</v>
      </c>
    </row>
    <row r="6630" spans="1:3" hidden="1" x14ac:dyDescent="0.25">
      <c r="A6630">
        <v>6629</v>
      </c>
      <c r="B6630" s="10" t="s">
        <v>9222</v>
      </c>
      <c r="C6630" t="s">
        <v>1952</v>
      </c>
    </row>
    <row r="6631" spans="1:3" hidden="1" x14ac:dyDescent="0.25">
      <c r="A6631">
        <v>6630</v>
      </c>
      <c r="B6631" s="10" t="s">
        <v>9223</v>
      </c>
      <c r="C6631" t="s">
        <v>16712</v>
      </c>
    </row>
    <row r="6632" spans="1:3" hidden="1" x14ac:dyDescent="0.25">
      <c r="A6632">
        <v>6631</v>
      </c>
      <c r="B6632" s="10" t="s">
        <v>9224</v>
      </c>
      <c r="C6632" t="s">
        <v>1953</v>
      </c>
    </row>
    <row r="6633" spans="1:3" hidden="1" x14ac:dyDescent="0.25">
      <c r="A6633">
        <v>6632</v>
      </c>
      <c r="B6633" s="10" t="s">
        <v>9225</v>
      </c>
      <c r="C6633" t="s">
        <v>16713</v>
      </c>
    </row>
    <row r="6634" spans="1:3" hidden="1" x14ac:dyDescent="0.25">
      <c r="A6634">
        <v>6633</v>
      </c>
      <c r="B6634" s="10" t="s">
        <v>9226</v>
      </c>
      <c r="C6634" t="s">
        <v>16714</v>
      </c>
    </row>
    <row r="6635" spans="1:3" hidden="1" x14ac:dyDescent="0.25">
      <c r="A6635">
        <v>6634</v>
      </c>
      <c r="B6635" s="10" t="s">
        <v>9227</v>
      </c>
      <c r="C6635" t="s">
        <v>16715</v>
      </c>
    </row>
    <row r="6636" spans="1:3" hidden="1" x14ac:dyDescent="0.25">
      <c r="A6636">
        <v>6635</v>
      </c>
      <c r="B6636" s="10" t="s">
        <v>9228</v>
      </c>
      <c r="C6636" t="s">
        <v>16716</v>
      </c>
    </row>
    <row r="6637" spans="1:3" hidden="1" x14ac:dyDescent="0.25">
      <c r="A6637">
        <v>6636</v>
      </c>
      <c r="B6637" s="10" t="s">
        <v>9229</v>
      </c>
      <c r="C6637" t="s">
        <v>16717</v>
      </c>
    </row>
    <row r="6638" spans="1:3" hidden="1" x14ac:dyDescent="0.25">
      <c r="A6638">
        <v>6637</v>
      </c>
      <c r="B6638" s="10" t="s">
        <v>9230</v>
      </c>
      <c r="C6638" t="s">
        <v>1954</v>
      </c>
    </row>
    <row r="6639" spans="1:3" hidden="1" x14ac:dyDescent="0.25">
      <c r="A6639">
        <v>6638</v>
      </c>
      <c r="B6639" s="10" t="s">
        <v>9231</v>
      </c>
      <c r="C6639" t="s">
        <v>16718</v>
      </c>
    </row>
    <row r="6640" spans="1:3" hidden="1" x14ac:dyDescent="0.25">
      <c r="A6640">
        <v>6639</v>
      </c>
      <c r="B6640" s="10" t="s">
        <v>9232</v>
      </c>
      <c r="C6640" t="s">
        <v>16719</v>
      </c>
    </row>
    <row r="6641" spans="1:3" hidden="1" x14ac:dyDescent="0.25">
      <c r="A6641">
        <v>6640</v>
      </c>
      <c r="B6641" s="10" t="s">
        <v>9233</v>
      </c>
      <c r="C6641" t="s">
        <v>16720</v>
      </c>
    </row>
    <row r="6642" spans="1:3" hidden="1" x14ac:dyDescent="0.25">
      <c r="A6642">
        <v>6641</v>
      </c>
      <c r="B6642" s="10" t="s">
        <v>9234</v>
      </c>
      <c r="C6642" t="s">
        <v>16721</v>
      </c>
    </row>
    <row r="6643" spans="1:3" hidden="1" x14ac:dyDescent="0.25">
      <c r="A6643">
        <v>6642</v>
      </c>
      <c r="B6643" s="10" t="s">
        <v>9235</v>
      </c>
      <c r="C6643" t="s">
        <v>16722</v>
      </c>
    </row>
    <row r="6644" spans="1:3" hidden="1" x14ac:dyDescent="0.25">
      <c r="A6644">
        <v>6643</v>
      </c>
      <c r="B6644" s="10" t="s">
        <v>9236</v>
      </c>
      <c r="C6644" t="s">
        <v>16723</v>
      </c>
    </row>
    <row r="6645" spans="1:3" hidden="1" x14ac:dyDescent="0.25">
      <c r="A6645">
        <v>6644</v>
      </c>
      <c r="B6645" s="10" t="s">
        <v>9237</v>
      </c>
      <c r="C6645" t="s">
        <v>16724</v>
      </c>
    </row>
    <row r="6646" spans="1:3" hidden="1" x14ac:dyDescent="0.25">
      <c r="A6646">
        <v>6645</v>
      </c>
      <c r="B6646" s="10" t="s">
        <v>9238</v>
      </c>
      <c r="C6646" t="s">
        <v>16725</v>
      </c>
    </row>
    <row r="6647" spans="1:3" hidden="1" x14ac:dyDescent="0.25">
      <c r="A6647">
        <v>6646</v>
      </c>
      <c r="B6647" s="10" t="s">
        <v>9239</v>
      </c>
      <c r="C6647" t="s">
        <v>16726</v>
      </c>
    </row>
    <row r="6648" spans="1:3" hidden="1" x14ac:dyDescent="0.25">
      <c r="A6648">
        <v>6647</v>
      </c>
      <c r="B6648" s="10" t="s">
        <v>9240</v>
      </c>
      <c r="C6648" t="s">
        <v>16727</v>
      </c>
    </row>
    <row r="6649" spans="1:3" hidden="1" x14ac:dyDescent="0.25">
      <c r="A6649">
        <v>6648</v>
      </c>
      <c r="B6649" s="10" t="s">
        <v>9241</v>
      </c>
      <c r="C6649" t="s">
        <v>16728</v>
      </c>
    </row>
    <row r="6650" spans="1:3" hidden="1" x14ac:dyDescent="0.25">
      <c r="A6650">
        <v>6649</v>
      </c>
      <c r="B6650" s="10" t="s">
        <v>9242</v>
      </c>
      <c r="C6650" t="s">
        <v>16729</v>
      </c>
    </row>
    <row r="6651" spans="1:3" hidden="1" x14ac:dyDescent="0.25">
      <c r="A6651">
        <v>6650</v>
      </c>
      <c r="B6651" s="10" t="s">
        <v>9243</v>
      </c>
      <c r="C6651" t="s">
        <v>16730</v>
      </c>
    </row>
    <row r="6652" spans="1:3" hidden="1" x14ac:dyDescent="0.25">
      <c r="A6652">
        <v>6651</v>
      </c>
      <c r="B6652" s="10" t="s">
        <v>9244</v>
      </c>
      <c r="C6652" t="s">
        <v>16731</v>
      </c>
    </row>
    <row r="6653" spans="1:3" hidden="1" x14ac:dyDescent="0.25">
      <c r="A6653">
        <v>6652</v>
      </c>
      <c r="B6653" s="10" t="s">
        <v>9245</v>
      </c>
      <c r="C6653" t="s">
        <v>16732</v>
      </c>
    </row>
    <row r="6654" spans="1:3" hidden="1" x14ac:dyDescent="0.25">
      <c r="A6654">
        <v>6653</v>
      </c>
      <c r="B6654" s="10" t="s">
        <v>9246</v>
      </c>
      <c r="C6654" t="s">
        <v>16733</v>
      </c>
    </row>
    <row r="6655" spans="1:3" hidden="1" x14ac:dyDescent="0.25">
      <c r="A6655">
        <v>6654</v>
      </c>
      <c r="B6655" s="10" t="s">
        <v>9247</v>
      </c>
      <c r="C6655" t="s">
        <v>16734</v>
      </c>
    </row>
    <row r="6656" spans="1:3" hidden="1" x14ac:dyDescent="0.25">
      <c r="A6656">
        <v>6655</v>
      </c>
      <c r="B6656" s="10" t="s">
        <v>9248</v>
      </c>
      <c r="C6656" t="s">
        <v>16735</v>
      </c>
    </row>
    <row r="6657" spans="1:3" hidden="1" x14ac:dyDescent="0.25">
      <c r="A6657">
        <v>6656</v>
      </c>
      <c r="B6657" s="10" t="s">
        <v>9249</v>
      </c>
      <c r="C6657" t="s">
        <v>16736</v>
      </c>
    </row>
    <row r="6658" spans="1:3" hidden="1" x14ac:dyDescent="0.25">
      <c r="A6658">
        <v>6657</v>
      </c>
      <c r="B6658" s="10" t="s">
        <v>9250</v>
      </c>
      <c r="C6658" t="s">
        <v>16737</v>
      </c>
    </row>
    <row r="6659" spans="1:3" hidden="1" x14ac:dyDescent="0.25">
      <c r="A6659">
        <v>6658</v>
      </c>
      <c r="B6659" s="10" t="s">
        <v>9251</v>
      </c>
      <c r="C6659" t="s">
        <v>16738</v>
      </c>
    </row>
    <row r="6660" spans="1:3" hidden="1" x14ac:dyDescent="0.25">
      <c r="A6660">
        <v>6659</v>
      </c>
      <c r="B6660" s="10" t="s">
        <v>9252</v>
      </c>
      <c r="C6660" t="s">
        <v>16739</v>
      </c>
    </row>
    <row r="6661" spans="1:3" hidden="1" x14ac:dyDescent="0.25">
      <c r="A6661">
        <v>6660</v>
      </c>
      <c r="B6661" s="10" t="s">
        <v>9253</v>
      </c>
      <c r="C6661" t="s">
        <v>16740</v>
      </c>
    </row>
    <row r="6662" spans="1:3" hidden="1" x14ac:dyDescent="0.25">
      <c r="A6662">
        <v>6661</v>
      </c>
      <c r="B6662" s="10" t="s">
        <v>9254</v>
      </c>
      <c r="C6662" t="s">
        <v>16741</v>
      </c>
    </row>
    <row r="6663" spans="1:3" hidden="1" x14ac:dyDescent="0.25">
      <c r="A6663">
        <v>6662</v>
      </c>
      <c r="B6663" s="10" t="s">
        <v>9255</v>
      </c>
      <c r="C6663" t="s">
        <v>16742</v>
      </c>
    </row>
    <row r="6664" spans="1:3" hidden="1" x14ac:dyDescent="0.25">
      <c r="A6664">
        <v>6663</v>
      </c>
      <c r="B6664" s="10" t="s">
        <v>9256</v>
      </c>
      <c r="C6664" t="s">
        <v>16743</v>
      </c>
    </row>
    <row r="6665" spans="1:3" hidden="1" x14ac:dyDescent="0.25">
      <c r="A6665">
        <v>6664</v>
      </c>
      <c r="B6665" s="10" t="s">
        <v>9257</v>
      </c>
      <c r="C6665" t="s">
        <v>16744</v>
      </c>
    </row>
    <row r="6666" spans="1:3" hidden="1" x14ac:dyDescent="0.25">
      <c r="A6666">
        <v>6665</v>
      </c>
      <c r="B6666" s="10" t="s">
        <v>9258</v>
      </c>
      <c r="C6666" t="s">
        <v>16745</v>
      </c>
    </row>
    <row r="6667" spans="1:3" hidden="1" x14ac:dyDescent="0.25">
      <c r="A6667">
        <v>6666</v>
      </c>
      <c r="B6667" s="10" t="s">
        <v>9259</v>
      </c>
      <c r="C6667" t="s">
        <v>16746</v>
      </c>
    </row>
    <row r="6668" spans="1:3" hidden="1" x14ac:dyDescent="0.25">
      <c r="A6668">
        <v>6667</v>
      </c>
      <c r="B6668" s="10" t="s">
        <v>9260</v>
      </c>
      <c r="C6668" t="s">
        <v>16747</v>
      </c>
    </row>
    <row r="6669" spans="1:3" hidden="1" x14ac:dyDescent="0.25">
      <c r="A6669">
        <v>6668</v>
      </c>
      <c r="B6669" s="10" t="s">
        <v>9261</v>
      </c>
      <c r="C6669" t="s">
        <v>16748</v>
      </c>
    </row>
    <row r="6670" spans="1:3" hidden="1" x14ac:dyDescent="0.25">
      <c r="A6670">
        <v>6669</v>
      </c>
      <c r="B6670" s="10" t="s">
        <v>9262</v>
      </c>
      <c r="C6670" t="s">
        <v>16749</v>
      </c>
    </row>
    <row r="6671" spans="1:3" hidden="1" x14ac:dyDescent="0.25">
      <c r="A6671">
        <v>6670</v>
      </c>
      <c r="B6671" s="10" t="s">
        <v>9263</v>
      </c>
      <c r="C6671" t="s">
        <v>16750</v>
      </c>
    </row>
    <row r="6672" spans="1:3" hidden="1" x14ac:dyDescent="0.25">
      <c r="A6672">
        <v>6671</v>
      </c>
      <c r="B6672" s="10" t="s">
        <v>9264</v>
      </c>
      <c r="C6672" t="s">
        <v>16751</v>
      </c>
    </row>
    <row r="6673" spans="1:3" hidden="1" x14ac:dyDescent="0.25">
      <c r="A6673">
        <v>6672</v>
      </c>
      <c r="B6673" s="10" t="s">
        <v>9265</v>
      </c>
      <c r="C6673" t="s">
        <v>16752</v>
      </c>
    </row>
    <row r="6674" spans="1:3" hidden="1" x14ac:dyDescent="0.25">
      <c r="A6674">
        <v>6673</v>
      </c>
      <c r="B6674" s="10" t="s">
        <v>9266</v>
      </c>
      <c r="C6674" t="s">
        <v>16753</v>
      </c>
    </row>
    <row r="6675" spans="1:3" hidden="1" x14ac:dyDescent="0.25">
      <c r="A6675">
        <v>6674</v>
      </c>
      <c r="B6675" s="10" t="s">
        <v>9267</v>
      </c>
      <c r="C6675" t="s">
        <v>1955</v>
      </c>
    </row>
    <row r="6676" spans="1:3" hidden="1" x14ac:dyDescent="0.25">
      <c r="A6676">
        <v>6675</v>
      </c>
      <c r="B6676" s="10" t="s">
        <v>9268</v>
      </c>
      <c r="C6676" t="s">
        <v>16754</v>
      </c>
    </row>
    <row r="6677" spans="1:3" hidden="1" x14ac:dyDescent="0.25">
      <c r="A6677">
        <v>6676</v>
      </c>
      <c r="B6677" s="10" t="s">
        <v>9269</v>
      </c>
      <c r="C6677" t="s">
        <v>16755</v>
      </c>
    </row>
    <row r="6678" spans="1:3" hidden="1" x14ac:dyDescent="0.25">
      <c r="A6678">
        <v>6677</v>
      </c>
      <c r="B6678" s="10" t="s">
        <v>9270</v>
      </c>
      <c r="C6678" t="s">
        <v>16756</v>
      </c>
    </row>
    <row r="6679" spans="1:3" hidden="1" x14ac:dyDescent="0.25">
      <c r="A6679">
        <v>6678</v>
      </c>
      <c r="B6679" s="10" t="s">
        <v>9271</v>
      </c>
      <c r="C6679" t="s">
        <v>1956</v>
      </c>
    </row>
    <row r="6680" spans="1:3" hidden="1" x14ac:dyDescent="0.25">
      <c r="A6680">
        <v>6679</v>
      </c>
      <c r="B6680" s="10" t="s">
        <v>9272</v>
      </c>
      <c r="C6680" t="s">
        <v>1957</v>
      </c>
    </row>
    <row r="6681" spans="1:3" hidden="1" x14ac:dyDescent="0.25">
      <c r="A6681">
        <v>6680</v>
      </c>
      <c r="B6681" s="10" t="s">
        <v>9273</v>
      </c>
      <c r="C6681" t="s">
        <v>16757</v>
      </c>
    </row>
    <row r="6682" spans="1:3" hidden="1" x14ac:dyDescent="0.25">
      <c r="A6682">
        <v>6681</v>
      </c>
      <c r="B6682" s="10" t="s">
        <v>9274</v>
      </c>
      <c r="C6682" t="s">
        <v>16758</v>
      </c>
    </row>
    <row r="6683" spans="1:3" hidden="1" x14ac:dyDescent="0.25">
      <c r="A6683">
        <v>6682</v>
      </c>
      <c r="B6683" s="10" t="s">
        <v>9275</v>
      </c>
      <c r="C6683" t="s">
        <v>16759</v>
      </c>
    </row>
    <row r="6684" spans="1:3" hidden="1" x14ac:dyDescent="0.25">
      <c r="A6684">
        <v>6683</v>
      </c>
      <c r="B6684" s="10" t="s">
        <v>9276</v>
      </c>
      <c r="C6684" t="s">
        <v>16760</v>
      </c>
    </row>
    <row r="6685" spans="1:3" hidden="1" x14ac:dyDescent="0.25">
      <c r="A6685">
        <v>6684</v>
      </c>
      <c r="B6685" s="10" t="s">
        <v>9277</v>
      </c>
      <c r="C6685" t="s">
        <v>16761</v>
      </c>
    </row>
    <row r="6686" spans="1:3" hidden="1" x14ac:dyDescent="0.25">
      <c r="A6686">
        <v>6685</v>
      </c>
      <c r="B6686" s="10" t="s">
        <v>9278</v>
      </c>
      <c r="C6686" t="s">
        <v>16762</v>
      </c>
    </row>
    <row r="6687" spans="1:3" hidden="1" x14ac:dyDescent="0.25">
      <c r="A6687">
        <v>6686</v>
      </c>
      <c r="B6687" s="10" t="s">
        <v>9279</v>
      </c>
      <c r="C6687" t="s">
        <v>1958</v>
      </c>
    </row>
    <row r="6688" spans="1:3" hidden="1" x14ac:dyDescent="0.25">
      <c r="A6688">
        <v>6687</v>
      </c>
      <c r="B6688" s="10" t="s">
        <v>9280</v>
      </c>
      <c r="C6688" t="s">
        <v>16763</v>
      </c>
    </row>
    <row r="6689" spans="1:3" hidden="1" x14ac:dyDescent="0.25">
      <c r="A6689">
        <v>6688</v>
      </c>
      <c r="B6689" s="10" t="s">
        <v>9281</v>
      </c>
      <c r="C6689" t="s">
        <v>1959</v>
      </c>
    </row>
    <row r="6690" spans="1:3" hidden="1" x14ac:dyDescent="0.25">
      <c r="A6690">
        <v>6689</v>
      </c>
      <c r="B6690" s="10" t="s">
        <v>9282</v>
      </c>
      <c r="C6690" t="s">
        <v>16764</v>
      </c>
    </row>
    <row r="6691" spans="1:3" hidden="1" x14ac:dyDescent="0.25">
      <c r="A6691">
        <v>6690</v>
      </c>
      <c r="B6691" s="10" t="s">
        <v>9283</v>
      </c>
      <c r="C6691" t="s">
        <v>16765</v>
      </c>
    </row>
    <row r="6692" spans="1:3" hidden="1" x14ac:dyDescent="0.25">
      <c r="A6692">
        <v>6691</v>
      </c>
      <c r="B6692" s="10" t="s">
        <v>9284</v>
      </c>
      <c r="C6692" t="s">
        <v>16766</v>
      </c>
    </row>
    <row r="6693" spans="1:3" hidden="1" x14ac:dyDescent="0.25">
      <c r="A6693">
        <v>6692</v>
      </c>
      <c r="B6693" s="10" t="s">
        <v>9285</v>
      </c>
      <c r="C6693" t="s">
        <v>16767</v>
      </c>
    </row>
    <row r="6694" spans="1:3" hidden="1" x14ac:dyDescent="0.25">
      <c r="A6694">
        <v>6693</v>
      </c>
      <c r="B6694" s="10" t="s">
        <v>9286</v>
      </c>
      <c r="C6694" t="s">
        <v>16768</v>
      </c>
    </row>
    <row r="6695" spans="1:3" hidden="1" x14ac:dyDescent="0.25">
      <c r="A6695">
        <v>6694</v>
      </c>
      <c r="B6695" s="10" t="s">
        <v>9287</v>
      </c>
      <c r="C6695" t="s">
        <v>16769</v>
      </c>
    </row>
    <row r="6696" spans="1:3" hidden="1" x14ac:dyDescent="0.25">
      <c r="A6696">
        <v>6695</v>
      </c>
      <c r="B6696" s="10" t="s">
        <v>9288</v>
      </c>
      <c r="C6696" t="s">
        <v>16770</v>
      </c>
    </row>
    <row r="6697" spans="1:3" hidden="1" x14ac:dyDescent="0.25">
      <c r="A6697">
        <v>6696</v>
      </c>
      <c r="B6697" s="10" t="s">
        <v>9289</v>
      </c>
      <c r="C6697" t="s">
        <v>16771</v>
      </c>
    </row>
    <row r="6698" spans="1:3" hidden="1" x14ac:dyDescent="0.25">
      <c r="A6698">
        <v>6697</v>
      </c>
      <c r="B6698" s="10" t="s">
        <v>9290</v>
      </c>
      <c r="C6698" t="s">
        <v>16772</v>
      </c>
    </row>
    <row r="6699" spans="1:3" hidden="1" x14ac:dyDescent="0.25">
      <c r="A6699">
        <v>6698</v>
      </c>
      <c r="B6699" s="10" t="s">
        <v>9291</v>
      </c>
      <c r="C6699" t="s">
        <v>16773</v>
      </c>
    </row>
    <row r="6700" spans="1:3" hidden="1" x14ac:dyDescent="0.25">
      <c r="A6700">
        <v>6699</v>
      </c>
      <c r="B6700" s="10" t="s">
        <v>9292</v>
      </c>
      <c r="C6700" t="s">
        <v>16774</v>
      </c>
    </row>
    <row r="6701" spans="1:3" hidden="1" x14ac:dyDescent="0.25">
      <c r="A6701">
        <v>6700</v>
      </c>
      <c r="B6701" s="10" t="s">
        <v>9293</v>
      </c>
      <c r="C6701" t="s">
        <v>16775</v>
      </c>
    </row>
    <row r="6702" spans="1:3" hidden="1" x14ac:dyDescent="0.25">
      <c r="A6702">
        <v>6701</v>
      </c>
      <c r="B6702" s="10" t="s">
        <v>9294</v>
      </c>
      <c r="C6702" t="s">
        <v>16776</v>
      </c>
    </row>
    <row r="6703" spans="1:3" hidden="1" x14ac:dyDescent="0.25">
      <c r="A6703">
        <v>6702</v>
      </c>
      <c r="B6703" s="10" t="s">
        <v>9295</v>
      </c>
      <c r="C6703" t="s">
        <v>16777</v>
      </c>
    </row>
    <row r="6704" spans="1:3" hidden="1" x14ac:dyDescent="0.25">
      <c r="A6704">
        <v>6703</v>
      </c>
      <c r="B6704" s="10" t="s">
        <v>9296</v>
      </c>
      <c r="C6704" t="s">
        <v>16778</v>
      </c>
    </row>
    <row r="6705" spans="1:3" hidden="1" x14ac:dyDescent="0.25">
      <c r="A6705">
        <v>6704</v>
      </c>
      <c r="B6705" s="10" t="s">
        <v>9297</v>
      </c>
      <c r="C6705" t="s">
        <v>16779</v>
      </c>
    </row>
    <row r="6706" spans="1:3" hidden="1" x14ac:dyDescent="0.25">
      <c r="A6706">
        <v>6705</v>
      </c>
      <c r="B6706" s="10" t="s">
        <v>9298</v>
      </c>
      <c r="C6706" t="s">
        <v>16780</v>
      </c>
    </row>
    <row r="6707" spans="1:3" hidden="1" x14ac:dyDescent="0.25">
      <c r="A6707">
        <v>6706</v>
      </c>
      <c r="B6707" s="10" t="s">
        <v>9299</v>
      </c>
      <c r="C6707" t="s">
        <v>16781</v>
      </c>
    </row>
    <row r="6708" spans="1:3" hidden="1" x14ac:dyDescent="0.25">
      <c r="A6708">
        <v>6707</v>
      </c>
      <c r="B6708" s="10" t="s">
        <v>9300</v>
      </c>
      <c r="C6708" t="s">
        <v>16782</v>
      </c>
    </row>
    <row r="6709" spans="1:3" hidden="1" x14ac:dyDescent="0.25">
      <c r="A6709">
        <v>6708</v>
      </c>
      <c r="B6709" s="10" t="s">
        <v>9301</v>
      </c>
      <c r="C6709" t="s">
        <v>16783</v>
      </c>
    </row>
    <row r="6710" spans="1:3" hidden="1" x14ac:dyDescent="0.25">
      <c r="A6710">
        <v>6709</v>
      </c>
      <c r="B6710" s="10" t="s">
        <v>9302</v>
      </c>
      <c r="C6710" t="s">
        <v>16784</v>
      </c>
    </row>
    <row r="6711" spans="1:3" hidden="1" x14ac:dyDescent="0.25">
      <c r="A6711">
        <v>6710</v>
      </c>
      <c r="B6711" s="10" t="s">
        <v>9303</v>
      </c>
      <c r="C6711" t="s">
        <v>16785</v>
      </c>
    </row>
    <row r="6712" spans="1:3" hidden="1" x14ac:dyDescent="0.25">
      <c r="A6712">
        <v>6711</v>
      </c>
      <c r="B6712" s="10" t="s">
        <v>9304</v>
      </c>
      <c r="C6712" t="s">
        <v>16786</v>
      </c>
    </row>
    <row r="6713" spans="1:3" hidden="1" x14ac:dyDescent="0.25">
      <c r="A6713">
        <v>6712</v>
      </c>
      <c r="B6713" s="10" t="s">
        <v>9305</v>
      </c>
      <c r="C6713" t="s">
        <v>16787</v>
      </c>
    </row>
    <row r="6714" spans="1:3" hidden="1" x14ac:dyDescent="0.25">
      <c r="A6714">
        <v>6713</v>
      </c>
      <c r="B6714" s="10" t="s">
        <v>9306</v>
      </c>
      <c r="C6714" t="s">
        <v>16788</v>
      </c>
    </row>
    <row r="6715" spans="1:3" hidden="1" x14ac:dyDescent="0.25">
      <c r="A6715">
        <v>6714</v>
      </c>
      <c r="B6715" s="10" t="s">
        <v>9307</v>
      </c>
      <c r="C6715" t="s">
        <v>16789</v>
      </c>
    </row>
    <row r="6716" spans="1:3" hidden="1" x14ac:dyDescent="0.25">
      <c r="A6716">
        <v>6715</v>
      </c>
      <c r="B6716" s="10" t="s">
        <v>9308</v>
      </c>
      <c r="C6716" t="s">
        <v>16790</v>
      </c>
    </row>
    <row r="6717" spans="1:3" hidden="1" x14ac:dyDescent="0.25">
      <c r="A6717">
        <v>6716</v>
      </c>
      <c r="B6717" s="10" t="s">
        <v>9309</v>
      </c>
      <c r="C6717" t="s">
        <v>16791</v>
      </c>
    </row>
    <row r="6718" spans="1:3" hidden="1" x14ac:dyDescent="0.25">
      <c r="A6718">
        <v>6717</v>
      </c>
      <c r="B6718" s="10" t="s">
        <v>9310</v>
      </c>
      <c r="C6718" t="s">
        <v>16792</v>
      </c>
    </row>
    <row r="6719" spans="1:3" hidden="1" x14ac:dyDescent="0.25">
      <c r="A6719">
        <v>6718</v>
      </c>
      <c r="B6719" s="10" t="s">
        <v>9311</v>
      </c>
      <c r="C6719" t="s">
        <v>16793</v>
      </c>
    </row>
    <row r="6720" spans="1:3" hidden="1" x14ac:dyDescent="0.25">
      <c r="A6720">
        <v>6719</v>
      </c>
      <c r="B6720" s="10" t="s">
        <v>9312</v>
      </c>
      <c r="C6720" t="s">
        <v>16794</v>
      </c>
    </row>
    <row r="6721" spans="1:3" hidden="1" x14ac:dyDescent="0.25">
      <c r="A6721">
        <v>6720</v>
      </c>
      <c r="B6721" s="10" t="s">
        <v>9313</v>
      </c>
      <c r="C6721" t="s">
        <v>16795</v>
      </c>
    </row>
    <row r="6722" spans="1:3" hidden="1" x14ac:dyDescent="0.25">
      <c r="A6722">
        <v>6721</v>
      </c>
      <c r="B6722" s="10" t="s">
        <v>9314</v>
      </c>
      <c r="C6722" t="s">
        <v>16785</v>
      </c>
    </row>
    <row r="6723" spans="1:3" hidden="1" x14ac:dyDescent="0.25">
      <c r="A6723">
        <v>6722</v>
      </c>
      <c r="B6723" s="10" t="s">
        <v>9315</v>
      </c>
      <c r="C6723" t="s">
        <v>16796</v>
      </c>
    </row>
    <row r="6724" spans="1:3" hidden="1" x14ac:dyDescent="0.25">
      <c r="A6724">
        <v>6723</v>
      </c>
      <c r="B6724" s="10" t="s">
        <v>9316</v>
      </c>
      <c r="C6724" t="s">
        <v>16797</v>
      </c>
    </row>
    <row r="6725" spans="1:3" hidden="1" x14ac:dyDescent="0.25">
      <c r="A6725">
        <v>6724</v>
      </c>
      <c r="B6725" s="10" t="s">
        <v>9317</v>
      </c>
      <c r="C6725" t="s">
        <v>16798</v>
      </c>
    </row>
    <row r="6726" spans="1:3" hidden="1" x14ac:dyDescent="0.25">
      <c r="A6726">
        <v>6725</v>
      </c>
      <c r="B6726" s="10" t="s">
        <v>9318</v>
      </c>
      <c r="C6726" t="s">
        <v>16799</v>
      </c>
    </row>
    <row r="6727" spans="1:3" hidden="1" x14ac:dyDescent="0.25">
      <c r="A6727">
        <v>6726</v>
      </c>
      <c r="B6727" s="10" t="s">
        <v>9319</v>
      </c>
      <c r="C6727" t="s">
        <v>16800</v>
      </c>
    </row>
    <row r="6728" spans="1:3" hidden="1" x14ac:dyDescent="0.25">
      <c r="A6728">
        <v>6727</v>
      </c>
      <c r="B6728" s="10" t="s">
        <v>9320</v>
      </c>
      <c r="C6728" t="s">
        <v>16801</v>
      </c>
    </row>
    <row r="6729" spans="1:3" hidden="1" x14ac:dyDescent="0.25">
      <c r="A6729">
        <v>6728</v>
      </c>
      <c r="B6729" s="10" t="s">
        <v>9321</v>
      </c>
      <c r="C6729" t="s">
        <v>16802</v>
      </c>
    </row>
    <row r="6730" spans="1:3" hidden="1" x14ac:dyDescent="0.25">
      <c r="A6730">
        <v>6729</v>
      </c>
      <c r="B6730" s="10" t="s">
        <v>9322</v>
      </c>
      <c r="C6730" t="s">
        <v>16803</v>
      </c>
    </row>
    <row r="6731" spans="1:3" hidden="1" x14ac:dyDescent="0.25">
      <c r="A6731">
        <v>6730</v>
      </c>
      <c r="B6731" s="10" t="s">
        <v>9323</v>
      </c>
      <c r="C6731" t="s">
        <v>16804</v>
      </c>
    </row>
    <row r="6732" spans="1:3" hidden="1" x14ac:dyDescent="0.25">
      <c r="A6732">
        <v>6731</v>
      </c>
      <c r="B6732" s="10" t="s">
        <v>9324</v>
      </c>
      <c r="C6732" t="s">
        <v>16805</v>
      </c>
    </row>
    <row r="6733" spans="1:3" hidden="1" x14ac:dyDescent="0.25">
      <c r="A6733">
        <v>6732</v>
      </c>
      <c r="B6733" s="10" t="s">
        <v>9325</v>
      </c>
      <c r="C6733" t="s">
        <v>1960</v>
      </c>
    </row>
    <row r="6734" spans="1:3" hidden="1" x14ac:dyDescent="0.25">
      <c r="A6734">
        <v>6733</v>
      </c>
      <c r="B6734" s="10" t="s">
        <v>9326</v>
      </c>
      <c r="C6734" t="s">
        <v>16806</v>
      </c>
    </row>
    <row r="6735" spans="1:3" hidden="1" x14ac:dyDescent="0.25">
      <c r="A6735">
        <v>6734</v>
      </c>
      <c r="B6735" s="10" t="s">
        <v>9327</v>
      </c>
      <c r="C6735" t="s">
        <v>16807</v>
      </c>
    </row>
    <row r="6736" spans="1:3" hidden="1" x14ac:dyDescent="0.25">
      <c r="A6736">
        <v>6735</v>
      </c>
      <c r="B6736" s="10" t="s">
        <v>9328</v>
      </c>
      <c r="C6736" t="s">
        <v>16808</v>
      </c>
    </row>
    <row r="6737" spans="1:3" hidden="1" x14ac:dyDescent="0.25">
      <c r="A6737">
        <v>6736</v>
      </c>
      <c r="B6737" s="10" t="s">
        <v>9329</v>
      </c>
      <c r="C6737" t="s">
        <v>16809</v>
      </c>
    </row>
    <row r="6738" spans="1:3" hidden="1" x14ac:dyDescent="0.25">
      <c r="A6738">
        <v>6737</v>
      </c>
      <c r="B6738" s="10" t="s">
        <v>9330</v>
      </c>
      <c r="C6738" t="s">
        <v>16810</v>
      </c>
    </row>
    <row r="6739" spans="1:3" hidden="1" x14ac:dyDescent="0.25">
      <c r="A6739">
        <v>6738</v>
      </c>
      <c r="B6739" s="10" t="s">
        <v>9331</v>
      </c>
      <c r="C6739" t="s">
        <v>16811</v>
      </c>
    </row>
    <row r="6740" spans="1:3" hidden="1" x14ac:dyDescent="0.25">
      <c r="A6740">
        <v>6739</v>
      </c>
      <c r="B6740" s="10" t="s">
        <v>9332</v>
      </c>
      <c r="C6740" t="s">
        <v>16812</v>
      </c>
    </row>
    <row r="6741" spans="1:3" hidden="1" x14ac:dyDescent="0.25">
      <c r="A6741">
        <v>6740</v>
      </c>
      <c r="B6741" s="10" t="s">
        <v>9333</v>
      </c>
      <c r="C6741" t="s">
        <v>16813</v>
      </c>
    </row>
    <row r="6742" spans="1:3" hidden="1" x14ac:dyDescent="0.25">
      <c r="A6742">
        <v>6741</v>
      </c>
      <c r="B6742" s="10" t="s">
        <v>9334</v>
      </c>
      <c r="C6742" t="s">
        <v>16814</v>
      </c>
    </row>
    <row r="6743" spans="1:3" hidden="1" x14ac:dyDescent="0.25">
      <c r="A6743">
        <v>6742</v>
      </c>
      <c r="B6743" s="10" t="s">
        <v>9335</v>
      </c>
      <c r="C6743" t="s">
        <v>16815</v>
      </c>
    </row>
    <row r="6744" spans="1:3" hidden="1" x14ac:dyDescent="0.25">
      <c r="A6744">
        <v>6743</v>
      </c>
      <c r="B6744" s="10" t="s">
        <v>9336</v>
      </c>
      <c r="C6744" t="s">
        <v>16816</v>
      </c>
    </row>
    <row r="6745" spans="1:3" hidden="1" x14ac:dyDescent="0.25">
      <c r="A6745">
        <v>6744</v>
      </c>
      <c r="B6745" s="10" t="s">
        <v>9337</v>
      </c>
      <c r="C6745" t="s">
        <v>16817</v>
      </c>
    </row>
    <row r="6746" spans="1:3" hidden="1" x14ac:dyDescent="0.25">
      <c r="A6746">
        <v>6745</v>
      </c>
      <c r="B6746" s="10" t="s">
        <v>9338</v>
      </c>
      <c r="C6746" t="s">
        <v>16818</v>
      </c>
    </row>
    <row r="6747" spans="1:3" hidden="1" x14ac:dyDescent="0.25">
      <c r="A6747">
        <v>6746</v>
      </c>
      <c r="B6747" s="10" t="s">
        <v>9339</v>
      </c>
      <c r="C6747" t="s">
        <v>1961</v>
      </c>
    </row>
    <row r="6748" spans="1:3" hidden="1" x14ac:dyDescent="0.25">
      <c r="A6748">
        <v>6747</v>
      </c>
      <c r="B6748" s="10" t="s">
        <v>9340</v>
      </c>
      <c r="C6748" t="s">
        <v>16819</v>
      </c>
    </row>
    <row r="6749" spans="1:3" hidden="1" x14ac:dyDescent="0.25">
      <c r="A6749">
        <v>6748</v>
      </c>
      <c r="B6749" s="10" t="s">
        <v>9341</v>
      </c>
      <c r="C6749" t="s">
        <v>16820</v>
      </c>
    </row>
    <row r="6750" spans="1:3" hidden="1" x14ac:dyDescent="0.25">
      <c r="A6750">
        <v>6749</v>
      </c>
      <c r="B6750" s="10" t="s">
        <v>9342</v>
      </c>
      <c r="C6750" t="s">
        <v>16821</v>
      </c>
    </row>
    <row r="6751" spans="1:3" hidden="1" x14ac:dyDescent="0.25">
      <c r="A6751">
        <v>6750</v>
      </c>
      <c r="B6751" s="10" t="s">
        <v>9343</v>
      </c>
      <c r="C6751" t="s">
        <v>16822</v>
      </c>
    </row>
    <row r="6752" spans="1:3" hidden="1" x14ac:dyDescent="0.25">
      <c r="A6752">
        <v>6751</v>
      </c>
      <c r="B6752" s="10" t="s">
        <v>9344</v>
      </c>
      <c r="C6752" t="s">
        <v>16823</v>
      </c>
    </row>
    <row r="6753" spans="1:3" hidden="1" x14ac:dyDescent="0.25">
      <c r="A6753">
        <v>6752</v>
      </c>
      <c r="B6753" s="10" t="s">
        <v>9345</v>
      </c>
      <c r="C6753" t="s">
        <v>16824</v>
      </c>
    </row>
    <row r="6754" spans="1:3" hidden="1" x14ac:dyDescent="0.25">
      <c r="A6754">
        <v>6753</v>
      </c>
      <c r="B6754" s="10" t="s">
        <v>9346</v>
      </c>
      <c r="C6754" t="s">
        <v>16825</v>
      </c>
    </row>
    <row r="6755" spans="1:3" hidden="1" x14ac:dyDescent="0.25">
      <c r="A6755">
        <v>6754</v>
      </c>
      <c r="B6755" s="10" t="s">
        <v>9347</v>
      </c>
      <c r="C6755" t="s">
        <v>16826</v>
      </c>
    </row>
    <row r="6756" spans="1:3" hidden="1" x14ac:dyDescent="0.25">
      <c r="A6756">
        <v>6755</v>
      </c>
      <c r="B6756" s="10" t="s">
        <v>9348</v>
      </c>
      <c r="C6756" t="s">
        <v>1962</v>
      </c>
    </row>
    <row r="6757" spans="1:3" hidden="1" x14ac:dyDescent="0.25">
      <c r="A6757">
        <v>6756</v>
      </c>
      <c r="B6757" s="10" t="s">
        <v>9349</v>
      </c>
      <c r="C6757" t="s">
        <v>1963</v>
      </c>
    </row>
    <row r="6758" spans="1:3" hidden="1" x14ac:dyDescent="0.25">
      <c r="A6758">
        <v>6757</v>
      </c>
      <c r="B6758" s="10" t="s">
        <v>9350</v>
      </c>
      <c r="C6758" t="s">
        <v>16827</v>
      </c>
    </row>
    <row r="6759" spans="1:3" hidden="1" x14ac:dyDescent="0.25">
      <c r="A6759">
        <v>6758</v>
      </c>
      <c r="B6759" s="10" t="s">
        <v>9351</v>
      </c>
      <c r="C6759" t="s">
        <v>16828</v>
      </c>
    </row>
    <row r="6760" spans="1:3" hidden="1" x14ac:dyDescent="0.25">
      <c r="A6760">
        <v>6759</v>
      </c>
      <c r="B6760" s="10" t="s">
        <v>9352</v>
      </c>
      <c r="C6760" t="s">
        <v>16829</v>
      </c>
    </row>
    <row r="6761" spans="1:3" hidden="1" x14ac:dyDescent="0.25">
      <c r="A6761">
        <v>6760</v>
      </c>
      <c r="B6761" s="10" t="s">
        <v>9353</v>
      </c>
      <c r="C6761" t="s">
        <v>16830</v>
      </c>
    </row>
    <row r="6762" spans="1:3" hidden="1" x14ac:dyDescent="0.25">
      <c r="A6762">
        <v>6761</v>
      </c>
      <c r="B6762" s="10" t="s">
        <v>9354</v>
      </c>
      <c r="C6762" t="s">
        <v>16831</v>
      </c>
    </row>
    <row r="6763" spans="1:3" hidden="1" x14ac:dyDescent="0.25">
      <c r="A6763">
        <v>6762</v>
      </c>
      <c r="B6763" s="10" t="s">
        <v>9355</v>
      </c>
      <c r="C6763" t="s">
        <v>16832</v>
      </c>
    </row>
    <row r="6764" spans="1:3" hidden="1" x14ac:dyDescent="0.25">
      <c r="A6764">
        <v>6763</v>
      </c>
      <c r="B6764" s="10" t="s">
        <v>9356</v>
      </c>
      <c r="C6764" t="s">
        <v>16833</v>
      </c>
    </row>
    <row r="6765" spans="1:3" hidden="1" x14ac:dyDescent="0.25">
      <c r="A6765">
        <v>6764</v>
      </c>
      <c r="B6765" s="10" t="s">
        <v>9357</v>
      </c>
      <c r="C6765" t="s">
        <v>16834</v>
      </c>
    </row>
    <row r="6766" spans="1:3" hidden="1" x14ac:dyDescent="0.25">
      <c r="A6766">
        <v>6765</v>
      </c>
      <c r="B6766" s="10" t="s">
        <v>9358</v>
      </c>
      <c r="C6766" t="s">
        <v>16835</v>
      </c>
    </row>
    <row r="6767" spans="1:3" hidden="1" x14ac:dyDescent="0.25">
      <c r="A6767">
        <v>6766</v>
      </c>
      <c r="B6767" s="10" t="s">
        <v>9359</v>
      </c>
      <c r="C6767" t="s">
        <v>16836</v>
      </c>
    </row>
    <row r="6768" spans="1:3" hidden="1" x14ac:dyDescent="0.25">
      <c r="A6768">
        <v>6767</v>
      </c>
      <c r="B6768" s="10" t="s">
        <v>9360</v>
      </c>
      <c r="C6768" t="s">
        <v>16837</v>
      </c>
    </row>
    <row r="6769" spans="1:3" hidden="1" x14ac:dyDescent="0.25">
      <c r="A6769">
        <v>6768</v>
      </c>
      <c r="B6769" s="10" t="s">
        <v>9361</v>
      </c>
      <c r="C6769" t="s">
        <v>16838</v>
      </c>
    </row>
    <row r="6770" spans="1:3" hidden="1" x14ac:dyDescent="0.25">
      <c r="A6770">
        <v>6769</v>
      </c>
      <c r="B6770" s="10" t="s">
        <v>9362</v>
      </c>
      <c r="C6770" t="s">
        <v>16839</v>
      </c>
    </row>
    <row r="6771" spans="1:3" hidden="1" x14ac:dyDescent="0.25">
      <c r="A6771">
        <v>6770</v>
      </c>
      <c r="B6771" s="10" t="s">
        <v>9363</v>
      </c>
      <c r="C6771" t="s">
        <v>16840</v>
      </c>
    </row>
    <row r="6772" spans="1:3" hidden="1" x14ac:dyDescent="0.25">
      <c r="A6772">
        <v>6771</v>
      </c>
      <c r="B6772" s="10" t="s">
        <v>9364</v>
      </c>
      <c r="C6772" t="s">
        <v>16841</v>
      </c>
    </row>
    <row r="6773" spans="1:3" hidden="1" x14ac:dyDescent="0.25">
      <c r="A6773">
        <v>6772</v>
      </c>
      <c r="B6773" s="10" t="s">
        <v>9365</v>
      </c>
      <c r="C6773" t="s">
        <v>16842</v>
      </c>
    </row>
    <row r="6774" spans="1:3" hidden="1" x14ac:dyDescent="0.25">
      <c r="A6774">
        <v>6773</v>
      </c>
      <c r="B6774" s="10" t="s">
        <v>9366</v>
      </c>
      <c r="C6774" t="s">
        <v>16843</v>
      </c>
    </row>
    <row r="6775" spans="1:3" hidden="1" x14ac:dyDescent="0.25">
      <c r="A6775">
        <v>6774</v>
      </c>
      <c r="B6775" s="10" t="s">
        <v>9367</v>
      </c>
      <c r="C6775" t="s">
        <v>16844</v>
      </c>
    </row>
    <row r="6776" spans="1:3" hidden="1" x14ac:dyDescent="0.25">
      <c r="A6776">
        <v>6775</v>
      </c>
      <c r="B6776" s="10" t="s">
        <v>9368</v>
      </c>
      <c r="C6776" t="s">
        <v>16845</v>
      </c>
    </row>
    <row r="6777" spans="1:3" hidden="1" x14ac:dyDescent="0.25">
      <c r="A6777">
        <v>6776</v>
      </c>
      <c r="B6777" s="10" t="s">
        <v>9369</v>
      </c>
      <c r="C6777" t="s">
        <v>16846</v>
      </c>
    </row>
    <row r="6778" spans="1:3" hidden="1" x14ac:dyDescent="0.25">
      <c r="A6778">
        <v>6777</v>
      </c>
      <c r="B6778" s="10" t="s">
        <v>9370</v>
      </c>
      <c r="C6778" t="s">
        <v>16847</v>
      </c>
    </row>
    <row r="6779" spans="1:3" hidden="1" x14ac:dyDescent="0.25">
      <c r="A6779">
        <v>6778</v>
      </c>
      <c r="B6779" s="10" t="s">
        <v>9371</v>
      </c>
      <c r="C6779" t="s">
        <v>16848</v>
      </c>
    </row>
    <row r="6780" spans="1:3" hidden="1" x14ac:dyDescent="0.25">
      <c r="A6780">
        <v>6779</v>
      </c>
      <c r="B6780" s="10" t="s">
        <v>9372</v>
      </c>
      <c r="C6780" t="s">
        <v>16849</v>
      </c>
    </row>
    <row r="6781" spans="1:3" hidden="1" x14ac:dyDescent="0.25">
      <c r="A6781">
        <v>6780</v>
      </c>
      <c r="B6781" s="10" t="s">
        <v>9373</v>
      </c>
      <c r="C6781" t="s">
        <v>16850</v>
      </c>
    </row>
    <row r="6782" spans="1:3" hidden="1" x14ac:dyDescent="0.25">
      <c r="A6782">
        <v>6781</v>
      </c>
      <c r="B6782" s="10" t="s">
        <v>9374</v>
      </c>
      <c r="C6782" t="s">
        <v>16851</v>
      </c>
    </row>
    <row r="6783" spans="1:3" hidden="1" x14ac:dyDescent="0.25">
      <c r="A6783">
        <v>6782</v>
      </c>
      <c r="B6783" s="10" t="s">
        <v>9375</v>
      </c>
      <c r="C6783" t="s">
        <v>16852</v>
      </c>
    </row>
    <row r="6784" spans="1:3" hidden="1" x14ac:dyDescent="0.25">
      <c r="A6784">
        <v>6783</v>
      </c>
      <c r="B6784" s="10" t="s">
        <v>9376</v>
      </c>
      <c r="C6784" t="s">
        <v>16853</v>
      </c>
    </row>
    <row r="6785" spans="1:3" hidden="1" x14ac:dyDescent="0.25">
      <c r="A6785">
        <v>6784</v>
      </c>
      <c r="B6785" s="10" t="s">
        <v>9377</v>
      </c>
      <c r="C6785" t="s">
        <v>16854</v>
      </c>
    </row>
    <row r="6786" spans="1:3" hidden="1" x14ac:dyDescent="0.25">
      <c r="A6786">
        <v>6785</v>
      </c>
      <c r="B6786" s="10" t="s">
        <v>9378</v>
      </c>
      <c r="C6786" t="s">
        <v>16855</v>
      </c>
    </row>
    <row r="6787" spans="1:3" hidden="1" x14ac:dyDescent="0.25">
      <c r="A6787">
        <v>6786</v>
      </c>
      <c r="B6787" s="10" t="s">
        <v>9379</v>
      </c>
      <c r="C6787" t="s">
        <v>16856</v>
      </c>
    </row>
    <row r="6788" spans="1:3" hidden="1" x14ac:dyDescent="0.25">
      <c r="A6788">
        <v>6787</v>
      </c>
      <c r="B6788" s="10" t="s">
        <v>9380</v>
      </c>
      <c r="C6788" t="s">
        <v>16857</v>
      </c>
    </row>
    <row r="6789" spans="1:3" hidden="1" x14ac:dyDescent="0.25">
      <c r="A6789">
        <v>6788</v>
      </c>
      <c r="B6789" s="10" t="s">
        <v>9381</v>
      </c>
      <c r="C6789" t="s">
        <v>16858</v>
      </c>
    </row>
    <row r="6790" spans="1:3" hidden="1" x14ac:dyDescent="0.25">
      <c r="A6790">
        <v>6789</v>
      </c>
      <c r="B6790" s="10" t="s">
        <v>9382</v>
      </c>
      <c r="C6790" t="s">
        <v>16859</v>
      </c>
    </row>
    <row r="6791" spans="1:3" hidden="1" x14ac:dyDescent="0.25">
      <c r="A6791">
        <v>6790</v>
      </c>
      <c r="B6791" s="10" t="s">
        <v>9383</v>
      </c>
      <c r="C6791" t="s">
        <v>16860</v>
      </c>
    </row>
    <row r="6792" spans="1:3" hidden="1" x14ac:dyDescent="0.25">
      <c r="A6792">
        <v>6791</v>
      </c>
      <c r="B6792" s="10" t="s">
        <v>9384</v>
      </c>
      <c r="C6792" t="s">
        <v>16861</v>
      </c>
    </row>
    <row r="6793" spans="1:3" hidden="1" x14ac:dyDescent="0.25">
      <c r="A6793">
        <v>6792</v>
      </c>
      <c r="B6793" s="10" t="s">
        <v>9385</v>
      </c>
      <c r="C6793" t="s">
        <v>16862</v>
      </c>
    </row>
    <row r="6794" spans="1:3" hidden="1" x14ac:dyDescent="0.25">
      <c r="A6794">
        <v>6793</v>
      </c>
      <c r="B6794" s="10" t="s">
        <v>9386</v>
      </c>
      <c r="C6794" t="s">
        <v>16863</v>
      </c>
    </row>
    <row r="6795" spans="1:3" hidden="1" x14ac:dyDescent="0.25">
      <c r="A6795">
        <v>6794</v>
      </c>
      <c r="B6795" s="10" t="s">
        <v>9387</v>
      </c>
      <c r="C6795" t="s">
        <v>16864</v>
      </c>
    </row>
    <row r="6796" spans="1:3" hidden="1" x14ac:dyDescent="0.25">
      <c r="A6796">
        <v>6795</v>
      </c>
      <c r="B6796" s="10" t="s">
        <v>9388</v>
      </c>
      <c r="C6796" t="s">
        <v>16865</v>
      </c>
    </row>
    <row r="6797" spans="1:3" hidden="1" x14ac:dyDescent="0.25">
      <c r="A6797">
        <v>6796</v>
      </c>
      <c r="B6797" s="10" t="s">
        <v>9389</v>
      </c>
      <c r="C6797" t="s">
        <v>16866</v>
      </c>
    </row>
    <row r="6798" spans="1:3" hidden="1" x14ac:dyDescent="0.25">
      <c r="A6798">
        <v>6797</v>
      </c>
      <c r="B6798" s="10" t="s">
        <v>9390</v>
      </c>
      <c r="C6798" t="s">
        <v>16867</v>
      </c>
    </row>
    <row r="6799" spans="1:3" hidden="1" x14ac:dyDescent="0.25">
      <c r="A6799">
        <v>6798</v>
      </c>
      <c r="B6799" s="10" t="s">
        <v>9391</v>
      </c>
      <c r="C6799" t="s">
        <v>16868</v>
      </c>
    </row>
    <row r="6800" spans="1:3" hidden="1" x14ac:dyDescent="0.25">
      <c r="A6800">
        <v>6799</v>
      </c>
      <c r="B6800" s="10" t="s">
        <v>9392</v>
      </c>
      <c r="C6800" t="s">
        <v>16869</v>
      </c>
    </row>
    <row r="6801" spans="1:3" hidden="1" x14ac:dyDescent="0.25">
      <c r="A6801">
        <v>6800</v>
      </c>
      <c r="B6801" s="10" t="s">
        <v>9393</v>
      </c>
      <c r="C6801" t="s">
        <v>16870</v>
      </c>
    </row>
    <row r="6802" spans="1:3" hidden="1" x14ac:dyDescent="0.25">
      <c r="A6802">
        <v>6801</v>
      </c>
      <c r="B6802" s="10" t="s">
        <v>9394</v>
      </c>
      <c r="C6802" t="s">
        <v>16871</v>
      </c>
    </row>
    <row r="6803" spans="1:3" hidden="1" x14ac:dyDescent="0.25">
      <c r="A6803">
        <v>6802</v>
      </c>
      <c r="B6803" s="10" t="s">
        <v>9395</v>
      </c>
      <c r="C6803" t="s">
        <v>16872</v>
      </c>
    </row>
    <row r="6804" spans="1:3" hidden="1" x14ac:dyDescent="0.25">
      <c r="A6804">
        <v>6803</v>
      </c>
      <c r="B6804" s="10" t="s">
        <v>9396</v>
      </c>
      <c r="C6804" t="s">
        <v>16873</v>
      </c>
    </row>
    <row r="6805" spans="1:3" hidden="1" x14ac:dyDescent="0.25">
      <c r="A6805">
        <v>6804</v>
      </c>
      <c r="B6805" s="10" t="s">
        <v>9397</v>
      </c>
      <c r="C6805" t="s">
        <v>16874</v>
      </c>
    </row>
    <row r="6806" spans="1:3" hidden="1" x14ac:dyDescent="0.25">
      <c r="A6806">
        <v>6805</v>
      </c>
      <c r="B6806" s="10" t="s">
        <v>9398</v>
      </c>
      <c r="C6806" t="s">
        <v>16875</v>
      </c>
    </row>
    <row r="6807" spans="1:3" hidden="1" x14ac:dyDescent="0.25">
      <c r="A6807">
        <v>6806</v>
      </c>
      <c r="B6807" s="10" t="s">
        <v>9399</v>
      </c>
      <c r="C6807" t="s">
        <v>16876</v>
      </c>
    </row>
    <row r="6808" spans="1:3" hidden="1" x14ac:dyDescent="0.25">
      <c r="A6808">
        <v>6807</v>
      </c>
      <c r="B6808" s="10" t="s">
        <v>9400</v>
      </c>
      <c r="C6808" t="s">
        <v>16877</v>
      </c>
    </row>
    <row r="6809" spans="1:3" hidden="1" x14ac:dyDescent="0.25">
      <c r="A6809">
        <v>6808</v>
      </c>
      <c r="B6809" s="10" t="s">
        <v>9401</v>
      </c>
      <c r="C6809" t="s">
        <v>16878</v>
      </c>
    </row>
    <row r="6810" spans="1:3" hidden="1" x14ac:dyDescent="0.25">
      <c r="A6810">
        <v>6809</v>
      </c>
      <c r="B6810" s="10" t="s">
        <v>9402</v>
      </c>
      <c r="C6810" t="s">
        <v>16879</v>
      </c>
    </row>
    <row r="6811" spans="1:3" hidden="1" x14ac:dyDescent="0.25">
      <c r="A6811">
        <v>6810</v>
      </c>
      <c r="B6811" s="10" t="s">
        <v>9403</v>
      </c>
      <c r="C6811" t="s">
        <v>16880</v>
      </c>
    </row>
    <row r="6812" spans="1:3" hidden="1" x14ac:dyDescent="0.25">
      <c r="A6812">
        <v>6811</v>
      </c>
      <c r="B6812" s="10" t="s">
        <v>9404</v>
      </c>
      <c r="C6812" t="s">
        <v>1964</v>
      </c>
    </row>
    <row r="6813" spans="1:3" hidden="1" x14ac:dyDescent="0.25">
      <c r="A6813">
        <v>6812</v>
      </c>
      <c r="B6813" s="10" t="s">
        <v>9405</v>
      </c>
      <c r="C6813" t="s">
        <v>16881</v>
      </c>
    </row>
    <row r="6814" spans="1:3" hidden="1" x14ac:dyDescent="0.25">
      <c r="A6814">
        <v>6813</v>
      </c>
      <c r="B6814" s="10" t="s">
        <v>9406</v>
      </c>
      <c r="C6814" t="s">
        <v>16882</v>
      </c>
    </row>
    <row r="6815" spans="1:3" hidden="1" x14ac:dyDescent="0.25">
      <c r="A6815">
        <v>6814</v>
      </c>
      <c r="B6815" s="10" t="s">
        <v>9407</v>
      </c>
      <c r="C6815" t="s">
        <v>16883</v>
      </c>
    </row>
    <row r="6816" spans="1:3" hidden="1" x14ac:dyDescent="0.25">
      <c r="A6816">
        <v>6815</v>
      </c>
      <c r="B6816" s="10" t="s">
        <v>9408</v>
      </c>
      <c r="C6816" t="s">
        <v>16884</v>
      </c>
    </row>
    <row r="6817" spans="1:3" hidden="1" x14ac:dyDescent="0.25">
      <c r="A6817">
        <v>6816</v>
      </c>
      <c r="B6817" s="10" t="s">
        <v>9409</v>
      </c>
      <c r="C6817" t="s">
        <v>16885</v>
      </c>
    </row>
    <row r="6818" spans="1:3" hidden="1" x14ac:dyDescent="0.25">
      <c r="A6818">
        <v>6817</v>
      </c>
      <c r="B6818" s="10" t="s">
        <v>9410</v>
      </c>
      <c r="C6818" t="s">
        <v>16886</v>
      </c>
    </row>
    <row r="6819" spans="1:3" hidden="1" x14ac:dyDescent="0.25">
      <c r="A6819">
        <v>6818</v>
      </c>
      <c r="B6819" s="10" t="s">
        <v>9411</v>
      </c>
      <c r="C6819" t="s">
        <v>16887</v>
      </c>
    </row>
    <row r="6820" spans="1:3" hidden="1" x14ac:dyDescent="0.25">
      <c r="A6820">
        <v>6819</v>
      </c>
      <c r="B6820" s="10" t="s">
        <v>9412</v>
      </c>
      <c r="C6820" t="s">
        <v>16888</v>
      </c>
    </row>
    <row r="6821" spans="1:3" hidden="1" x14ac:dyDescent="0.25">
      <c r="A6821">
        <v>6820</v>
      </c>
      <c r="B6821" s="10" t="s">
        <v>9413</v>
      </c>
      <c r="C6821" t="s">
        <v>16889</v>
      </c>
    </row>
    <row r="6822" spans="1:3" hidden="1" x14ac:dyDescent="0.25">
      <c r="A6822">
        <v>6821</v>
      </c>
      <c r="B6822" s="10" t="s">
        <v>9414</v>
      </c>
      <c r="C6822" t="s">
        <v>16890</v>
      </c>
    </row>
    <row r="6823" spans="1:3" hidden="1" x14ac:dyDescent="0.25">
      <c r="A6823">
        <v>6822</v>
      </c>
      <c r="B6823" s="10" t="s">
        <v>9415</v>
      </c>
      <c r="C6823" t="s">
        <v>16891</v>
      </c>
    </row>
    <row r="6824" spans="1:3" hidden="1" x14ac:dyDescent="0.25">
      <c r="A6824">
        <v>6823</v>
      </c>
      <c r="B6824" s="10" t="s">
        <v>9416</v>
      </c>
      <c r="C6824" t="s">
        <v>16892</v>
      </c>
    </row>
    <row r="6825" spans="1:3" hidden="1" x14ac:dyDescent="0.25">
      <c r="A6825">
        <v>6824</v>
      </c>
      <c r="B6825" s="10" t="s">
        <v>9417</v>
      </c>
      <c r="C6825" t="s">
        <v>16893</v>
      </c>
    </row>
    <row r="6826" spans="1:3" hidden="1" x14ac:dyDescent="0.25">
      <c r="A6826">
        <v>6825</v>
      </c>
      <c r="B6826" s="10" t="s">
        <v>9418</v>
      </c>
      <c r="C6826" t="s">
        <v>16894</v>
      </c>
    </row>
    <row r="6827" spans="1:3" hidden="1" x14ac:dyDescent="0.25">
      <c r="A6827">
        <v>6826</v>
      </c>
      <c r="B6827" s="10" t="s">
        <v>9419</v>
      </c>
      <c r="C6827" t="s">
        <v>16895</v>
      </c>
    </row>
    <row r="6828" spans="1:3" hidden="1" x14ac:dyDescent="0.25">
      <c r="A6828">
        <v>6827</v>
      </c>
      <c r="B6828" s="10" t="s">
        <v>9420</v>
      </c>
      <c r="C6828" t="s">
        <v>16896</v>
      </c>
    </row>
    <row r="6829" spans="1:3" hidden="1" x14ac:dyDescent="0.25">
      <c r="A6829">
        <v>6828</v>
      </c>
      <c r="B6829" s="10" t="s">
        <v>9421</v>
      </c>
      <c r="C6829" t="s">
        <v>16897</v>
      </c>
    </row>
    <row r="6830" spans="1:3" hidden="1" x14ac:dyDescent="0.25">
      <c r="A6830">
        <v>6829</v>
      </c>
      <c r="B6830" s="10" t="s">
        <v>9422</v>
      </c>
      <c r="C6830" t="s">
        <v>16898</v>
      </c>
    </row>
    <row r="6831" spans="1:3" hidden="1" x14ac:dyDescent="0.25">
      <c r="A6831">
        <v>6830</v>
      </c>
      <c r="B6831" s="10" t="s">
        <v>9423</v>
      </c>
      <c r="C6831" t="s">
        <v>16899</v>
      </c>
    </row>
    <row r="6832" spans="1:3" hidden="1" x14ac:dyDescent="0.25">
      <c r="A6832">
        <v>6831</v>
      </c>
      <c r="B6832" s="10" t="s">
        <v>9424</v>
      </c>
      <c r="C6832" t="s">
        <v>16900</v>
      </c>
    </row>
    <row r="6833" spans="1:3" hidden="1" x14ac:dyDescent="0.25">
      <c r="A6833">
        <v>6832</v>
      </c>
      <c r="B6833" s="10" t="s">
        <v>9425</v>
      </c>
      <c r="C6833" t="s">
        <v>16901</v>
      </c>
    </row>
    <row r="6834" spans="1:3" hidden="1" x14ac:dyDescent="0.25">
      <c r="A6834">
        <v>6833</v>
      </c>
      <c r="B6834" s="10" t="s">
        <v>9426</v>
      </c>
      <c r="C6834" t="s">
        <v>1965</v>
      </c>
    </row>
    <row r="6835" spans="1:3" hidden="1" x14ac:dyDescent="0.25">
      <c r="A6835">
        <v>6834</v>
      </c>
      <c r="B6835" s="10" t="s">
        <v>9427</v>
      </c>
      <c r="C6835" t="s">
        <v>16902</v>
      </c>
    </row>
    <row r="6836" spans="1:3" hidden="1" x14ac:dyDescent="0.25">
      <c r="A6836">
        <v>6835</v>
      </c>
      <c r="B6836" s="10" t="s">
        <v>9428</v>
      </c>
      <c r="C6836" t="s">
        <v>16903</v>
      </c>
    </row>
    <row r="6837" spans="1:3" hidden="1" x14ac:dyDescent="0.25">
      <c r="A6837">
        <v>6836</v>
      </c>
      <c r="B6837" s="10" t="s">
        <v>9429</v>
      </c>
      <c r="C6837" t="s">
        <v>16904</v>
      </c>
    </row>
    <row r="6838" spans="1:3" hidden="1" x14ac:dyDescent="0.25">
      <c r="A6838">
        <v>6837</v>
      </c>
      <c r="B6838" s="10" t="s">
        <v>9430</v>
      </c>
      <c r="C6838" t="s">
        <v>16905</v>
      </c>
    </row>
    <row r="6839" spans="1:3" hidden="1" x14ac:dyDescent="0.25">
      <c r="A6839">
        <v>6838</v>
      </c>
      <c r="B6839" s="10" t="s">
        <v>9431</v>
      </c>
      <c r="C6839" t="s">
        <v>16906</v>
      </c>
    </row>
    <row r="6840" spans="1:3" hidden="1" x14ac:dyDescent="0.25">
      <c r="A6840">
        <v>6839</v>
      </c>
      <c r="B6840" s="10" t="s">
        <v>9432</v>
      </c>
      <c r="C6840" t="s">
        <v>16907</v>
      </c>
    </row>
    <row r="6841" spans="1:3" hidden="1" x14ac:dyDescent="0.25">
      <c r="A6841">
        <v>6840</v>
      </c>
      <c r="B6841" s="10" t="s">
        <v>9433</v>
      </c>
      <c r="C6841" t="s">
        <v>16908</v>
      </c>
    </row>
    <row r="6842" spans="1:3" hidden="1" x14ac:dyDescent="0.25">
      <c r="A6842">
        <v>6841</v>
      </c>
      <c r="B6842" s="10" t="s">
        <v>9434</v>
      </c>
      <c r="C6842" t="s">
        <v>16909</v>
      </c>
    </row>
    <row r="6843" spans="1:3" hidden="1" x14ac:dyDescent="0.25">
      <c r="A6843">
        <v>6842</v>
      </c>
      <c r="B6843" s="10" t="s">
        <v>9435</v>
      </c>
      <c r="C6843" t="s">
        <v>1966</v>
      </c>
    </row>
    <row r="6844" spans="1:3" hidden="1" x14ac:dyDescent="0.25">
      <c r="A6844">
        <v>6843</v>
      </c>
      <c r="B6844" s="10" t="s">
        <v>9436</v>
      </c>
      <c r="C6844" t="s">
        <v>1967</v>
      </c>
    </row>
    <row r="6845" spans="1:3" hidden="1" x14ac:dyDescent="0.25">
      <c r="A6845">
        <v>6844</v>
      </c>
      <c r="B6845" s="10" t="s">
        <v>9437</v>
      </c>
      <c r="C6845" t="s">
        <v>16910</v>
      </c>
    </row>
    <row r="6846" spans="1:3" hidden="1" x14ac:dyDescent="0.25">
      <c r="A6846">
        <v>6845</v>
      </c>
      <c r="B6846" s="10" t="s">
        <v>9438</v>
      </c>
      <c r="C6846" t="s">
        <v>16911</v>
      </c>
    </row>
    <row r="6847" spans="1:3" hidden="1" x14ac:dyDescent="0.25">
      <c r="A6847">
        <v>6846</v>
      </c>
      <c r="B6847" s="10" t="s">
        <v>9439</v>
      </c>
      <c r="C6847" t="s">
        <v>16912</v>
      </c>
    </row>
    <row r="6848" spans="1:3" hidden="1" x14ac:dyDescent="0.25">
      <c r="A6848">
        <v>6847</v>
      </c>
      <c r="B6848" s="10" t="s">
        <v>9440</v>
      </c>
      <c r="C6848" t="s">
        <v>16913</v>
      </c>
    </row>
    <row r="6849" spans="1:3" hidden="1" x14ac:dyDescent="0.25">
      <c r="A6849">
        <v>6848</v>
      </c>
      <c r="B6849" s="10" t="s">
        <v>9441</v>
      </c>
      <c r="C6849" t="s">
        <v>16914</v>
      </c>
    </row>
    <row r="6850" spans="1:3" hidden="1" x14ac:dyDescent="0.25">
      <c r="A6850">
        <v>6849</v>
      </c>
      <c r="B6850" s="10" t="s">
        <v>9442</v>
      </c>
      <c r="C6850" t="s">
        <v>1968</v>
      </c>
    </row>
    <row r="6851" spans="1:3" hidden="1" x14ac:dyDescent="0.25">
      <c r="A6851">
        <v>6850</v>
      </c>
      <c r="B6851" s="10" t="s">
        <v>9443</v>
      </c>
      <c r="C6851" t="s">
        <v>16915</v>
      </c>
    </row>
    <row r="6852" spans="1:3" hidden="1" x14ac:dyDescent="0.25">
      <c r="A6852">
        <v>6851</v>
      </c>
      <c r="B6852" s="10" t="s">
        <v>9444</v>
      </c>
      <c r="C6852" t="s">
        <v>16916</v>
      </c>
    </row>
    <row r="6853" spans="1:3" hidden="1" x14ac:dyDescent="0.25">
      <c r="A6853">
        <v>6852</v>
      </c>
      <c r="B6853" s="10" t="s">
        <v>9445</v>
      </c>
      <c r="C6853" t="s">
        <v>16917</v>
      </c>
    </row>
    <row r="6854" spans="1:3" hidden="1" x14ac:dyDescent="0.25">
      <c r="A6854">
        <v>6853</v>
      </c>
      <c r="B6854" s="10" t="s">
        <v>9446</v>
      </c>
      <c r="C6854" t="s">
        <v>16918</v>
      </c>
    </row>
    <row r="6855" spans="1:3" hidden="1" x14ac:dyDescent="0.25">
      <c r="A6855">
        <v>6854</v>
      </c>
      <c r="B6855" s="10" t="s">
        <v>9447</v>
      </c>
      <c r="C6855" t="s">
        <v>16919</v>
      </c>
    </row>
    <row r="6856" spans="1:3" hidden="1" x14ac:dyDescent="0.25">
      <c r="A6856">
        <v>6855</v>
      </c>
      <c r="B6856" s="10" t="s">
        <v>9448</v>
      </c>
      <c r="C6856" t="s">
        <v>1969</v>
      </c>
    </row>
    <row r="6857" spans="1:3" hidden="1" x14ac:dyDescent="0.25">
      <c r="A6857">
        <v>6856</v>
      </c>
      <c r="B6857" s="10" t="s">
        <v>9449</v>
      </c>
      <c r="C6857" t="s">
        <v>16920</v>
      </c>
    </row>
    <row r="6858" spans="1:3" hidden="1" x14ac:dyDescent="0.25">
      <c r="A6858">
        <v>6857</v>
      </c>
      <c r="B6858" s="10" t="s">
        <v>9450</v>
      </c>
      <c r="C6858" t="s">
        <v>16921</v>
      </c>
    </row>
    <row r="6859" spans="1:3" hidden="1" x14ac:dyDescent="0.25">
      <c r="A6859">
        <v>6858</v>
      </c>
      <c r="B6859" s="10" t="s">
        <v>9451</v>
      </c>
      <c r="C6859" t="s">
        <v>16922</v>
      </c>
    </row>
    <row r="6860" spans="1:3" hidden="1" x14ac:dyDescent="0.25">
      <c r="A6860">
        <v>6859</v>
      </c>
      <c r="B6860" s="10" t="s">
        <v>9452</v>
      </c>
      <c r="C6860" t="s">
        <v>16923</v>
      </c>
    </row>
    <row r="6861" spans="1:3" hidden="1" x14ac:dyDescent="0.25">
      <c r="A6861">
        <v>6860</v>
      </c>
      <c r="B6861" s="10" t="s">
        <v>9453</v>
      </c>
      <c r="C6861" t="s">
        <v>16924</v>
      </c>
    </row>
    <row r="6862" spans="1:3" hidden="1" x14ac:dyDescent="0.25">
      <c r="A6862">
        <v>6861</v>
      </c>
      <c r="B6862" s="10" t="s">
        <v>9454</v>
      </c>
      <c r="C6862" t="s">
        <v>16925</v>
      </c>
    </row>
    <row r="6863" spans="1:3" hidden="1" x14ac:dyDescent="0.25">
      <c r="A6863">
        <v>6862</v>
      </c>
      <c r="B6863" s="10" t="s">
        <v>9455</v>
      </c>
      <c r="C6863" t="s">
        <v>16926</v>
      </c>
    </row>
    <row r="6864" spans="1:3" hidden="1" x14ac:dyDescent="0.25">
      <c r="A6864">
        <v>6863</v>
      </c>
      <c r="B6864" s="10" t="s">
        <v>9456</v>
      </c>
      <c r="C6864" t="s">
        <v>1970</v>
      </c>
    </row>
    <row r="6865" spans="1:3" hidden="1" x14ac:dyDescent="0.25">
      <c r="A6865">
        <v>6864</v>
      </c>
      <c r="B6865" s="10" t="s">
        <v>9457</v>
      </c>
      <c r="C6865" t="s">
        <v>16927</v>
      </c>
    </row>
    <row r="6866" spans="1:3" hidden="1" x14ac:dyDescent="0.25">
      <c r="A6866">
        <v>6865</v>
      </c>
      <c r="B6866" s="10" t="s">
        <v>9458</v>
      </c>
      <c r="C6866" t="s">
        <v>16908</v>
      </c>
    </row>
    <row r="6867" spans="1:3" hidden="1" x14ac:dyDescent="0.25">
      <c r="A6867">
        <v>6866</v>
      </c>
      <c r="B6867" s="10" t="s">
        <v>9459</v>
      </c>
      <c r="C6867" t="s">
        <v>16928</v>
      </c>
    </row>
    <row r="6868" spans="1:3" hidden="1" x14ac:dyDescent="0.25">
      <c r="A6868">
        <v>6867</v>
      </c>
      <c r="B6868" s="10" t="s">
        <v>9460</v>
      </c>
      <c r="C6868" t="s">
        <v>16929</v>
      </c>
    </row>
    <row r="6869" spans="1:3" hidden="1" x14ac:dyDescent="0.25">
      <c r="A6869">
        <v>6868</v>
      </c>
      <c r="B6869" s="10" t="s">
        <v>9461</v>
      </c>
      <c r="C6869" t="s">
        <v>16930</v>
      </c>
    </row>
    <row r="6870" spans="1:3" hidden="1" x14ac:dyDescent="0.25">
      <c r="A6870">
        <v>6869</v>
      </c>
      <c r="B6870" s="10" t="s">
        <v>9462</v>
      </c>
      <c r="C6870" t="s">
        <v>16931</v>
      </c>
    </row>
    <row r="6871" spans="1:3" hidden="1" x14ac:dyDescent="0.25">
      <c r="A6871">
        <v>6870</v>
      </c>
      <c r="B6871" s="10" t="s">
        <v>9463</v>
      </c>
      <c r="C6871" t="s">
        <v>16932</v>
      </c>
    </row>
    <row r="6872" spans="1:3" hidden="1" x14ac:dyDescent="0.25">
      <c r="A6872">
        <v>6871</v>
      </c>
      <c r="B6872" s="10" t="s">
        <v>9464</v>
      </c>
      <c r="C6872" t="s">
        <v>16933</v>
      </c>
    </row>
    <row r="6873" spans="1:3" hidden="1" x14ac:dyDescent="0.25">
      <c r="A6873">
        <v>6872</v>
      </c>
      <c r="B6873" s="10" t="s">
        <v>9465</v>
      </c>
      <c r="C6873" t="s">
        <v>16934</v>
      </c>
    </row>
    <row r="6874" spans="1:3" hidden="1" x14ac:dyDescent="0.25">
      <c r="A6874">
        <v>6873</v>
      </c>
      <c r="B6874" s="10" t="s">
        <v>9466</v>
      </c>
      <c r="C6874" t="s">
        <v>16935</v>
      </c>
    </row>
    <row r="6875" spans="1:3" hidden="1" x14ac:dyDescent="0.25">
      <c r="A6875">
        <v>6874</v>
      </c>
      <c r="B6875" s="10" t="s">
        <v>9467</v>
      </c>
      <c r="C6875" t="s">
        <v>16936</v>
      </c>
    </row>
    <row r="6876" spans="1:3" hidden="1" x14ac:dyDescent="0.25">
      <c r="A6876">
        <v>6875</v>
      </c>
      <c r="B6876" s="10" t="s">
        <v>9468</v>
      </c>
      <c r="C6876" t="s">
        <v>16937</v>
      </c>
    </row>
    <row r="6877" spans="1:3" hidden="1" x14ac:dyDescent="0.25">
      <c r="A6877">
        <v>6876</v>
      </c>
      <c r="B6877" s="10" t="s">
        <v>9469</v>
      </c>
      <c r="C6877" t="s">
        <v>16938</v>
      </c>
    </row>
    <row r="6878" spans="1:3" hidden="1" x14ac:dyDescent="0.25">
      <c r="A6878">
        <v>6877</v>
      </c>
      <c r="B6878" s="10" t="s">
        <v>9470</v>
      </c>
      <c r="C6878" t="s">
        <v>16939</v>
      </c>
    </row>
    <row r="6879" spans="1:3" hidden="1" x14ac:dyDescent="0.25">
      <c r="A6879">
        <v>6878</v>
      </c>
      <c r="B6879" s="10" t="s">
        <v>9471</v>
      </c>
      <c r="C6879" t="s">
        <v>16940</v>
      </c>
    </row>
    <row r="6880" spans="1:3" hidden="1" x14ac:dyDescent="0.25">
      <c r="A6880">
        <v>6879</v>
      </c>
      <c r="B6880" s="10" t="s">
        <v>9472</v>
      </c>
      <c r="C6880" t="s">
        <v>16941</v>
      </c>
    </row>
    <row r="6881" spans="1:3" hidden="1" x14ac:dyDescent="0.25">
      <c r="A6881">
        <v>6880</v>
      </c>
      <c r="B6881" s="10" t="s">
        <v>9473</v>
      </c>
      <c r="C6881" t="s">
        <v>16942</v>
      </c>
    </row>
    <row r="6882" spans="1:3" hidden="1" x14ac:dyDescent="0.25">
      <c r="A6882">
        <v>6881</v>
      </c>
      <c r="B6882" s="10" t="s">
        <v>9474</v>
      </c>
      <c r="C6882" t="s">
        <v>16943</v>
      </c>
    </row>
    <row r="6883" spans="1:3" hidden="1" x14ac:dyDescent="0.25">
      <c r="A6883">
        <v>6882</v>
      </c>
      <c r="B6883" s="10" t="s">
        <v>9475</v>
      </c>
      <c r="C6883" t="s">
        <v>16944</v>
      </c>
    </row>
    <row r="6884" spans="1:3" hidden="1" x14ac:dyDescent="0.25">
      <c r="A6884">
        <v>6883</v>
      </c>
      <c r="B6884" s="10" t="s">
        <v>9476</v>
      </c>
      <c r="C6884" t="s">
        <v>16945</v>
      </c>
    </row>
    <row r="6885" spans="1:3" hidden="1" x14ac:dyDescent="0.25">
      <c r="A6885">
        <v>6884</v>
      </c>
      <c r="B6885" s="10" t="s">
        <v>9477</v>
      </c>
      <c r="C6885" t="s">
        <v>16946</v>
      </c>
    </row>
    <row r="6886" spans="1:3" hidden="1" x14ac:dyDescent="0.25">
      <c r="A6886">
        <v>6885</v>
      </c>
      <c r="B6886" s="10" t="s">
        <v>9478</v>
      </c>
      <c r="C6886" t="s">
        <v>16947</v>
      </c>
    </row>
    <row r="6887" spans="1:3" hidden="1" x14ac:dyDescent="0.25">
      <c r="A6887">
        <v>6886</v>
      </c>
      <c r="B6887" s="10" t="s">
        <v>9479</v>
      </c>
      <c r="C6887" t="s">
        <v>16948</v>
      </c>
    </row>
    <row r="6888" spans="1:3" hidden="1" x14ac:dyDescent="0.25">
      <c r="A6888">
        <v>6887</v>
      </c>
      <c r="B6888" s="10" t="s">
        <v>9480</v>
      </c>
      <c r="C6888" t="s">
        <v>16949</v>
      </c>
    </row>
    <row r="6889" spans="1:3" hidden="1" x14ac:dyDescent="0.25">
      <c r="A6889">
        <v>6888</v>
      </c>
      <c r="B6889" s="10" t="s">
        <v>9481</v>
      </c>
      <c r="C6889" t="s">
        <v>16950</v>
      </c>
    </row>
    <row r="6890" spans="1:3" hidden="1" x14ac:dyDescent="0.25">
      <c r="A6890">
        <v>6889</v>
      </c>
      <c r="B6890" s="10" t="s">
        <v>9482</v>
      </c>
      <c r="C6890" t="s">
        <v>16951</v>
      </c>
    </row>
    <row r="6891" spans="1:3" hidden="1" x14ac:dyDescent="0.25">
      <c r="A6891">
        <v>6890</v>
      </c>
      <c r="B6891" s="10" t="s">
        <v>9483</v>
      </c>
      <c r="C6891" t="s">
        <v>16952</v>
      </c>
    </row>
    <row r="6892" spans="1:3" hidden="1" x14ac:dyDescent="0.25">
      <c r="A6892">
        <v>6891</v>
      </c>
      <c r="B6892" s="10" t="s">
        <v>9484</v>
      </c>
      <c r="C6892" t="s">
        <v>16953</v>
      </c>
    </row>
    <row r="6893" spans="1:3" hidden="1" x14ac:dyDescent="0.25">
      <c r="A6893">
        <v>6892</v>
      </c>
      <c r="B6893" s="10" t="s">
        <v>9485</v>
      </c>
      <c r="C6893" t="s">
        <v>16954</v>
      </c>
    </row>
    <row r="6894" spans="1:3" hidden="1" x14ac:dyDescent="0.25">
      <c r="A6894">
        <v>6893</v>
      </c>
      <c r="B6894" s="10" t="s">
        <v>9486</v>
      </c>
      <c r="C6894" t="s">
        <v>16955</v>
      </c>
    </row>
    <row r="6895" spans="1:3" hidden="1" x14ac:dyDescent="0.25">
      <c r="A6895">
        <v>6894</v>
      </c>
      <c r="B6895" s="10" t="s">
        <v>9487</v>
      </c>
      <c r="C6895" t="s">
        <v>16956</v>
      </c>
    </row>
    <row r="6896" spans="1:3" hidden="1" x14ac:dyDescent="0.25">
      <c r="A6896">
        <v>6895</v>
      </c>
      <c r="B6896" s="10" t="s">
        <v>9488</v>
      </c>
      <c r="C6896" t="s">
        <v>16957</v>
      </c>
    </row>
    <row r="6897" spans="1:3" hidden="1" x14ac:dyDescent="0.25">
      <c r="A6897">
        <v>6896</v>
      </c>
      <c r="B6897" s="10" t="s">
        <v>9489</v>
      </c>
      <c r="C6897" t="s">
        <v>1971</v>
      </c>
    </row>
    <row r="6898" spans="1:3" hidden="1" x14ac:dyDescent="0.25">
      <c r="A6898">
        <v>6897</v>
      </c>
      <c r="B6898" s="10" t="s">
        <v>9490</v>
      </c>
      <c r="C6898" t="s">
        <v>16958</v>
      </c>
    </row>
    <row r="6899" spans="1:3" hidden="1" x14ac:dyDescent="0.25">
      <c r="A6899">
        <v>6898</v>
      </c>
      <c r="B6899" s="10" t="s">
        <v>9491</v>
      </c>
      <c r="C6899" t="s">
        <v>16959</v>
      </c>
    </row>
    <row r="6900" spans="1:3" hidden="1" x14ac:dyDescent="0.25">
      <c r="A6900">
        <v>6899</v>
      </c>
      <c r="B6900" s="10" t="s">
        <v>9492</v>
      </c>
      <c r="C6900" t="s">
        <v>16960</v>
      </c>
    </row>
    <row r="6901" spans="1:3" hidden="1" x14ac:dyDescent="0.25">
      <c r="A6901">
        <v>6900</v>
      </c>
      <c r="B6901" s="10" t="s">
        <v>9493</v>
      </c>
      <c r="C6901" t="s">
        <v>16961</v>
      </c>
    </row>
    <row r="6902" spans="1:3" hidden="1" x14ac:dyDescent="0.25">
      <c r="A6902">
        <v>6901</v>
      </c>
      <c r="B6902" s="10" t="s">
        <v>9494</v>
      </c>
      <c r="C6902" t="s">
        <v>16954</v>
      </c>
    </row>
    <row r="6903" spans="1:3" hidden="1" x14ac:dyDescent="0.25">
      <c r="A6903">
        <v>6902</v>
      </c>
      <c r="B6903" s="10" t="s">
        <v>9495</v>
      </c>
      <c r="C6903" t="s">
        <v>16962</v>
      </c>
    </row>
    <row r="6904" spans="1:3" hidden="1" x14ac:dyDescent="0.25">
      <c r="A6904">
        <v>6903</v>
      </c>
      <c r="B6904" s="10" t="s">
        <v>9496</v>
      </c>
      <c r="C6904" t="s">
        <v>16963</v>
      </c>
    </row>
    <row r="6905" spans="1:3" hidden="1" x14ac:dyDescent="0.25">
      <c r="A6905">
        <v>6904</v>
      </c>
      <c r="B6905" s="10" t="s">
        <v>9497</v>
      </c>
      <c r="C6905" t="s">
        <v>16964</v>
      </c>
    </row>
    <row r="6906" spans="1:3" hidden="1" x14ac:dyDescent="0.25">
      <c r="A6906">
        <v>6905</v>
      </c>
      <c r="B6906" s="10" t="s">
        <v>9498</v>
      </c>
      <c r="C6906" t="s">
        <v>16965</v>
      </c>
    </row>
    <row r="6907" spans="1:3" hidden="1" x14ac:dyDescent="0.25">
      <c r="A6907">
        <v>6906</v>
      </c>
      <c r="B6907" s="10" t="s">
        <v>9499</v>
      </c>
      <c r="C6907" t="s">
        <v>16966</v>
      </c>
    </row>
    <row r="6908" spans="1:3" hidden="1" x14ac:dyDescent="0.25">
      <c r="A6908">
        <v>6907</v>
      </c>
      <c r="B6908" s="10" t="s">
        <v>9500</v>
      </c>
      <c r="C6908" t="s">
        <v>16967</v>
      </c>
    </row>
    <row r="6909" spans="1:3" hidden="1" x14ac:dyDescent="0.25">
      <c r="A6909">
        <v>6908</v>
      </c>
      <c r="B6909" s="10" t="s">
        <v>9501</v>
      </c>
      <c r="C6909" t="s">
        <v>16968</v>
      </c>
    </row>
    <row r="6910" spans="1:3" hidden="1" x14ac:dyDescent="0.25">
      <c r="A6910">
        <v>6909</v>
      </c>
      <c r="B6910" s="10" t="s">
        <v>9502</v>
      </c>
      <c r="C6910" t="s">
        <v>16969</v>
      </c>
    </row>
    <row r="6911" spans="1:3" hidden="1" x14ac:dyDescent="0.25">
      <c r="A6911">
        <v>6910</v>
      </c>
      <c r="B6911" s="10" t="s">
        <v>9503</v>
      </c>
      <c r="C6911" t="s">
        <v>16970</v>
      </c>
    </row>
    <row r="6912" spans="1:3" hidden="1" x14ac:dyDescent="0.25">
      <c r="A6912">
        <v>6911</v>
      </c>
      <c r="B6912" s="10" t="s">
        <v>9504</v>
      </c>
      <c r="C6912" t="s">
        <v>16971</v>
      </c>
    </row>
    <row r="6913" spans="1:3" hidden="1" x14ac:dyDescent="0.25">
      <c r="A6913">
        <v>6912</v>
      </c>
      <c r="B6913" s="10" t="s">
        <v>9505</v>
      </c>
      <c r="C6913" t="s">
        <v>16972</v>
      </c>
    </row>
    <row r="6914" spans="1:3" hidden="1" x14ac:dyDescent="0.25">
      <c r="A6914">
        <v>6913</v>
      </c>
      <c r="B6914" s="10" t="s">
        <v>9506</v>
      </c>
      <c r="C6914" t="s">
        <v>16973</v>
      </c>
    </row>
    <row r="6915" spans="1:3" hidden="1" x14ac:dyDescent="0.25">
      <c r="A6915">
        <v>6914</v>
      </c>
      <c r="B6915" s="10" t="s">
        <v>9507</v>
      </c>
      <c r="C6915" t="s">
        <v>16974</v>
      </c>
    </row>
    <row r="6916" spans="1:3" hidden="1" x14ac:dyDescent="0.25">
      <c r="A6916">
        <v>6915</v>
      </c>
      <c r="B6916" s="10" t="s">
        <v>9508</v>
      </c>
      <c r="C6916" t="s">
        <v>16975</v>
      </c>
    </row>
    <row r="6917" spans="1:3" hidden="1" x14ac:dyDescent="0.25">
      <c r="A6917">
        <v>6916</v>
      </c>
      <c r="B6917" s="10" t="s">
        <v>9509</v>
      </c>
      <c r="C6917" t="s">
        <v>16976</v>
      </c>
    </row>
    <row r="6918" spans="1:3" hidden="1" x14ac:dyDescent="0.25">
      <c r="A6918">
        <v>6917</v>
      </c>
      <c r="B6918" s="10" t="s">
        <v>9510</v>
      </c>
      <c r="C6918" t="s">
        <v>16977</v>
      </c>
    </row>
    <row r="6919" spans="1:3" hidden="1" x14ac:dyDescent="0.25">
      <c r="A6919">
        <v>6918</v>
      </c>
      <c r="B6919" s="10" t="s">
        <v>9511</v>
      </c>
      <c r="C6919" t="s">
        <v>16978</v>
      </c>
    </row>
    <row r="6920" spans="1:3" hidden="1" x14ac:dyDescent="0.25">
      <c r="A6920">
        <v>6919</v>
      </c>
      <c r="B6920" s="10" t="s">
        <v>9512</v>
      </c>
      <c r="C6920" t="s">
        <v>16979</v>
      </c>
    </row>
    <row r="6921" spans="1:3" hidden="1" x14ac:dyDescent="0.25">
      <c r="A6921">
        <v>6920</v>
      </c>
      <c r="B6921" s="10" t="s">
        <v>9513</v>
      </c>
      <c r="C6921" t="s">
        <v>16980</v>
      </c>
    </row>
    <row r="6922" spans="1:3" hidden="1" x14ac:dyDescent="0.25">
      <c r="A6922">
        <v>6921</v>
      </c>
      <c r="B6922" s="10" t="s">
        <v>9514</v>
      </c>
      <c r="C6922" t="s">
        <v>16981</v>
      </c>
    </row>
    <row r="6923" spans="1:3" hidden="1" x14ac:dyDescent="0.25">
      <c r="A6923">
        <v>6922</v>
      </c>
      <c r="B6923" s="10" t="s">
        <v>9515</v>
      </c>
      <c r="C6923" t="s">
        <v>16982</v>
      </c>
    </row>
    <row r="6924" spans="1:3" hidden="1" x14ac:dyDescent="0.25">
      <c r="A6924">
        <v>6923</v>
      </c>
      <c r="B6924" s="10" t="s">
        <v>9516</v>
      </c>
      <c r="C6924" t="s">
        <v>16983</v>
      </c>
    </row>
    <row r="6925" spans="1:3" hidden="1" x14ac:dyDescent="0.25">
      <c r="A6925">
        <v>6924</v>
      </c>
      <c r="B6925" s="10" t="s">
        <v>9517</v>
      </c>
      <c r="C6925" t="s">
        <v>16984</v>
      </c>
    </row>
    <row r="6926" spans="1:3" hidden="1" x14ac:dyDescent="0.25">
      <c r="A6926">
        <v>6925</v>
      </c>
      <c r="B6926" s="10" t="s">
        <v>9518</v>
      </c>
      <c r="C6926" t="s">
        <v>1972</v>
      </c>
    </row>
    <row r="6927" spans="1:3" hidden="1" x14ac:dyDescent="0.25">
      <c r="A6927">
        <v>6926</v>
      </c>
      <c r="B6927" s="10" t="s">
        <v>9519</v>
      </c>
      <c r="C6927" t="s">
        <v>16985</v>
      </c>
    </row>
    <row r="6928" spans="1:3" hidden="1" x14ac:dyDescent="0.25">
      <c r="A6928">
        <v>6927</v>
      </c>
      <c r="B6928" s="10" t="s">
        <v>9520</v>
      </c>
      <c r="C6928" t="s">
        <v>16986</v>
      </c>
    </row>
    <row r="6929" spans="1:3" hidden="1" x14ac:dyDescent="0.25">
      <c r="A6929">
        <v>6928</v>
      </c>
      <c r="B6929" s="10" t="s">
        <v>9521</v>
      </c>
      <c r="C6929" t="s">
        <v>16987</v>
      </c>
    </row>
    <row r="6930" spans="1:3" hidden="1" x14ac:dyDescent="0.25">
      <c r="A6930">
        <v>6929</v>
      </c>
      <c r="B6930" s="10" t="s">
        <v>9522</v>
      </c>
      <c r="C6930" t="s">
        <v>16988</v>
      </c>
    </row>
    <row r="6931" spans="1:3" hidden="1" x14ac:dyDescent="0.25">
      <c r="A6931">
        <v>6930</v>
      </c>
      <c r="B6931" s="10" t="s">
        <v>9523</v>
      </c>
      <c r="C6931" t="s">
        <v>16989</v>
      </c>
    </row>
    <row r="6932" spans="1:3" hidden="1" x14ac:dyDescent="0.25">
      <c r="A6932">
        <v>6931</v>
      </c>
      <c r="B6932" s="10" t="s">
        <v>9524</v>
      </c>
      <c r="C6932" t="s">
        <v>1973</v>
      </c>
    </row>
    <row r="6933" spans="1:3" hidden="1" x14ac:dyDescent="0.25">
      <c r="A6933">
        <v>6932</v>
      </c>
      <c r="B6933" s="10" t="s">
        <v>9525</v>
      </c>
      <c r="C6933" t="s">
        <v>16990</v>
      </c>
    </row>
    <row r="6934" spans="1:3" hidden="1" x14ac:dyDescent="0.25">
      <c r="A6934">
        <v>6933</v>
      </c>
      <c r="B6934" s="10" t="s">
        <v>9526</v>
      </c>
      <c r="C6934" t="s">
        <v>1974</v>
      </c>
    </row>
    <row r="6935" spans="1:3" hidden="1" x14ac:dyDescent="0.25">
      <c r="A6935">
        <v>6934</v>
      </c>
      <c r="B6935" s="10" t="s">
        <v>9527</v>
      </c>
      <c r="C6935" t="s">
        <v>16991</v>
      </c>
    </row>
    <row r="6936" spans="1:3" hidden="1" x14ac:dyDescent="0.25">
      <c r="A6936">
        <v>6935</v>
      </c>
      <c r="B6936" s="10" t="s">
        <v>9528</v>
      </c>
      <c r="C6936" t="s">
        <v>16992</v>
      </c>
    </row>
    <row r="6937" spans="1:3" hidden="1" x14ac:dyDescent="0.25">
      <c r="A6937">
        <v>6936</v>
      </c>
      <c r="B6937" s="10" t="s">
        <v>9529</v>
      </c>
      <c r="C6937" t="s">
        <v>16993</v>
      </c>
    </row>
    <row r="6938" spans="1:3" hidden="1" x14ac:dyDescent="0.25">
      <c r="A6938">
        <v>6937</v>
      </c>
      <c r="B6938" s="10" t="s">
        <v>9530</v>
      </c>
      <c r="C6938" t="s">
        <v>16994</v>
      </c>
    </row>
    <row r="6939" spans="1:3" hidden="1" x14ac:dyDescent="0.25">
      <c r="A6939">
        <v>6938</v>
      </c>
      <c r="B6939" s="10" t="s">
        <v>9531</v>
      </c>
      <c r="C6939" t="s">
        <v>16995</v>
      </c>
    </row>
    <row r="6940" spans="1:3" hidden="1" x14ac:dyDescent="0.25">
      <c r="A6940">
        <v>6939</v>
      </c>
      <c r="B6940" s="10" t="s">
        <v>9532</v>
      </c>
      <c r="C6940" t="s">
        <v>1975</v>
      </c>
    </row>
    <row r="6941" spans="1:3" hidden="1" x14ac:dyDescent="0.25">
      <c r="A6941">
        <v>6940</v>
      </c>
      <c r="B6941" s="10" t="s">
        <v>9533</v>
      </c>
      <c r="C6941" t="s">
        <v>16996</v>
      </c>
    </row>
    <row r="6942" spans="1:3" hidden="1" x14ac:dyDescent="0.25">
      <c r="A6942">
        <v>6941</v>
      </c>
      <c r="B6942" s="10" t="s">
        <v>9534</v>
      </c>
      <c r="C6942" t="s">
        <v>16997</v>
      </c>
    </row>
    <row r="6943" spans="1:3" hidden="1" x14ac:dyDescent="0.25">
      <c r="A6943">
        <v>6942</v>
      </c>
      <c r="B6943" s="10" t="s">
        <v>9535</v>
      </c>
      <c r="C6943" t="s">
        <v>16998</v>
      </c>
    </row>
    <row r="6944" spans="1:3" hidden="1" x14ac:dyDescent="0.25">
      <c r="A6944">
        <v>6943</v>
      </c>
      <c r="B6944" s="10" t="s">
        <v>9536</v>
      </c>
      <c r="C6944" t="s">
        <v>1976</v>
      </c>
    </row>
    <row r="6945" spans="1:3" hidden="1" x14ac:dyDescent="0.25">
      <c r="A6945">
        <v>6944</v>
      </c>
      <c r="B6945" s="10" t="s">
        <v>9537</v>
      </c>
      <c r="C6945" t="s">
        <v>1977</v>
      </c>
    </row>
    <row r="6946" spans="1:3" hidden="1" x14ac:dyDescent="0.25">
      <c r="A6946">
        <v>6945</v>
      </c>
      <c r="B6946" s="10" t="s">
        <v>9538</v>
      </c>
      <c r="C6946" t="s">
        <v>16999</v>
      </c>
    </row>
    <row r="6947" spans="1:3" hidden="1" x14ac:dyDescent="0.25">
      <c r="A6947">
        <v>6946</v>
      </c>
      <c r="B6947" s="10" t="s">
        <v>9539</v>
      </c>
      <c r="C6947" t="s">
        <v>1978</v>
      </c>
    </row>
    <row r="6948" spans="1:3" hidden="1" x14ac:dyDescent="0.25">
      <c r="A6948">
        <v>6947</v>
      </c>
      <c r="B6948" s="10" t="s">
        <v>9540</v>
      </c>
      <c r="C6948" t="s">
        <v>17000</v>
      </c>
    </row>
    <row r="6949" spans="1:3" hidden="1" x14ac:dyDescent="0.25">
      <c r="A6949">
        <v>6948</v>
      </c>
      <c r="B6949" s="10" t="s">
        <v>9541</v>
      </c>
      <c r="C6949" t="s">
        <v>1979</v>
      </c>
    </row>
    <row r="6950" spans="1:3" hidden="1" x14ac:dyDescent="0.25">
      <c r="A6950">
        <v>6949</v>
      </c>
      <c r="B6950" s="10" t="s">
        <v>9542</v>
      </c>
      <c r="C6950" t="s">
        <v>17001</v>
      </c>
    </row>
    <row r="6951" spans="1:3" hidden="1" x14ac:dyDescent="0.25">
      <c r="A6951">
        <v>6950</v>
      </c>
      <c r="B6951" s="10" t="s">
        <v>9543</v>
      </c>
      <c r="C6951" t="s">
        <v>17002</v>
      </c>
    </row>
    <row r="6952" spans="1:3" hidden="1" x14ac:dyDescent="0.25">
      <c r="A6952">
        <v>6951</v>
      </c>
      <c r="B6952" s="10" t="s">
        <v>9544</v>
      </c>
      <c r="C6952" t="s">
        <v>17003</v>
      </c>
    </row>
    <row r="6953" spans="1:3" hidden="1" x14ac:dyDescent="0.25">
      <c r="A6953">
        <v>6952</v>
      </c>
      <c r="B6953" s="10" t="s">
        <v>9545</v>
      </c>
      <c r="C6953" t="s">
        <v>17004</v>
      </c>
    </row>
    <row r="6954" spans="1:3" hidden="1" x14ac:dyDescent="0.25">
      <c r="A6954">
        <v>6953</v>
      </c>
      <c r="B6954" s="10" t="s">
        <v>9546</v>
      </c>
      <c r="C6954" t="s">
        <v>17005</v>
      </c>
    </row>
    <row r="6955" spans="1:3" hidden="1" x14ac:dyDescent="0.25">
      <c r="A6955">
        <v>6954</v>
      </c>
      <c r="B6955" s="10" t="s">
        <v>9547</v>
      </c>
      <c r="C6955" t="s">
        <v>1980</v>
      </c>
    </row>
    <row r="6956" spans="1:3" hidden="1" x14ac:dyDescent="0.25">
      <c r="A6956">
        <v>6955</v>
      </c>
      <c r="B6956" s="10" t="s">
        <v>9548</v>
      </c>
      <c r="C6956" t="s">
        <v>1981</v>
      </c>
    </row>
    <row r="6957" spans="1:3" hidden="1" x14ac:dyDescent="0.25">
      <c r="A6957">
        <v>6956</v>
      </c>
      <c r="B6957" s="10" t="s">
        <v>9549</v>
      </c>
      <c r="C6957" t="s">
        <v>17006</v>
      </c>
    </row>
    <row r="6958" spans="1:3" hidden="1" x14ac:dyDescent="0.25">
      <c r="A6958">
        <v>6957</v>
      </c>
      <c r="B6958" s="10" t="s">
        <v>9550</v>
      </c>
      <c r="C6958" t="s">
        <v>17007</v>
      </c>
    </row>
    <row r="6959" spans="1:3" hidden="1" x14ac:dyDescent="0.25">
      <c r="A6959">
        <v>6958</v>
      </c>
      <c r="B6959" s="10" t="s">
        <v>9551</v>
      </c>
      <c r="C6959" t="s">
        <v>17008</v>
      </c>
    </row>
    <row r="6960" spans="1:3" hidden="1" x14ac:dyDescent="0.25">
      <c r="A6960">
        <v>6959</v>
      </c>
      <c r="B6960" s="10" t="s">
        <v>9552</v>
      </c>
      <c r="C6960" t="s">
        <v>17009</v>
      </c>
    </row>
    <row r="6961" spans="1:3" hidden="1" x14ac:dyDescent="0.25">
      <c r="A6961">
        <v>6960</v>
      </c>
      <c r="B6961" s="10" t="s">
        <v>9553</v>
      </c>
      <c r="C6961" t="s">
        <v>1982</v>
      </c>
    </row>
    <row r="6962" spans="1:3" hidden="1" x14ac:dyDescent="0.25">
      <c r="A6962">
        <v>6961</v>
      </c>
      <c r="B6962" s="10" t="s">
        <v>9554</v>
      </c>
      <c r="C6962" t="s">
        <v>17010</v>
      </c>
    </row>
    <row r="6963" spans="1:3" hidden="1" x14ac:dyDescent="0.25">
      <c r="A6963">
        <v>6962</v>
      </c>
      <c r="B6963" s="10" t="s">
        <v>9555</v>
      </c>
      <c r="C6963" t="s">
        <v>1983</v>
      </c>
    </row>
    <row r="6964" spans="1:3" hidden="1" x14ac:dyDescent="0.25">
      <c r="A6964">
        <v>6963</v>
      </c>
      <c r="B6964" s="10" t="s">
        <v>9556</v>
      </c>
      <c r="C6964" t="s">
        <v>17011</v>
      </c>
    </row>
    <row r="6965" spans="1:3" hidden="1" x14ac:dyDescent="0.25">
      <c r="A6965">
        <v>6964</v>
      </c>
      <c r="B6965" s="10" t="s">
        <v>9557</v>
      </c>
      <c r="C6965" t="s">
        <v>17012</v>
      </c>
    </row>
    <row r="6966" spans="1:3" hidden="1" x14ac:dyDescent="0.25">
      <c r="A6966">
        <v>6965</v>
      </c>
      <c r="B6966" s="10" t="s">
        <v>9558</v>
      </c>
      <c r="C6966" t="s">
        <v>17013</v>
      </c>
    </row>
    <row r="6967" spans="1:3" hidden="1" x14ac:dyDescent="0.25">
      <c r="A6967">
        <v>6966</v>
      </c>
      <c r="B6967" s="10" t="s">
        <v>9559</v>
      </c>
      <c r="C6967" t="s">
        <v>17014</v>
      </c>
    </row>
    <row r="6968" spans="1:3" hidden="1" x14ac:dyDescent="0.25">
      <c r="A6968">
        <v>6967</v>
      </c>
      <c r="B6968" s="10" t="s">
        <v>9560</v>
      </c>
      <c r="C6968" t="s">
        <v>17015</v>
      </c>
    </row>
    <row r="6969" spans="1:3" hidden="1" x14ac:dyDescent="0.25">
      <c r="A6969">
        <v>6968</v>
      </c>
      <c r="B6969" s="10" t="s">
        <v>9561</v>
      </c>
      <c r="C6969" t="s">
        <v>17016</v>
      </c>
    </row>
    <row r="6970" spans="1:3" hidden="1" x14ac:dyDescent="0.25">
      <c r="A6970">
        <v>6969</v>
      </c>
      <c r="B6970" s="10" t="s">
        <v>9562</v>
      </c>
      <c r="C6970" t="s">
        <v>17017</v>
      </c>
    </row>
    <row r="6971" spans="1:3" hidden="1" x14ac:dyDescent="0.25">
      <c r="A6971">
        <v>6970</v>
      </c>
      <c r="B6971" s="10" t="s">
        <v>9563</v>
      </c>
      <c r="C6971" t="s">
        <v>17018</v>
      </c>
    </row>
    <row r="6972" spans="1:3" hidden="1" x14ac:dyDescent="0.25">
      <c r="A6972">
        <v>6971</v>
      </c>
      <c r="B6972" s="10" t="s">
        <v>9564</v>
      </c>
      <c r="C6972" t="s">
        <v>17019</v>
      </c>
    </row>
    <row r="6973" spans="1:3" hidden="1" x14ac:dyDescent="0.25">
      <c r="A6973">
        <v>6972</v>
      </c>
      <c r="B6973" s="10" t="s">
        <v>9565</v>
      </c>
      <c r="C6973" t="s">
        <v>17020</v>
      </c>
    </row>
    <row r="6974" spans="1:3" hidden="1" x14ac:dyDescent="0.25">
      <c r="A6974">
        <v>6973</v>
      </c>
      <c r="B6974" s="10" t="s">
        <v>9566</v>
      </c>
      <c r="C6974" t="s">
        <v>17021</v>
      </c>
    </row>
    <row r="6975" spans="1:3" hidden="1" x14ac:dyDescent="0.25">
      <c r="A6975">
        <v>6974</v>
      </c>
      <c r="B6975" s="10" t="s">
        <v>9567</v>
      </c>
      <c r="C6975" t="s">
        <v>17022</v>
      </c>
    </row>
    <row r="6976" spans="1:3" hidden="1" x14ac:dyDescent="0.25">
      <c r="A6976">
        <v>6975</v>
      </c>
      <c r="B6976" s="10" t="s">
        <v>9568</v>
      </c>
      <c r="C6976" t="s">
        <v>17023</v>
      </c>
    </row>
    <row r="6977" spans="1:3" hidden="1" x14ac:dyDescent="0.25">
      <c r="A6977">
        <v>6976</v>
      </c>
      <c r="B6977" s="10" t="s">
        <v>9569</v>
      </c>
      <c r="C6977" t="s">
        <v>1984</v>
      </c>
    </row>
    <row r="6978" spans="1:3" hidden="1" x14ac:dyDescent="0.25">
      <c r="A6978">
        <v>6977</v>
      </c>
      <c r="B6978" s="10" t="s">
        <v>9570</v>
      </c>
      <c r="C6978" t="s">
        <v>17024</v>
      </c>
    </row>
    <row r="6979" spans="1:3" hidden="1" x14ac:dyDescent="0.25">
      <c r="A6979">
        <v>6978</v>
      </c>
      <c r="B6979" s="10" t="s">
        <v>9571</v>
      </c>
      <c r="C6979" t="s">
        <v>1985</v>
      </c>
    </row>
    <row r="6980" spans="1:3" hidden="1" x14ac:dyDescent="0.25">
      <c r="A6980">
        <v>6979</v>
      </c>
      <c r="B6980" s="10" t="s">
        <v>9572</v>
      </c>
      <c r="C6980" t="s">
        <v>17025</v>
      </c>
    </row>
    <row r="6981" spans="1:3" hidden="1" x14ac:dyDescent="0.25">
      <c r="A6981">
        <v>6980</v>
      </c>
      <c r="B6981" s="10" t="s">
        <v>9573</v>
      </c>
      <c r="C6981" t="s">
        <v>17026</v>
      </c>
    </row>
    <row r="6982" spans="1:3" hidden="1" x14ac:dyDescent="0.25">
      <c r="A6982">
        <v>6981</v>
      </c>
      <c r="B6982" s="10" t="s">
        <v>9574</v>
      </c>
      <c r="C6982" t="s">
        <v>17027</v>
      </c>
    </row>
    <row r="6983" spans="1:3" hidden="1" x14ac:dyDescent="0.25">
      <c r="A6983">
        <v>6982</v>
      </c>
      <c r="B6983" s="10" t="s">
        <v>9575</v>
      </c>
      <c r="C6983" t="s">
        <v>17028</v>
      </c>
    </row>
    <row r="6984" spans="1:3" hidden="1" x14ac:dyDescent="0.25">
      <c r="A6984">
        <v>6983</v>
      </c>
      <c r="B6984" s="10" t="s">
        <v>9576</v>
      </c>
      <c r="C6984" t="s">
        <v>17029</v>
      </c>
    </row>
    <row r="6985" spans="1:3" hidden="1" x14ac:dyDescent="0.25">
      <c r="A6985">
        <v>6984</v>
      </c>
      <c r="B6985" s="10" t="s">
        <v>9577</v>
      </c>
      <c r="C6985" t="s">
        <v>17030</v>
      </c>
    </row>
    <row r="6986" spans="1:3" hidden="1" x14ac:dyDescent="0.25">
      <c r="A6986">
        <v>6985</v>
      </c>
      <c r="B6986" s="10" t="s">
        <v>9578</v>
      </c>
      <c r="C6986" t="s">
        <v>17031</v>
      </c>
    </row>
    <row r="6987" spans="1:3" hidden="1" x14ac:dyDescent="0.25">
      <c r="A6987">
        <v>6986</v>
      </c>
      <c r="B6987" s="10" t="s">
        <v>9579</v>
      </c>
      <c r="C6987" t="s">
        <v>1986</v>
      </c>
    </row>
    <row r="6988" spans="1:3" hidden="1" x14ac:dyDescent="0.25">
      <c r="A6988">
        <v>6987</v>
      </c>
      <c r="B6988" s="10" t="s">
        <v>9580</v>
      </c>
      <c r="C6988" t="s">
        <v>17032</v>
      </c>
    </row>
    <row r="6989" spans="1:3" hidden="1" x14ac:dyDescent="0.25">
      <c r="A6989">
        <v>6988</v>
      </c>
      <c r="B6989" s="10" t="s">
        <v>9581</v>
      </c>
      <c r="C6989" t="s">
        <v>17033</v>
      </c>
    </row>
    <row r="6990" spans="1:3" hidden="1" x14ac:dyDescent="0.25">
      <c r="A6990">
        <v>6989</v>
      </c>
      <c r="B6990" s="10" t="s">
        <v>9582</v>
      </c>
      <c r="C6990" t="s">
        <v>17034</v>
      </c>
    </row>
    <row r="6991" spans="1:3" hidden="1" x14ac:dyDescent="0.25">
      <c r="A6991">
        <v>6990</v>
      </c>
      <c r="B6991" s="10" t="s">
        <v>9583</v>
      </c>
      <c r="C6991" t="s">
        <v>1987</v>
      </c>
    </row>
    <row r="6992" spans="1:3" hidden="1" x14ac:dyDescent="0.25">
      <c r="A6992">
        <v>6991</v>
      </c>
      <c r="B6992" s="10" t="s">
        <v>9584</v>
      </c>
      <c r="C6992" t="s">
        <v>1988</v>
      </c>
    </row>
    <row r="6993" spans="1:3" hidden="1" x14ac:dyDescent="0.25">
      <c r="A6993">
        <v>6992</v>
      </c>
      <c r="B6993" s="10" t="s">
        <v>9585</v>
      </c>
      <c r="C6993" t="s">
        <v>17035</v>
      </c>
    </row>
    <row r="6994" spans="1:3" hidden="1" x14ac:dyDescent="0.25">
      <c r="A6994">
        <v>6993</v>
      </c>
      <c r="B6994" s="10" t="s">
        <v>9586</v>
      </c>
      <c r="C6994" t="s">
        <v>17036</v>
      </c>
    </row>
    <row r="6995" spans="1:3" hidden="1" x14ac:dyDescent="0.25">
      <c r="A6995">
        <v>6994</v>
      </c>
      <c r="B6995" s="10" t="s">
        <v>9587</v>
      </c>
      <c r="C6995" t="s">
        <v>17037</v>
      </c>
    </row>
    <row r="6996" spans="1:3" hidden="1" x14ac:dyDescent="0.25">
      <c r="A6996">
        <v>6995</v>
      </c>
      <c r="B6996" s="10" t="s">
        <v>9588</v>
      </c>
      <c r="C6996" t="s">
        <v>17038</v>
      </c>
    </row>
    <row r="6997" spans="1:3" hidden="1" x14ac:dyDescent="0.25">
      <c r="A6997">
        <v>6996</v>
      </c>
      <c r="B6997" s="10" t="s">
        <v>9589</v>
      </c>
      <c r="C6997" t="s">
        <v>17039</v>
      </c>
    </row>
    <row r="6998" spans="1:3" hidden="1" x14ac:dyDescent="0.25">
      <c r="A6998">
        <v>6997</v>
      </c>
      <c r="B6998" s="10" t="s">
        <v>9590</v>
      </c>
      <c r="C6998" t="s">
        <v>1990</v>
      </c>
    </row>
    <row r="6999" spans="1:3" hidden="1" x14ac:dyDescent="0.25">
      <c r="A6999">
        <v>6998</v>
      </c>
      <c r="B6999" s="10" t="s">
        <v>9591</v>
      </c>
      <c r="C6999" t="s">
        <v>17040</v>
      </c>
    </row>
    <row r="7000" spans="1:3" hidden="1" x14ac:dyDescent="0.25">
      <c r="A7000">
        <v>6999</v>
      </c>
      <c r="B7000" s="10" t="s">
        <v>9592</v>
      </c>
      <c r="C7000" t="s">
        <v>1991</v>
      </c>
    </row>
    <row r="7001" spans="1:3" hidden="1" x14ac:dyDescent="0.25">
      <c r="A7001">
        <v>7000</v>
      </c>
      <c r="B7001" s="10" t="s">
        <v>9593</v>
      </c>
      <c r="C7001" t="s">
        <v>17041</v>
      </c>
    </row>
    <row r="7002" spans="1:3" hidden="1" x14ac:dyDescent="0.25">
      <c r="A7002">
        <v>7001</v>
      </c>
      <c r="B7002" s="10" t="s">
        <v>9594</v>
      </c>
      <c r="C7002" t="s">
        <v>1989</v>
      </c>
    </row>
    <row r="7003" spans="1:3" hidden="1" x14ac:dyDescent="0.25">
      <c r="A7003">
        <v>7002</v>
      </c>
      <c r="B7003" s="10" t="s">
        <v>9595</v>
      </c>
      <c r="C7003" t="s">
        <v>17042</v>
      </c>
    </row>
    <row r="7004" spans="1:3" hidden="1" x14ac:dyDescent="0.25">
      <c r="A7004">
        <v>7003</v>
      </c>
      <c r="B7004" s="10" t="s">
        <v>9596</v>
      </c>
      <c r="C7004" t="s">
        <v>17043</v>
      </c>
    </row>
    <row r="7005" spans="1:3" hidden="1" x14ac:dyDescent="0.25">
      <c r="A7005">
        <v>7004</v>
      </c>
      <c r="B7005" s="10" t="s">
        <v>9597</v>
      </c>
      <c r="C7005" t="s">
        <v>1992</v>
      </c>
    </row>
    <row r="7006" spans="1:3" hidden="1" x14ac:dyDescent="0.25">
      <c r="A7006">
        <v>7005</v>
      </c>
      <c r="B7006" s="10" t="s">
        <v>9598</v>
      </c>
      <c r="C7006" t="s">
        <v>1993</v>
      </c>
    </row>
    <row r="7007" spans="1:3" hidden="1" x14ac:dyDescent="0.25">
      <c r="A7007">
        <v>7006</v>
      </c>
      <c r="B7007" s="10" t="s">
        <v>9599</v>
      </c>
      <c r="C7007" t="s">
        <v>17044</v>
      </c>
    </row>
    <row r="7008" spans="1:3" hidden="1" x14ac:dyDescent="0.25">
      <c r="A7008">
        <v>7007</v>
      </c>
      <c r="B7008" s="10" t="s">
        <v>9600</v>
      </c>
      <c r="C7008" t="s">
        <v>17045</v>
      </c>
    </row>
    <row r="7009" spans="1:3" hidden="1" x14ac:dyDescent="0.25">
      <c r="A7009">
        <v>7008</v>
      </c>
      <c r="B7009" s="10" t="s">
        <v>9601</v>
      </c>
      <c r="C7009" t="s">
        <v>17046</v>
      </c>
    </row>
    <row r="7010" spans="1:3" hidden="1" x14ac:dyDescent="0.25">
      <c r="A7010">
        <v>7009</v>
      </c>
      <c r="B7010" s="10" t="s">
        <v>9602</v>
      </c>
      <c r="C7010" t="s">
        <v>1994</v>
      </c>
    </row>
    <row r="7011" spans="1:3" hidden="1" x14ac:dyDescent="0.25">
      <c r="A7011">
        <v>7010</v>
      </c>
      <c r="B7011" s="10" t="s">
        <v>9603</v>
      </c>
      <c r="C7011" t="s">
        <v>1995</v>
      </c>
    </row>
    <row r="7012" spans="1:3" hidden="1" x14ac:dyDescent="0.25">
      <c r="A7012">
        <v>7011</v>
      </c>
      <c r="B7012" s="10" t="s">
        <v>9604</v>
      </c>
      <c r="C7012" t="s">
        <v>1996</v>
      </c>
    </row>
    <row r="7013" spans="1:3" hidden="1" x14ac:dyDescent="0.25">
      <c r="A7013">
        <v>7012</v>
      </c>
      <c r="B7013" s="10" t="s">
        <v>9605</v>
      </c>
      <c r="C7013" t="s">
        <v>1997</v>
      </c>
    </row>
    <row r="7014" spans="1:3" hidden="1" x14ac:dyDescent="0.25">
      <c r="A7014">
        <v>7013</v>
      </c>
      <c r="B7014" s="10" t="s">
        <v>9606</v>
      </c>
      <c r="C7014" t="s">
        <v>17047</v>
      </c>
    </row>
    <row r="7015" spans="1:3" hidden="1" x14ac:dyDescent="0.25">
      <c r="A7015">
        <v>7014</v>
      </c>
      <c r="B7015" s="10" t="s">
        <v>9607</v>
      </c>
      <c r="C7015" t="s">
        <v>17048</v>
      </c>
    </row>
    <row r="7016" spans="1:3" hidden="1" x14ac:dyDescent="0.25">
      <c r="A7016">
        <v>7015</v>
      </c>
      <c r="B7016" s="10" t="s">
        <v>9608</v>
      </c>
      <c r="C7016" t="s">
        <v>17049</v>
      </c>
    </row>
    <row r="7017" spans="1:3" hidden="1" x14ac:dyDescent="0.25">
      <c r="A7017">
        <v>7016</v>
      </c>
      <c r="B7017" s="10" t="s">
        <v>9609</v>
      </c>
      <c r="C7017" t="s">
        <v>17050</v>
      </c>
    </row>
    <row r="7018" spans="1:3" hidden="1" x14ac:dyDescent="0.25">
      <c r="A7018">
        <v>7017</v>
      </c>
      <c r="B7018" s="10" t="s">
        <v>9610</v>
      </c>
      <c r="C7018" t="s">
        <v>17051</v>
      </c>
    </row>
    <row r="7019" spans="1:3" hidden="1" x14ac:dyDescent="0.25">
      <c r="A7019">
        <v>7018</v>
      </c>
      <c r="B7019" s="10" t="s">
        <v>9611</v>
      </c>
      <c r="C7019" t="s">
        <v>17052</v>
      </c>
    </row>
    <row r="7020" spans="1:3" hidden="1" x14ac:dyDescent="0.25">
      <c r="A7020">
        <v>7019</v>
      </c>
      <c r="B7020" s="10" t="s">
        <v>9612</v>
      </c>
      <c r="C7020" t="s">
        <v>17053</v>
      </c>
    </row>
    <row r="7021" spans="1:3" hidden="1" x14ac:dyDescent="0.25">
      <c r="A7021">
        <v>7020</v>
      </c>
      <c r="B7021" s="10" t="s">
        <v>9613</v>
      </c>
      <c r="C7021" t="s">
        <v>17054</v>
      </c>
    </row>
    <row r="7022" spans="1:3" hidden="1" x14ac:dyDescent="0.25">
      <c r="A7022">
        <v>7021</v>
      </c>
      <c r="B7022" s="10" t="s">
        <v>9614</v>
      </c>
      <c r="C7022" t="s">
        <v>17055</v>
      </c>
    </row>
    <row r="7023" spans="1:3" hidden="1" x14ac:dyDescent="0.25">
      <c r="A7023">
        <v>7022</v>
      </c>
      <c r="B7023" s="10" t="s">
        <v>9615</v>
      </c>
      <c r="C7023" t="s">
        <v>17056</v>
      </c>
    </row>
    <row r="7024" spans="1:3" hidden="1" x14ac:dyDescent="0.25">
      <c r="A7024">
        <v>7023</v>
      </c>
      <c r="B7024" s="10" t="s">
        <v>9616</v>
      </c>
      <c r="C7024" t="s">
        <v>17057</v>
      </c>
    </row>
    <row r="7025" spans="1:3" hidden="1" x14ac:dyDescent="0.25">
      <c r="A7025">
        <v>7024</v>
      </c>
      <c r="B7025" s="10" t="s">
        <v>9617</v>
      </c>
      <c r="C7025" t="s">
        <v>17058</v>
      </c>
    </row>
    <row r="7026" spans="1:3" hidden="1" x14ac:dyDescent="0.25">
      <c r="A7026">
        <v>7025</v>
      </c>
      <c r="B7026" s="10" t="s">
        <v>9618</v>
      </c>
      <c r="C7026" t="s">
        <v>17059</v>
      </c>
    </row>
    <row r="7027" spans="1:3" hidden="1" x14ac:dyDescent="0.25">
      <c r="A7027">
        <v>7026</v>
      </c>
      <c r="B7027" s="10" t="s">
        <v>9619</v>
      </c>
      <c r="C7027" t="s">
        <v>17060</v>
      </c>
    </row>
    <row r="7028" spans="1:3" hidden="1" x14ac:dyDescent="0.25">
      <c r="A7028">
        <v>7027</v>
      </c>
      <c r="B7028" s="10" t="s">
        <v>9620</v>
      </c>
      <c r="C7028" t="s">
        <v>17061</v>
      </c>
    </row>
    <row r="7029" spans="1:3" hidden="1" x14ac:dyDescent="0.25">
      <c r="A7029">
        <v>7028</v>
      </c>
      <c r="B7029" s="10" t="s">
        <v>9621</v>
      </c>
      <c r="C7029" t="s">
        <v>17062</v>
      </c>
    </row>
    <row r="7030" spans="1:3" hidden="1" x14ac:dyDescent="0.25">
      <c r="A7030">
        <v>7029</v>
      </c>
      <c r="B7030" s="10" t="s">
        <v>9622</v>
      </c>
      <c r="C7030" t="s">
        <v>17063</v>
      </c>
    </row>
    <row r="7031" spans="1:3" hidden="1" x14ac:dyDescent="0.25">
      <c r="A7031">
        <v>7030</v>
      </c>
      <c r="B7031" s="10" t="s">
        <v>9623</v>
      </c>
      <c r="C7031" t="s">
        <v>17064</v>
      </c>
    </row>
    <row r="7032" spans="1:3" hidden="1" x14ac:dyDescent="0.25">
      <c r="A7032">
        <v>7031</v>
      </c>
      <c r="B7032" s="10" t="s">
        <v>9624</v>
      </c>
      <c r="C7032" t="s">
        <v>17065</v>
      </c>
    </row>
    <row r="7033" spans="1:3" hidden="1" x14ac:dyDescent="0.25">
      <c r="A7033">
        <v>7032</v>
      </c>
      <c r="B7033" s="10" t="s">
        <v>9625</v>
      </c>
      <c r="C7033" t="s">
        <v>17066</v>
      </c>
    </row>
    <row r="7034" spans="1:3" hidden="1" x14ac:dyDescent="0.25">
      <c r="A7034">
        <v>7033</v>
      </c>
      <c r="B7034" s="10" t="s">
        <v>9626</v>
      </c>
      <c r="C7034" t="s">
        <v>17067</v>
      </c>
    </row>
    <row r="7035" spans="1:3" hidden="1" x14ac:dyDescent="0.25">
      <c r="A7035">
        <v>7034</v>
      </c>
      <c r="B7035" s="10" t="s">
        <v>9627</v>
      </c>
      <c r="C7035" t="s">
        <v>1998</v>
      </c>
    </row>
    <row r="7036" spans="1:3" hidden="1" x14ac:dyDescent="0.25">
      <c r="A7036">
        <v>7035</v>
      </c>
      <c r="B7036" s="10" t="s">
        <v>9628</v>
      </c>
      <c r="C7036" t="s">
        <v>17068</v>
      </c>
    </row>
    <row r="7037" spans="1:3" hidden="1" x14ac:dyDescent="0.25">
      <c r="A7037">
        <v>7036</v>
      </c>
      <c r="B7037" s="10" t="s">
        <v>9629</v>
      </c>
      <c r="C7037" t="s">
        <v>1999</v>
      </c>
    </row>
    <row r="7038" spans="1:3" hidden="1" x14ac:dyDescent="0.25">
      <c r="A7038">
        <v>7037</v>
      </c>
      <c r="B7038" s="10" t="s">
        <v>9630</v>
      </c>
      <c r="C7038" t="s">
        <v>17069</v>
      </c>
    </row>
    <row r="7039" spans="1:3" hidden="1" x14ac:dyDescent="0.25">
      <c r="A7039">
        <v>7038</v>
      </c>
      <c r="B7039" s="10" t="s">
        <v>9631</v>
      </c>
      <c r="C7039" t="s">
        <v>17070</v>
      </c>
    </row>
    <row r="7040" spans="1:3" hidden="1" x14ac:dyDescent="0.25">
      <c r="A7040">
        <v>7039</v>
      </c>
      <c r="B7040" s="10" t="s">
        <v>9632</v>
      </c>
      <c r="C7040" t="s">
        <v>17071</v>
      </c>
    </row>
    <row r="7041" spans="1:3" hidden="1" x14ac:dyDescent="0.25">
      <c r="A7041">
        <v>7040</v>
      </c>
      <c r="B7041" s="10" t="s">
        <v>9633</v>
      </c>
      <c r="C7041" t="s">
        <v>17072</v>
      </c>
    </row>
    <row r="7042" spans="1:3" hidden="1" x14ac:dyDescent="0.25">
      <c r="A7042">
        <v>7041</v>
      </c>
      <c r="B7042" s="10" t="s">
        <v>9634</v>
      </c>
      <c r="C7042" t="s">
        <v>17073</v>
      </c>
    </row>
    <row r="7043" spans="1:3" hidden="1" x14ac:dyDescent="0.25">
      <c r="A7043">
        <v>7042</v>
      </c>
      <c r="B7043" s="10" t="s">
        <v>9635</v>
      </c>
      <c r="C7043" t="s">
        <v>2000</v>
      </c>
    </row>
    <row r="7044" spans="1:3" hidden="1" x14ac:dyDescent="0.25">
      <c r="A7044">
        <v>7043</v>
      </c>
      <c r="B7044" s="10" t="s">
        <v>9636</v>
      </c>
      <c r="C7044" t="s">
        <v>17074</v>
      </c>
    </row>
    <row r="7045" spans="1:3" hidden="1" x14ac:dyDescent="0.25">
      <c r="A7045">
        <v>7044</v>
      </c>
      <c r="B7045" s="10" t="s">
        <v>9637</v>
      </c>
      <c r="C7045" t="s">
        <v>2001</v>
      </c>
    </row>
    <row r="7046" spans="1:3" hidden="1" x14ac:dyDescent="0.25">
      <c r="A7046">
        <v>7045</v>
      </c>
      <c r="B7046" s="10" t="s">
        <v>9638</v>
      </c>
      <c r="C7046" t="s">
        <v>17075</v>
      </c>
    </row>
    <row r="7047" spans="1:3" hidden="1" x14ac:dyDescent="0.25">
      <c r="A7047">
        <v>7046</v>
      </c>
      <c r="B7047" s="10" t="s">
        <v>9639</v>
      </c>
      <c r="C7047" t="s">
        <v>2002</v>
      </c>
    </row>
    <row r="7048" spans="1:3" hidden="1" x14ac:dyDescent="0.25">
      <c r="A7048">
        <v>7047</v>
      </c>
      <c r="B7048" s="10" t="s">
        <v>9640</v>
      </c>
      <c r="C7048" t="s">
        <v>17076</v>
      </c>
    </row>
    <row r="7049" spans="1:3" hidden="1" x14ac:dyDescent="0.25">
      <c r="A7049">
        <v>7048</v>
      </c>
      <c r="B7049" s="10" t="s">
        <v>9641</v>
      </c>
      <c r="C7049" t="s">
        <v>17077</v>
      </c>
    </row>
    <row r="7050" spans="1:3" hidden="1" x14ac:dyDescent="0.25">
      <c r="A7050">
        <v>7049</v>
      </c>
      <c r="B7050" s="10" t="s">
        <v>9642</v>
      </c>
      <c r="C7050" t="s">
        <v>17078</v>
      </c>
    </row>
    <row r="7051" spans="1:3" hidden="1" x14ac:dyDescent="0.25">
      <c r="A7051">
        <v>7050</v>
      </c>
      <c r="B7051" s="10" t="s">
        <v>9643</v>
      </c>
      <c r="C7051" t="s">
        <v>17079</v>
      </c>
    </row>
    <row r="7052" spans="1:3" hidden="1" x14ac:dyDescent="0.25">
      <c r="A7052">
        <v>7051</v>
      </c>
      <c r="B7052" s="10" t="s">
        <v>9644</v>
      </c>
      <c r="C7052" t="s">
        <v>2003</v>
      </c>
    </row>
    <row r="7053" spans="1:3" hidden="1" x14ac:dyDescent="0.25">
      <c r="A7053">
        <v>7052</v>
      </c>
      <c r="B7053" s="10" t="s">
        <v>9645</v>
      </c>
      <c r="C7053" t="s">
        <v>17080</v>
      </c>
    </row>
    <row r="7054" spans="1:3" hidden="1" x14ac:dyDescent="0.25">
      <c r="A7054">
        <v>7053</v>
      </c>
      <c r="B7054" s="10" t="s">
        <v>9646</v>
      </c>
      <c r="C7054" t="s">
        <v>17081</v>
      </c>
    </row>
    <row r="7055" spans="1:3" hidden="1" x14ac:dyDescent="0.25">
      <c r="A7055">
        <v>7054</v>
      </c>
      <c r="B7055" s="10" t="s">
        <v>9647</v>
      </c>
      <c r="C7055" t="s">
        <v>2004</v>
      </c>
    </row>
    <row r="7056" spans="1:3" hidden="1" x14ac:dyDescent="0.25">
      <c r="A7056">
        <v>7055</v>
      </c>
      <c r="B7056" s="10" t="s">
        <v>9648</v>
      </c>
      <c r="C7056" t="s">
        <v>17082</v>
      </c>
    </row>
    <row r="7057" spans="1:3" hidden="1" x14ac:dyDescent="0.25">
      <c r="A7057">
        <v>7056</v>
      </c>
      <c r="B7057" s="10" t="s">
        <v>9649</v>
      </c>
      <c r="C7057" t="s">
        <v>17083</v>
      </c>
    </row>
    <row r="7058" spans="1:3" hidden="1" x14ac:dyDescent="0.25">
      <c r="A7058">
        <v>7057</v>
      </c>
      <c r="B7058" s="10" t="s">
        <v>9650</v>
      </c>
      <c r="C7058" t="s">
        <v>2005</v>
      </c>
    </row>
    <row r="7059" spans="1:3" hidden="1" x14ac:dyDescent="0.25">
      <c r="A7059">
        <v>7058</v>
      </c>
      <c r="B7059" s="10" t="s">
        <v>9651</v>
      </c>
      <c r="C7059" t="s">
        <v>2006</v>
      </c>
    </row>
    <row r="7060" spans="1:3" hidden="1" x14ac:dyDescent="0.25">
      <c r="A7060">
        <v>7059</v>
      </c>
      <c r="B7060" s="10" t="s">
        <v>9652</v>
      </c>
      <c r="C7060" t="s">
        <v>17084</v>
      </c>
    </row>
    <row r="7061" spans="1:3" hidden="1" x14ac:dyDescent="0.25">
      <c r="A7061">
        <v>7060</v>
      </c>
      <c r="B7061" s="10" t="s">
        <v>9653</v>
      </c>
      <c r="C7061" t="s">
        <v>2007</v>
      </c>
    </row>
    <row r="7062" spans="1:3" hidden="1" x14ac:dyDescent="0.25">
      <c r="A7062">
        <v>7061</v>
      </c>
      <c r="B7062" s="10" t="s">
        <v>9654</v>
      </c>
      <c r="C7062" t="s">
        <v>2008</v>
      </c>
    </row>
    <row r="7063" spans="1:3" hidden="1" x14ac:dyDescent="0.25">
      <c r="A7063">
        <v>7062</v>
      </c>
      <c r="B7063" s="10" t="s">
        <v>9655</v>
      </c>
      <c r="C7063" t="s">
        <v>2009</v>
      </c>
    </row>
    <row r="7064" spans="1:3" hidden="1" x14ac:dyDescent="0.25">
      <c r="A7064">
        <v>7063</v>
      </c>
      <c r="B7064" s="10" t="s">
        <v>9656</v>
      </c>
      <c r="C7064" t="s">
        <v>17085</v>
      </c>
    </row>
    <row r="7065" spans="1:3" hidden="1" x14ac:dyDescent="0.25">
      <c r="A7065">
        <v>7064</v>
      </c>
      <c r="B7065" s="10" t="s">
        <v>9657</v>
      </c>
      <c r="C7065" t="s">
        <v>17086</v>
      </c>
    </row>
    <row r="7066" spans="1:3" hidden="1" x14ac:dyDescent="0.25">
      <c r="A7066">
        <v>7065</v>
      </c>
      <c r="B7066" s="10" t="s">
        <v>9658</v>
      </c>
      <c r="C7066" t="s">
        <v>2010</v>
      </c>
    </row>
    <row r="7067" spans="1:3" hidden="1" x14ac:dyDescent="0.25">
      <c r="A7067">
        <v>7066</v>
      </c>
      <c r="B7067" s="10" t="s">
        <v>9659</v>
      </c>
      <c r="C7067" t="s">
        <v>2011</v>
      </c>
    </row>
    <row r="7068" spans="1:3" hidden="1" x14ac:dyDescent="0.25">
      <c r="A7068">
        <v>7067</v>
      </c>
      <c r="B7068" s="10" t="s">
        <v>9660</v>
      </c>
      <c r="C7068" t="s">
        <v>2012</v>
      </c>
    </row>
    <row r="7069" spans="1:3" hidden="1" x14ac:dyDescent="0.25">
      <c r="A7069">
        <v>7068</v>
      </c>
      <c r="B7069" s="10" t="s">
        <v>9661</v>
      </c>
      <c r="C7069" t="s">
        <v>17087</v>
      </c>
    </row>
    <row r="7070" spans="1:3" hidden="1" x14ac:dyDescent="0.25">
      <c r="A7070">
        <v>7069</v>
      </c>
      <c r="B7070" s="10" t="s">
        <v>9662</v>
      </c>
      <c r="C7070" t="s">
        <v>17088</v>
      </c>
    </row>
    <row r="7071" spans="1:3" hidden="1" x14ac:dyDescent="0.25">
      <c r="A7071">
        <v>7070</v>
      </c>
      <c r="B7071" s="10" t="s">
        <v>9663</v>
      </c>
      <c r="C7071" t="s">
        <v>17089</v>
      </c>
    </row>
    <row r="7072" spans="1:3" hidden="1" x14ac:dyDescent="0.25">
      <c r="A7072">
        <v>7071</v>
      </c>
      <c r="B7072" s="10" t="s">
        <v>9664</v>
      </c>
      <c r="C7072" t="s">
        <v>17090</v>
      </c>
    </row>
    <row r="7073" spans="1:3" hidden="1" x14ac:dyDescent="0.25">
      <c r="A7073">
        <v>7072</v>
      </c>
      <c r="B7073" s="10" t="s">
        <v>9665</v>
      </c>
      <c r="C7073" t="s">
        <v>17091</v>
      </c>
    </row>
    <row r="7074" spans="1:3" hidden="1" x14ac:dyDescent="0.25">
      <c r="A7074">
        <v>7073</v>
      </c>
      <c r="B7074" s="10" t="s">
        <v>9666</v>
      </c>
      <c r="C7074" t="s">
        <v>17092</v>
      </c>
    </row>
    <row r="7075" spans="1:3" hidden="1" x14ac:dyDescent="0.25">
      <c r="A7075">
        <v>7074</v>
      </c>
      <c r="B7075" s="10" t="s">
        <v>9667</v>
      </c>
      <c r="C7075" t="s">
        <v>17093</v>
      </c>
    </row>
    <row r="7076" spans="1:3" hidden="1" x14ac:dyDescent="0.25">
      <c r="A7076">
        <v>7075</v>
      </c>
      <c r="B7076" s="10" t="s">
        <v>9668</v>
      </c>
      <c r="C7076" t="s">
        <v>17094</v>
      </c>
    </row>
    <row r="7077" spans="1:3" hidden="1" x14ac:dyDescent="0.25">
      <c r="A7077">
        <v>7076</v>
      </c>
      <c r="B7077" s="10" t="s">
        <v>9669</v>
      </c>
      <c r="C7077" t="s">
        <v>17095</v>
      </c>
    </row>
    <row r="7078" spans="1:3" hidden="1" x14ac:dyDescent="0.25">
      <c r="A7078">
        <v>7077</v>
      </c>
      <c r="B7078" s="10" t="s">
        <v>9670</v>
      </c>
      <c r="C7078" t="s">
        <v>17096</v>
      </c>
    </row>
    <row r="7079" spans="1:3" hidden="1" x14ac:dyDescent="0.25">
      <c r="A7079">
        <v>7078</v>
      </c>
      <c r="B7079" s="10" t="s">
        <v>9671</v>
      </c>
      <c r="C7079" t="s">
        <v>17097</v>
      </c>
    </row>
    <row r="7080" spans="1:3" hidden="1" x14ac:dyDescent="0.25">
      <c r="A7080">
        <v>7079</v>
      </c>
      <c r="B7080" s="10" t="s">
        <v>9672</v>
      </c>
      <c r="C7080" t="s">
        <v>17098</v>
      </c>
    </row>
    <row r="7081" spans="1:3" hidden="1" x14ac:dyDescent="0.25">
      <c r="A7081">
        <v>7080</v>
      </c>
      <c r="B7081" s="10" t="s">
        <v>9673</v>
      </c>
      <c r="C7081" t="s">
        <v>17099</v>
      </c>
    </row>
    <row r="7082" spans="1:3" hidden="1" x14ac:dyDescent="0.25">
      <c r="A7082">
        <v>7081</v>
      </c>
      <c r="B7082" s="10" t="s">
        <v>9674</v>
      </c>
      <c r="C7082" t="s">
        <v>17100</v>
      </c>
    </row>
    <row r="7083" spans="1:3" hidden="1" x14ac:dyDescent="0.25">
      <c r="A7083">
        <v>7082</v>
      </c>
      <c r="B7083" s="10" t="s">
        <v>9675</v>
      </c>
      <c r="C7083" t="s">
        <v>17101</v>
      </c>
    </row>
    <row r="7084" spans="1:3" hidden="1" x14ac:dyDescent="0.25">
      <c r="A7084">
        <v>7083</v>
      </c>
      <c r="B7084" s="10" t="s">
        <v>9676</v>
      </c>
      <c r="C7084" t="s">
        <v>17102</v>
      </c>
    </row>
    <row r="7085" spans="1:3" hidden="1" x14ac:dyDescent="0.25">
      <c r="A7085">
        <v>7084</v>
      </c>
      <c r="B7085" s="10" t="s">
        <v>9677</v>
      </c>
      <c r="C7085" t="s">
        <v>17103</v>
      </c>
    </row>
    <row r="7086" spans="1:3" hidden="1" x14ac:dyDescent="0.25">
      <c r="A7086">
        <v>7085</v>
      </c>
      <c r="B7086" s="10" t="s">
        <v>9678</v>
      </c>
      <c r="C7086" t="s">
        <v>17104</v>
      </c>
    </row>
    <row r="7087" spans="1:3" hidden="1" x14ac:dyDescent="0.25">
      <c r="A7087">
        <v>7086</v>
      </c>
      <c r="B7087" s="10" t="s">
        <v>9679</v>
      </c>
      <c r="C7087" t="s">
        <v>17105</v>
      </c>
    </row>
    <row r="7088" spans="1:3" hidden="1" x14ac:dyDescent="0.25">
      <c r="A7088">
        <v>7087</v>
      </c>
      <c r="B7088" s="10" t="s">
        <v>9680</v>
      </c>
      <c r="C7088" t="s">
        <v>2013</v>
      </c>
    </row>
    <row r="7089" spans="1:3" hidden="1" x14ac:dyDescent="0.25">
      <c r="A7089">
        <v>7088</v>
      </c>
      <c r="B7089" s="10" t="s">
        <v>9681</v>
      </c>
      <c r="C7089" t="s">
        <v>17106</v>
      </c>
    </row>
    <row r="7090" spans="1:3" hidden="1" x14ac:dyDescent="0.25">
      <c r="A7090">
        <v>7089</v>
      </c>
      <c r="B7090" s="10" t="s">
        <v>9682</v>
      </c>
      <c r="C7090" t="s">
        <v>17107</v>
      </c>
    </row>
    <row r="7091" spans="1:3" hidden="1" x14ac:dyDescent="0.25">
      <c r="A7091">
        <v>7090</v>
      </c>
      <c r="B7091" s="10" t="s">
        <v>9683</v>
      </c>
      <c r="C7091" t="s">
        <v>17108</v>
      </c>
    </row>
    <row r="7092" spans="1:3" hidden="1" x14ac:dyDescent="0.25">
      <c r="A7092">
        <v>7091</v>
      </c>
      <c r="B7092" s="10" t="s">
        <v>9684</v>
      </c>
      <c r="C7092" t="s">
        <v>17109</v>
      </c>
    </row>
    <row r="7093" spans="1:3" hidden="1" x14ac:dyDescent="0.25">
      <c r="A7093">
        <v>7092</v>
      </c>
      <c r="B7093" s="10" t="s">
        <v>9685</v>
      </c>
      <c r="C7093" t="s">
        <v>17110</v>
      </c>
    </row>
    <row r="7094" spans="1:3" hidden="1" x14ac:dyDescent="0.25">
      <c r="A7094">
        <v>7093</v>
      </c>
      <c r="B7094" s="10" t="s">
        <v>9686</v>
      </c>
      <c r="C7094" t="s">
        <v>17111</v>
      </c>
    </row>
    <row r="7095" spans="1:3" hidden="1" x14ac:dyDescent="0.25">
      <c r="A7095">
        <v>7094</v>
      </c>
      <c r="B7095" s="10" t="s">
        <v>9687</v>
      </c>
      <c r="C7095" t="s">
        <v>17112</v>
      </c>
    </row>
    <row r="7096" spans="1:3" hidden="1" x14ac:dyDescent="0.25">
      <c r="A7096">
        <v>7095</v>
      </c>
      <c r="B7096" s="10" t="s">
        <v>9688</v>
      </c>
      <c r="C7096" t="s">
        <v>17113</v>
      </c>
    </row>
    <row r="7097" spans="1:3" hidden="1" x14ac:dyDescent="0.25">
      <c r="A7097">
        <v>7096</v>
      </c>
      <c r="B7097" s="10" t="s">
        <v>9689</v>
      </c>
      <c r="C7097" t="s">
        <v>2014</v>
      </c>
    </row>
    <row r="7098" spans="1:3" hidden="1" x14ac:dyDescent="0.25">
      <c r="A7098">
        <v>7097</v>
      </c>
      <c r="B7098" s="10" t="s">
        <v>9690</v>
      </c>
      <c r="C7098" t="s">
        <v>17114</v>
      </c>
    </row>
    <row r="7099" spans="1:3" hidden="1" x14ac:dyDescent="0.25">
      <c r="A7099">
        <v>7098</v>
      </c>
      <c r="B7099" s="10" t="s">
        <v>9691</v>
      </c>
      <c r="C7099" t="s">
        <v>2015</v>
      </c>
    </row>
    <row r="7100" spans="1:3" hidden="1" x14ac:dyDescent="0.25">
      <c r="A7100">
        <v>7099</v>
      </c>
      <c r="B7100" s="10" t="s">
        <v>9692</v>
      </c>
      <c r="C7100" t="s">
        <v>17115</v>
      </c>
    </row>
    <row r="7101" spans="1:3" hidden="1" x14ac:dyDescent="0.25">
      <c r="A7101">
        <v>7100</v>
      </c>
      <c r="B7101" s="10" t="s">
        <v>9693</v>
      </c>
      <c r="C7101" t="s">
        <v>2016</v>
      </c>
    </row>
    <row r="7102" spans="1:3" hidden="1" x14ac:dyDescent="0.25">
      <c r="A7102">
        <v>7101</v>
      </c>
      <c r="B7102" s="10" t="s">
        <v>9694</v>
      </c>
      <c r="C7102" t="s">
        <v>2017</v>
      </c>
    </row>
    <row r="7103" spans="1:3" hidden="1" x14ac:dyDescent="0.25">
      <c r="A7103">
        <v>7102</v>
      </c>
      <c r="B7103" s="10" t="s">
        <v>9695</v>
      </c>
      <c r="C7103" t="s">
        <v>2018</v>
      </c>
    </row>
    <row r="7104" spans="1:3" hidden="1" x14ac:dyDescent="0.25">
      <c r="A7104">
        <v>7103</v>
      </c>
      <c r="B7104" s="10" t="s">
        <v>9696</v>
      </c>
      <c r="C7104" t="s">
        <v>2019</v>
      </c>
    </row>
    <row r="7105" spans="1:3" hidden="1" x14ac:dyDescent="0.25">
      <c r="A7105">
        <v>7104</v>
      </c>
      <c r="B7105" s="10" t="s">
        <v>9697</v>
      </c>
      <c r="C7105" t="s">
        <v>2020</v>
      </c>
    </row>
    <row r="7106" spans="1:3" hidden="1" x14ac:dyDescent="0.25">
      <c r="A7106">
        <v>7105</v>
      </c>
      <c r="B7106" s="10" t="s">
        <v>9698</v>
      </c>
      <c r="C7106" t="s">
        <v>2021</v>
      </c>
    </row>
    <row r="7107" spans="1:3" hidden="1" x14ac:dyDescent="0.25">
      <c r="A7107">
        <v>7106</v>
      </c>
      <c r="B7107" s="10" t="s">
        <v>9699</v>
      </c>
      <c r="C7107" t="s">
        <v>2022</v>
      </c>
    </row>
    <row r="7108" spans="1:3" hidden="1" x14ac:dyDescent="0.25">
      <c r="A7108">
        <v>7107</v>
      </c>
      <c r="B7108" s="10" t="s">
        <v>9700</v>
      </c>
      <c r="C7108" t="s">
        <v>2023</v>
      </c>
    </row>
    <row r="7109" spans="1:3" hidden="1" x14ac:dyDescent="0.25">
      <c r="A7109">
        <v>7108</v>
      </c>
      <c r="B7109" s="10" t="s">
        <v>9701</v>
      </c>
      <c r="C7109" t="s">
        <v>17116</v>
      </c>
    </row>
    <row r="7110" spans="1:3" hidden="1" x14ac:dyDescent="0.25">
      <c r="A7110">
        <v>7109</v>
      </c>
      <c r="B7110" s="10" t="s">
        <v>9702</v>
      </c>
      <c r="C7110" t="s">
        <v>17117</v>
      </c>
    </row>
    <row r="7111" spans="1:3" hidden="1" x14ac:dyDescent="0.25">
      <c r="A7111">
        <v>7110</v>
      </c>
      <c r="B7111" s="10" t="s">
        <v>9703</v>
      </c>
      <c r="C7111" t="s">
        <v>2024</v>
      </c>
    </row>
    <row r="7112" spans="1:3" hidden="1" x14ac:dyDescent="0.25">
      <c r="A7112">
        <v>7111</v>
      </c>
      <c r="B7112" s="10" t="s">
        <v>9704</v>
      </c>
      <c r="C7112" t="s">
        <v>17118</v>
      </c>
    </row>
    <row r="7113" spans="1:3" hidden="1" x14ac:dyDescent="0.25">
      <c r="A7113">
        <v>7112</v>
      </c>
      <c r="B7113" s="10" t="s">
        <v>9705</v>
      </c>
      <c r="C7113" t="s">
        <v>2025</v>
      </c>
    </row>
    <row r="7114" spans="1:3" hidden="1" x14ac:dyDescent="0.25">
      <c r="A7114">
        <v>7113</v>
      </c>
      <c r="B7114" s="10" t="s">
        <v>9706</v>
      </c>
      <c r="C7114" t="s">
        <v>17119</v>
      </c>
    </row>
    <row r="7115" spans="1:3" hidden="1" x14ac:dyDescent="0.25">
      <c r="A7115">
        <v>7114</v>
      </c>
      <c r="B7115" s="10" t="s">
        <v>9707</v>
      </c>
      <c r="C7115" t="s">
        <v>17120</v>
      </c>
    </row>
    <row r="7116" spans="1:3" hidden="1" x14ac:dyDescent="0.25">
      <c r="A7116">
        <v>7115</v>
      </c>
      <c r="B7116" s="10" t="s">
        <v>9708</v>
      </c>
      <c r="C7116" t="s">
        <v>2026</v>
      </c>
    </row>
    <row r="7117" spans="1:3" hidden="1" x14ac:dyDescent="0.25">
      <c r="A7117">
        <v>7116</v>
      </c>
      <c r="B7117" s="10" t="s">
        <v>9709</v>
      </c>
      <c r="C7117" t="s">
        <v>17121</v>
      </c>
    </row>
    <row r="7118" spans="1:3" hidden="1" x14ac:dyDescent="0.25">
      <c r="A7118">
        <v>7117</v>
      </c>
      <c r="B7118" s="10" t="s">
        <v>9710</v>
      </c>
      <c r="C7118" t="s">
        <v>17122</v>
      </c>
    </row>
    <row r="7119" spans="1:3" hidden="1" x14ac:dyDescent="0.25">
      <c r="A7119">
        <v>7118</v>
      </c>
      <c r="B7119" s="10" t="s">
        <v>9711</v>
      </c>
      <c r="C7119" t="s">
        <v>17123</v>
      </c>
    </row>
    <row r="7120" spans="1:3" hidden="1" x14ac:dyDescent="0.25">
      <c r="A7120">
        <v>7119</v>
      </c>
      <c r="B7120" s="10" t="s">
        <v>9712</v>
      </c>
      <c r="C7120" t="s">
        <v>17124</v>
      </c>
    </row>
    <row r="7121" spans="1:3" hidden="1" x14ac:dyDescent="0.25">
      <c r="A7121">
        <v>7120</v>
      </c>
      <c r="B7121" s="10" t="s">
        <v>9713</v>
      </c>
      <c r="C7121" t="s">
        <v>17125</v>
      </c>
    </row>
    <row r="7122" spans="1:3" hidden="1" x14ac:dyDescent="0.25">
      <c r="A7122">
        <v>7121</v>
      </c>
      <c r="B7122" s="10" t="s">
        <v>9714</v>
      </c>
      <c r="C7122" t="s">
        <v>2027</v>
      </c>
    </row>
    <row r="7123" spans="1:3" hidden="1" x14ac:dyDescent="0.25">
      <c r="A7123">
        <v>7122</v>
      </c>
      <c r="B7123" s="10" t="s">
        <v>9715</v>
      </c>
      <c r="C7123" t="s">
        <v>2028</v>
      </c>
    </row>
    <row r="7124" spans="1:3" hidden="1" x14ac:dyDescent="0.25">
      <c r="A7124">
        <v>7123</v>
      </c>
      <c r="B7124" s="10" t="s">
        <v>9716</v>
      </c>
      <c r="C7124" t="s">
        <v>17126</v>
      </c>
    </row>
    <row r="7125" spans="1:3" hidden="1" x14ac:dyDescent="0.25">
      <c r="A7125">
        <v>7124</v>
      </c>
      <c r="B7125" s="10" t="s">
        <v>9717</v>
      </c>
      <c r="C7125" t="s">
        <v>17127</v>
      </c>
    </row>
    <row r="7126" spans="1:3" hidden="1" x14ac:dyDescent="0.25">
      <c r="A7126">
        <v>7125</v>
      </c>
      <c r="B7126" s="10" t="s">
        <v>9718</v>
      </c>
      <c r="C7126" t="s">
        <v>2029</v>
      </c>
    </row>
    <row r="7127" spans="1:3" hidden="1" x14ac:dyDescent="0.25">
      <c r="A7127">
        <v>7126</v>
      </c>
      <c r="B7127" s="10" t="s">
        <v>9719</v>
      </c>
      <c r="C7127" t="s">
        <v>2030</v>
      </c>
    </row>
    <row r="7128" spans="1:3" hidden="1" x14ac:dyDescent="0.25">
      <c r="A7128">
        <v>7127</v>
      </c>
      <c r="B7128" s="10" t="s">
        <v>9720</v>
      </c>
      <c r="C7128" t="s">
        <v>2031</v>
      </c>
    </row>
    <row r="7129" spans="1:3" hidden="1" x14ac:dyDescent="0.25">
      <c r="A7129">
        <v>7128</v>
      </c>
      <c r="B7129" s="10" t="s">
        <v>9721</v>
      </c>
      <c r="C7129" t="s">
        <v>17128</v>
      </c>
    </row>
    <row r="7130" spans="1:3" hidden="1" x14ac:dyDescent="0.25">
      <c r="A7130">
        <v>7129</v>
      </c>
      <c r="B7130" s="10" t="s">
        <v>9722</v>
      </c>
      <c r="C7130" t="s">
        <v>17129</v>
      </c>
    </row>
    <row r="7131" spans="1:3" hidden="1" x14ac:dyDescent="0.25">
      <c r="A7131">
        <v>7130</v>
      </c>
      <c r="B7131" s="10" t="s">
        <v>9723</v>
      </c>
      <c r="C7131" t="s">
        <v>17130</v>
      </c>
    </row>
    <row r="7132" spans="1:3" hidden="1" x14ac:dyDescent="0.25">
      <c r="A7132">
        <v>7131</v>
      </c>
      <c r="B7132" s="10" t="s">
        <v>9724</v>
      </c>
      <c r="C7132" t="s">
        <v>17131</v>
      </c>
    </row>
    <row r="7133" spans="1:3" hidden="1" x14ac:dyDescent="0.25">
      <c r="A7133">
        <v>7132</v>
      </c>
      <c r="B7133" s="10" t="s">
        <v>9725</v>
      </c>
      <c r="C7133" t="s">
        <v>2032</v>
      </c>
    </row>
    <row r="7134" spans="1:3" hidden="1" x14ac:dyDescent="0.25">
      <c r="A7134">
        <v>7133</v>
      </c>
      <c r="B7134" s="10" t="s">
        <v>9726</v>
      </c>
      <c r="C7134" t="s">
        <v>2033</v>
      </c>
    </row>
    <row r="7135" spans="1:3" hidden="1" x14ac:dyDescent="0.25">
      <c r="A7135">
        <v>7134</v>
      </c>
      <c r="B7135" s="10" t="s">
        <v>9727</v>
      </c>
      <c r="C7135" t="s">
        <v>17132</v>
      </c>
    </row>
    <row r="7136" spans="1:3" hidden="1" x14ac:dyDescent="0.25">
      <c r="A7136">
        <v>7135</v>
      </c>
      <c r="B7136" s="10" t="s">
        <v>9728</v>
      </c>
      <c r="C7136" t="s">
        <v>2034</v>
      </c>
    </row>
    <row r="7137" spans="1:3" hidden="1" x14ac:dyDescent="0.25">
      <c r="A7137">
        <v>7136</v>
      </c>
      <c r="B7137" s="10" t="s">
        <v>9729</v>
      </c>
      <c r="C7137" t="s">
        <v>17133</v>
      </c>
    </row>
    <row r="7138" spans="1:3" hidden="1" x14ac:dyDescent="0.25">
      <c r="A7138">
        <v>7137</v>
      </c>
      <c r="B7138" s="10" t="s">
        <v>9730</v>
      </c>
      <c r="C7138" t="s">
        <v>17134</v>
      </c>
    </row>
    <row r="7139" spans="1:3" hidden="1" x14ac:dyDescent="0.25">
      <c r="A7139">
        <v>7138</v>
      </c>
      <c r="B7139" s="10" t="s">
        <v>9731</v>
      </c>
      <c r="C7139" t="s">
        <v>17135</v>
      </c>
    </row>
    <row r="7140" spans="1:3" hidden="1" x14ac:dyDescent="0.25">
      <c r="A7140">
        <v>7139</v>
      </c>
      <c r="B7140" s="10" t="s">
        <v>9732</v>
      </c>
      <c r="C7140" t="s">
        <v>17136</v>
      </c>
    </row>
    <row r="7141" spans="1:3" hidden="1" x14ac:dyDescent="0.25">
      <c r="A7141">
        <v>7140</v>
      </c>
      <c r="B7141" s="10" t="s">
        <v>9733</v>
      </c>
      <c r="C7141" t="s">
        <v>17137</v>
      </c>
    </row>
    <row r="7142" spans="1:3" hidden="1" x14ac:dyDescent="0.25">
      <c r="A7142">
        <v>7141</v>
      </c>
      <c r="B7142" s="10" t="s">
        <v>9734</v>
      </c>
      <c r="C7142" t="s">
        <v>17138</v>
      </c>
    </row>
    <row r="7143" spans="1:3" hidden="1" x14ac:dyDescent="0.25">
      <c r="A7143">
        <v>7142</v>
      </c>
      <c r="B7143" s="10" t="s">
        <v>9735</v>
      </c>
      <c r="C7143" t="s">
        <v>2035</v>
      </c>
    </row>
    <row r="7144" spans="1:3" hidden="1" x14ac:dyDescent="0.25">
      <c r="A7144">
        <v>7143</v>
      </c>
      <c r="B7144" s="10" t="s">
        <v>9736</v>
      </c>
      <c r="C7144" t="s">
        <v>17139</v>
      </c>
    </row>
    <row r="7145" spans="1:3" hidden="1" x14ac:dyDescent="0.25">
      <c r="A7145">
        <v>7144</v>
      </c>
      <c r="B7145" s="10" t="s">
        <v>9737</v>
      </c>
      <c r="C7145" t="s">
        <v>17140</v>
      </c>
    </row>
    <row r="7146" spans="1:3" hidden="1" x14ac:dyDescent="0.25">
      <c r="A7146">
        <v>7145</v>
      </c>
      <c r="B7146" s="10" t="s">
        <v>9738</v>
      </c>
      <c r="C7146" t="s">
        <v>17141</v>
      </c>
    </row>
    <row r="7147" spans="1:3" hidden="1" x14ac:dyDescent="0.25">
      <c r="A7147">
        <v>7146</v>
      </c>
      <c r="B7147" s="10" t="s">
        <v>9739</v>
      </c>
      <c r="C7147" t="s">
        <v>17142</v>
      </c>
    </row>
    <row r="7148" spans="1:3" hidden="1" x14ac:dyDescent="0.25">
      <c r="A7148">
        <v>7147</v>
      </c>
      <c r="B7148" s="10" t="s">
        <v>9740</v>
      </c>
      <c r="C7148" t="s">
        <v>17143</v>
      </c>
    </row>
    <row r="7149" spans="1:3" hidden="1" x14ac:dyDescent="0.25">
      <c r="A7149">
        <v>7148</v>
      </c>
      <c r="B7149" s="10" t="s">
        <v>9741</v>
      </c>
      <c r="C7149" t="s">
        <v>17144</v>
      </c>
    </row>
    <row r="7150" spans="1:3" hidden="1" x14ac:dyDescent="0.25">
      <c r="A7150">
        <v>7149</v>
      </c>
      <c r="B7150" s="10" t="s">
        <v>9742</v>
      </c>
      <c r="C7150" t="s">
        <v>17145</v>
      </c>
    </row>
    <row r="7151" spans="1:3" hidden="1" x14ac:dyDescent="0.25">
      <c r="A7151">
        <v>7150</v>
      </c>
      <c r="B7151" s="10" t="s">
        <v>9743</v>
      </c>
      <c r="C7151" t="s">
        <v>17146</v>
      </c>
    </row>
    <row r="7152" spans="1:3" hidden="1" x14ac:dyDescent="0.25">
      <c r="A7152">
        <v>7151</v>
      </c>
      <c r="B7152" s="10" t="s">
        <v>9744</v>
      </c>
      <c r="C7152" t="s">
        <v>17147</v>
      </c>
    </row>
    <row r="7153" spans="1:3" hidden="1" x14ac:dyDescent="0.25">
      <c r="A7153">
        <v>7152</v>
      </c>
      <c r="B7153" s="10" t="s">
        <v>9745</v>
      </c>
      <c r="C7153" t="s">
        <v>17148</v>
      </c>
    </row>
    <row r="7154" spans="1:3" hidden="1" x14ac:dyDescent="0.25">
      <c r="A7154">
        <v>7153</v>
      </c>
      <c r="B7154" s="10" t="s">
        <v>9746</v>
      </c>
      <c r="C7154" t="s">
        <v>17149</v>
      </c>
    </row>
    <row r="7155" spans="1:3" hidden="1" x14ac:dyDescent="0.25">
      <c r="A7155">
        <v>7154</v>
      </c>
      <c r="B7155" s="10" t="s">
        <v>9747</v>
      </c>
      <c r="C7155" t="s">
        <v>2036</v>
      </c>
    </row>
    <row r="7156" spans="1:3" hidden="1" x14ac:dyDescent="0.25">
      <c r="A7156">
        <v>7155</v>
      </c>
      <c r="B7156" s="10" t="s">
        <v>9748</v>
      </c>
      <c r="C7156" t="s">
        <v>17150</v>
      </c>
    </row>
    <row r="7157" spans="1:3" hidden="1" x14ac:dyDescent="0.25">
      <c r="A7157">
        <v>7156</v>
      </c>
      <c r="B7157" s="10" t="s">
        <v>9749</v>
      </c>
      <c r="C7157" t="s">
        <v>17151</v>
      </c>
    </row>
    <row r="7158" spans="1:3" hidden="1" x14ac:dyDescent="0.25">
      <c r="A7158">
        <v>7157</v>
      </c>
      <c r="B7158" s="10" t="s">
        <v>9750</v>
      </c>
      <c r="C7158" t="s">
        <v>17152</v>
      </c>
    </row>
    <row r="7159" spans="1:3" hidden="1" x14ac:dyDescent="0.25">
      <c r="A7159">
        <v>7158</v>
      </c>
      <c r="B7159" s="10" t="s">
        <v>9751</v>
      </c>
      <c r="C7159" t="s">
        <v>17153</v>
      </c>
    </row>
    <row r="7160" spans="1:3" hidden="1" x14ac:dyDescent="0.25">
      <c r="A7160">
        <v>7159</v>
      </c>
      <c r="B7160" s="10" t="s">
        <v>9752</v>
      </c>
      <c r="C7160" t="s">
        <v>17154</v>
      </c>
    </row>
    <row r="7161" spans="1:3" hidden="1" x14ac:dyDescent="0.25">
      <c r="A7161">
        <v>7160</v>
      </c>
      <c r="B7161" s="10" t="s">
        <v>9753</v>
      </c>
      <c r="C7161" t="s">
        <v>17155</v>
      </c>
    </row>
    <row r="7162" spans="1:3" hidden="1" x14ac:dyDescent="0.25">
      <c r="A7162">
        <v>7161</v>
      </c>
      <c r="B7162" s="10" t="s">
        <v>9754</v>
      </c>
      <c r="C7162" t="s">
        <v>17156</v>
      </c>
    </row>
    <row r="7163" spans="1:3" hidden="1" x14ac:dyDescent="0.25">
      <c r="A7163">
        <v>7162</v>
      </c>
      <c r="B7163" s="10" t="s">
        <v>9755</v>
      </c>
      <c r="C7163" t="s">
        <v>17157</v>
      </c>
    </row>
    <row r="7164" spans="1:3" hidden="1" x14ac:dyDescent="0.25">
      <c r="A7164">
        <v>7163</v>
      </c>
      <c r="B7164" s="10" t="s">
        <v>9756</v>
      </c>
      <c r="C7164" t="s">
        <v>2037</v>
      </c>
    </row>
    <row r="7165" spans="1:3" hidden="1" x14ac:dyDescent="0.25">
      <c r="A7165">
        <v>7164</v>
      </c>
      <c r="B7165" s="10" t="s">
        <v>9757</v>
      </c>
      <c r="C7165" t="s">
        <v>2038</v>
      </c>
    </row>
    <row r="7166" spans="1:3" hidden="1" x14ac:dyDescent="0.25">
      <c r="A7166">
        <v>7165</v>
      </c>
      <c r="B7166" s="10" t="s">
        <v>9758</v>
      </c>
      <c r="C7166" t="s">
        <v>17158</v>
      </c>
    </row>
    <row r="7167" spans="1:3" hidden="1" x14ac:dyDescent="0.25">
      <c r="A7167">
        <v>7166</v>
      </c>
      <c r="B7167" s="10" t="s">
        <v>9759</v>
      </c>
      <c r="C7167" t="s">
        <v>17159</v>
      </c>
    </row>
    <row r="7168" spans="1:3" hidden="1" x14ac:dyDescent="0.25">
      <c r="A7168">
        <v>7167</v>
      </c>
      <c r="B7168" s="10" t="s">
        <v>9760</v>
      </c>
      <c r="C7168" t="s">
        <v>17160</v>
      </c>
    </row>
    <row r="7169" spans="1:3" x14ac:dyDescent="0.25">
      <c r="A7169">
        <v>7168</v>
      </c>
      <c r="B7169" s="10" t="s">
        <v>9761</v>
      </c>
      <c r="C7169" t="s">
        <v>17161</v>
      </c>
    </row>
    <row r="7170" spans="1:3" hidden="1" x14ac:dyDescent="0.25">
      <c r="A7170">
        <v>7169</v>
      </c>
      <c r="B7170" s="10" t="s">
        <v>9762</v>
      </c>
      <c r="C7170" t="s">
        <v>17162</v>
      </c>
    </row>
    <row r="7171" spans="1:3" hidden="1" x14ac:dyDescent="0.25">
      <c r="A7171">
        <v>7170</v>
      </c>
      <c r="B7171" s="10" t="s">
        <v>9763</v>
      </c>
      <c r="C7171" t="s">
        <v>17163</v>
      </c>
    </row>
    <row r="7172" spans="1:3" hidden="1" x14ac:dyDescent="0.25">
      <c r="A7172">
        <v>7171</v>
      </c>
      <c r="B7172" s="10" t="s">
        <v>9764</v>
      </c>
      <c r="C7172" t="s">
        <v>17164</v>
      </c>
    </row>
    <row r="7173" spans="1:3" hidden="1" x14ac:dyDescent="0.25">
      <c r="A7173">
        <v>7172</v>
      </c>
      <c r="B7173" s="10" t="s">
        <v>9765</v>
      </c>
      <c r="C7173" t="s">
        <v>17165</v>
      </c>
    </row>
    <row r="7174" spans="1:3" hidden="1" x14ac:dyDescent="0.25">
      <c r="A7174">
        <v>7173</v>
      </c>
      <c r="B7174" s="10" t="s">
        <v>9766</v>
      </c>
      <c r="C7174" t="s">
        <v>17166</v>
      </c>
    </row>
    <row r="7175" spans="1:3" hidden="1" x14ac:dyDescent="0.25">
      <c r="A7175">
        <v>7174</v>
      </c>
      <c r="B7175" s="10" t="s">
        <v>9767</v>
      </c>
      <c r="C7175" t="s">
        <v>17167</v>
      </c>
    </row>
    <row r="7176" spans="1:3" hidden="1" x14ac:dyDescent="0.25">
      <c r="A7176">
        <v>7175</v>
      </c>
      <c r="B7176" s="10" t="s">
        <v>9768</v>
      </c>
      <c r="C7176" t="s">
        <v>17168</v>
      </c>
    </row>
    <row r="7177" spans="1:3" hidden="1" x14ac:dyDescent="0.25">
      <c r="A7177">
        <v>7176</v>
      </c>
      <c r="B7177" s="10" t="s">
        <v>9769</v>
      </c>
      <c r="C7177" t="s">
        <v>17169</v>
      </c>
    </row>
    <row r="7178" spans="1:3" hidden="1" x14ac:dyDescent="0.25">
      <c r="A7178">
        <v>7177</v>
      </c>
      <c r="B7178" s="10" t="s">
        <v>9770</v>
      </c>
      <c r="C7178" t="s">
        <v>17170</v>
      </c>
    </row>
    <row r="7179" spans="1:3" hidden="1" x14ac:dyDescent="0.25">
      <c r="A7179">
        <v>7178</v>
      </c>
      <c r="B7179" s="10" t="s">
        <v>9771</v>
      </c>
      <c r="C7179" t="s">
        <v>17171</v>
      </c>
    </row>
    <row r="7180" spans="1:3" hidden="1" x14ac:dyDescent="0.25">
      <c r="A7180">
        <v>7179</v>
      </c>
      <c r="B7180" s="10" t="s">
        <v>9772</v>
      </c>
      <c r="C7180" t="s">
        <v>17172</v>
      </c>
    </row>
    <row r="7181" spans="1:3" hidden="1" x14ac:dyDescent="0.25">
      <c r="A7181">
        <v>7180</v>
      </c>
      <c r="B7181" s="10" t="s">
        <v>9773</v>
      </c>
      <c r="C7181" t="s">
        <v>17173</v>
      </c>
    </row>
    <row r="7182" spans="1:3" hidden="1" x14ac:dyDescent="0.25">
      <c r="A7182">
        <v>7181</v>
      </c>
      <c r="B7182" s="10" t="s">
        <v>9774</v>
      </c>
      <c r="C7182" t="s">
        <v>17174</v>
      </c>
    </row>
    <row r="7183" spans="1:3" hidden="1" x14ac:dyDescent="0.25">
      <c r="A7183">
        <v>7182</v>
      </c>
      <c r="B7183" s="10" t="s">
        <v>9775</v>
      </c>
      <c r="C7183" t="s">
        <v>2039</v>
      </c>
    </row>
    <row r="7184" spans="1:3" hidden="1" x14ac:dyDescent="0.25">
      <c r="A7184">
        <v>7183</v>
      </c>
      <c r="B7184" s="10" t="s">
        <v>9776</v>
      </c>
      <c r="C7184" t="s">
        <v>2040</v>
      </c>
    </row>
    <row r="7185" spans="1:3" hidden="1" x14ac:dyDescent="0.25">
      <c r="A7185">
        <v>7184</v>
      </c>
      <c r="B7185" s="10" t="s">
        <v>9777</v>
      </c>
      <c r="C7185" t="s">
        <v>17175</v>
      </c>
    </row>
    <row r="7186" spans="1:3" hidden="1" x14ac:dyDescent="0.25">
      <c r="A7186">
        <v>7185</v>
      </c>
      <c r="B7186" s="10" t="s">
        <v>9778</v>
      </c>
      <c r="C7186" t="s">
        <v>2041</v>
      </c>
    </row>
    <row r="7187" spans="1:3" hidden="1" x14ac:dyDescent="0.25">
      <c r="A7187">
        <v>7186</v>
      </c>
      <c r="B7187" s="10" t="s">
        <v>9779</v>
      </c>
      <c r="C7187" t="s">
        <v>17176</v>
      </c>
    </row>
    <row r="7188" spans="1:3" hidden="1" x14ac:dyDescent="0.25">
      <c r="A7188">
        <v>7187</v>
      </c>
      <c r="B7188" s="10" t="s">
        <v>9780</v>
      </c>
      <c r="C7188" t="s">
        <v>17177</v>
      </c>
    </row>
    <row r="7189" spans="1:3" hidden="1" x14ac:dyDescent="0.25">
      <c r="A7189">
        <v>7188</v>
      </c>
      <c r="B7189" s="10" t="s">
        <v>9781</v>
      </c>
      <c r="C7189" t="s">
        <v>17178</v>
      </c>
    </row>
    <row r="7190" spans="1:3" hidden="1" x14ac:dyDescent="0.25">
      <c r="A7190">
        <v>7189</v>
      </c>
      <c r="B7190" s="10" t="s">
        <v>9782</v>
      </c>
      <c r="C7190" t="s">
        <v>17179</v>
      </c>
    </row>
    <row r="7191" spans="1:3" hidden="1" x14ac:dyDescent="0.25">
      <c r="A7191">
        <v>7190</v>
      </c>
      <c r="B7191" s="10" t="s">
        <v>9783</v>
      </c>
      <c r="C7191" t="s">
        <v>2042</v>
      </c>
    </row>
    <row r="7192" spans="1:3" hidden="1" x14ac:dyDescent="0.25">
      <c r="A7192">
        <v>7191</v>
      </c>
      <c r="B7192" s="10" t="s">
        <v>9784</v>
      </c>
      <c r="C7192" t="s">
        <v>17180</v>
      </c>
    </row>
    <row r="7193" spans="1:3" hidden="1" x14ac:dyDescent="0.25">
      <c r="A7193">
        <v>7192</v>
      </c>
      <c r="B7193" s="10" t="s">
        <v>9785</v>
      </c>
      <c r="C7193" t="s">
        <v>17181</v>
      </c>
    </row>
    <row r="7194" spans="1:3" hidden="1" x14ac:dyDescent="0.25">
      <c r="A7194">
        <v>7193</v>
      </c>
      <c r="B7194" s="10" t="s">
        <v>9786</v>
      </c>
      <c r="C7194" t="s">
        <v>17182</v>
      </c>
    </row>
    <row r="7195" spans="1:3" hidden="1" x14ac:dyDescent="0.25">
      <c r="A7195">
        <v>7194</v>
      </c>
      <c r="B7195" s="10" t="s">
        <v>9787</v>
      </c>
      <c r="C7195" t="s">
        <v>17183</v>
      </c>
    </row>
    <row r="7196" spans="1:3" hidden="1" x14ac:dyDescent="0.25">
      <c r="A7196">
        <v>7195</v>
      </c>
      <c r="B7196" s="10" t="s">
        <v>9788</v>
      </c>
      <c r="C7196" t="s">
        <v>17184</v>
      </c>
    </row>
    <row r="7197" spans="1:3" hidden="1" x14ac:dyDescent="0.25">
      <c r="A7197">
        <v>7196</v>
      </c>
      <c r="B7197" s="10" t="s">
        <v>9789</v>
      </c>
      <c r="C7197" t="s">
        <v>2043</v>
      </c>
    </row>
    <row r="7198" spans="1:3" hidden="1" x14ac:dyDescent="0.25">
      <c r="A7198">
        <v>7197</v>
      </c>
      <c r="B7198" s="10" t="s">
        <v>9790</v>
      </c>
      <c r="C7198" t="s">
        <v>17185</v>
      </c>
    </row>
    <row r="7199" spans="1:3" hidden="1" x14ac:dyDescent="0.25">
      <c r="A7199">
        <v>7198</v>
      </c>
      <c r="B7199" s="10" t="s">
        <v>9791</v>
      </c>
      <c r="C7199" t="s">
        <v>17186</v>
      </c>
    </row>
    <row r="7200" spans="1:3" hidden="1" x14ac:dyDescent="0.25">
      <c r="A7200">
        <v>7199</v>
      </c>
      <c r="B7200" s="10" t="s">
        <v>9792</v>
      </c>
      <c r="C7200" t="s">
        <v>17187</v>
      </c>
    </row>
    <row r="7201" spans="1:3" hidden="1" x14ac:dyDescent="0.25">
      <c r="A7201">
        <v>7200</v>
      </c>
      <c r="B7201" s="10" t="s">
        <v>9793</v>
      </c>
      <c r="C7201" t="s">
        <v>2044</v>
      </c>
    </row>
    <row r="7202" spans="1:3" hidden="1" x14ac:dyDescent="0.25">
      <c r="A7202">
        <v>7201</v>
      </c>
      <c r="B7202" s="10" t="s">
        <v>9794</v>
      </c>
      <c r="C7202" t="s">
        <v>17188</v>
      </c>
    </row>
    <row r="7203" spans="1:3" hidden="1" x14ac:dyDescent="0.25">
      <c r="A7203">
        <v>7202</v>
      </c>
      <c r="B7203" s="10" t="s">
        <v>9795</v>
      </c>
      <c r="C7203" t="s">
        <v>17189</v>
      </c>
    </row>
    <row r="7204" spans="1:3" hidden="1" x14ac:dyDescent="0.25">
      <c r="A7204">
        <v>7203</v>
      </c>
      <c r="B7204" s="10" t="s">
        <v>9796</v>
      </c>
      <c r="C7204" t="s">
        <v>2045</v>
      </c>
    </row>
    <row r="7205" spans="1:3" hidden="1" x14ac:dyDescent="0.25">
      <c r="A7205">
        <v>7204</v>
      </c>
      <c r="B7205" s="10" t="s">
        <v>9797</v>
      </c>
      <c r="C7205" t="s">
        <v>17190</v>
      </c>
    </row>
    <row r="7206" spans="1:3" hidden="1" x14ac:dyDescent="0.25">
      <c r="A7206">
        <v>7205</v>
      </c>
      <c r="B7206" s="10" t="s">
        <v>9798</v>
      </c>
      <c r="C7206" t="s">
        <v>17191</v>
      </c>
    </row>
    <row r="7207" spans="1:3" hidden="1" x14ac:dyDescent="0.25">
      <c r="A7207">
        <v>7206</v>
      </c>
      <c r="B7207" s="10" t="s">
        <v>9799</v>
      </c>
      <c r="C7207" t="s">
        <v>17192</v>
      </c>
    </row>
    <row r="7208" spans="1:3" hidden="1" x14ac:dyDescent="0.25">
      <c r="A7208">
        <v>7207</v>
      </c>
      <c r="B7208" s="10" t="s">
        <v>9800</v>
      </c>
      <c r="C7208" t="s">
        <v>17193</v>
      </c>
    </row>
    <row r="7209" spans="1:3" hidden="1" x14ac:dyDescent="0.25">
      <c r="A7209">
        <v>7208</v>
      </c>
      <c r="B7209" s="10" t="s">
        <v>9801</v>
      </c>
      <c r="C7209" t="s">
        <v>17194</v>
      </c>
    </row>
    <row r="7210" spans="1:3" hidden="1" x14ac:dyDescent="0.25">
      <c r="A7210">
        <v>7209</v>
      </c>
      <c r="B7210" s="10" t="s">
        <v>9802</v>
      </c>
      <c r="C7210" t="s">
        <v>17195</v>
      </c>
    </row>
    <row r="7211" spans="1:3" hidden="1" x14ac:dyDescent="0.25">
      <c r="A7211">
        <v>7210</v>
      </c>
      <c r="B7211" s="10" t="s">
        <v>9803</v>
      </c>
      <c r="C7211" t="s">
        <v>17196</v>
      </c>
    </row>
    <row r="7212" spans="1:3" hidden="1" x14ac:dyDescent="0.25">
      <c r="A7212">
        <v>7211</v>
      </c>
      <c r="B7212" s="10" t="s">
        <v>9804</v>
      </c>
      <c r="C7212" t="s">
        <v>17197</v>
      </c>
    </row>
    <row r="7213" spans="1:3" hidden="1" x14ac:dyDescent="0.25">
      <c r="A7213">
        <v>7212</v>
      </c>
      <c r="B7213" s="10" t="s">
        <v>9805</v>
      </c>
      <c r="C7213" t="s">
        <v>17198</v>
      </c>
    </row>
    <row r="7214" spans="1:3" hidden="1" x14ac:dyDescent="0.25">
      <c r="A7214">
        <v>7213</v>
      </c>
      <c r="B7214" s="10" t="s">
        <v>9806</v>
      </c>
      <c r="C7214" t="s">
        <v>17199</v>
      </c>
    </row>
    <row r="7215" spans="1:3" hidden="1" x14ac:dyDescent="0.25">
      <c r="A7215">
        <v>7214</v>
      </c>
      <c r="B7215" s="10" t="s">
        <v>9807</v>
      </c>
      <c r="C7215" t="s">
        <v>17200</v>
      </c>
    </row>
    <row r="7216" spans="1:3" hidden="1" x14ac:dyDescent="0.25">
      <c r="A7216">
        <v>7215</v>
      </c>
      <c r="B7216" s="10" t="s">
        <v>9808</v>
      </c>
      <c r="C7216" t="s">
        <v>17201</v>
      </c>
    </row>
    <row r="7217" spans="1:3" hidden="1" x14ac:dyDescent="0.25">
      <c r="A7217">
        <v>7216</v>
      </c>
      <c r="B7217" s="10" t="s">
        <v>9809</v>
      </c>
      <c r="C7217" t="s">
        <v>2046</v>
      </c>
    </row>
    <row r="7218" spans="1:3" hidden="1" x14ac:dyDescent="0.25">
      <c r="A7218">
        <v>7217</v>
      </c>
      <c r="B7218" s="10" t="s">
        <v>9810</v>
      </c>
      <c r="C7218" t="s">
        <v>17202</v>
      </c>
    </row>
    <row r="7219" spans="1:3" hidden="1" x14ac:dyDescent="0.25">
      <c r="A7219">
        <v>7218</v>
      </c>
      <c r="B7219" s="10" t="s">
        <v>9811</v>
      </c>
      <c r="C7219" t="s">
        <v>2047</v>
      </c>
    </row>
    <row r="7220" spans="1:3" hidden="1" x14ac:dyDescent="0.25">
      <c r="A7220">
        <v>7219</v>
      </c>
      <c r="B7220" s="10" t="s">
        <v>9812</v>
      </c>
      <c r="C7220" t="s">
        <v>17203</v>
      </c>
    </row>
    <row r="7221" spans="1:3" hidden="1" x14ac:dyDescent="0.25">
      <c r="A7221">
        <v>7220</v>
      </c>
      <c r="B7221" s="10" t="s">
        <v>9813</v>
      </c>
      <c r="C7221" t="s">
        <v>2048</v>
      </c>
    </row>
    <row r="7222" spans="1:3" hidden="1" x14ac:dyDescent="0.25">
      <c r="A7222">
        <v>7221</v>
      </c>
      <c r="B7222" s="10" t="s">
        <v>9814</v>
      </c>
      <c r="C7222" t="s">
        <v>2049</v>
      </c>
    </row>
    <row r="7223" spans="1:3" hidden="1" x14ac:dyDescent="0.25">
      <c r="A7223">
        <v>7222</v>
      </c>
      <c r="B7223" s="10" t="s">
        <v>9815</v>
      </c>
      <c r="C7223" t="s">
        <v>17204</v>
      </c>
    </row>
    <row r="7224" spans="1:3" hidden="1" x14ac:dyDescent="0.25">
      <c r="A7224">
        <v>7223</v>
      </c>
      <c r="B7224" s="10" t="s">
        <v>9816</v>
      </c>
      <c r="C7224" t="s">
        <v>2050</v>
      </c>
    </row>
    <row r="7225" spans="1:3" hidden="1" x14ac:dyDescent="0.25">
      <c r="A7225">
        <v>7224</v>
      </c>
      <c r="B7225" s="10" t="s">
        <v>9817</v>
      </c>
      <c r="C7225" t="s">
        <v>2051</v>
      </c>
    </row>
    <row r="7226" spans="1:3" hidden="1" x14ac:dyDescent="0.25">
      <c r="A7226">
        <v>7225</v>
      </c>
      <c r="B7226" s="10" t="s">
        <v>9818</v>
      </c>
      <c r="C7226" t="s">
        <v>17205</v>
      </c>
    </row>
    <row r="7227" spans="1:3" hidden="1" x14ac:dyDescent="0.25">
      <c r="A7227">
        <v>7226</v>
      </c>
      <c r="B7227" s="10" t="s">
        <v>9819</v>
      </c>
      <c r="C7227" t="s">
        <v>17206</v>
      </c>
    </row>
    <row r="7228" spans="1:3" hidden="1" x14ac:dyDescent="0.25">
      <c r="A7228">
        <v>7227</v>
      </c>
      <c r="B7228" s="10" t="s">
        <v>9820</v>
      </c>
      <c r="C7228" t="s">
        <v>2052</v>
      </c>
    </row>
    <row r="7229" spans="1:3" hidden="1" x14ac:dyDescent="0.25">
      <c r="A7229">
        <v>7228</v>
      </c>
      <c r="B7229" s="10" t="s">
        <v>9821</v>
      </c>
      <c r="C7229" t="s">
        <v>17207</v>
      </c>
    </row>
    <row r="7230" spans="1:3" hidden="1" x14ac:dyDescent="0.25">
      <c r="A7230">
        <v>7229</v>
      </c>
      <c r="B7230" s="10" t="s">
        <v>9822</v>
      </c>
      <c r="C7230" t="s">
        <v>2053</v>
      </c>
    </row>
    <row r="7231" spans="1:3" hidden="1" x14ac:dyDescent="0.25">
      <c r="A7231">
        <v>7230</v>
      </c>
      <c r="B7231" s="10" t="s">
        <v>9823</v>
      </c>
      <c r="C7231" t="s">
        <v>2054</v>
      </c>
    </row>
    <row r="7232" spans="1:3" hidden="1" x14ac:dyDescent="0.25">
      <c r="A7232">
        <v>7231</v>
      </c>
      <c r="B7232" s="10" t="s">
        <v>9824</v>
      </c>
      <c r="C7232" t="s">
        <v>2055</v>
      </c>
    </row>
    <row r="7233" spans="1:3" hidden="1" x14ac:dyDescent="0.25">
      <c r="A7233">
        <v>7232</v>
      </c>
      <c r="B7233" s="10" t="s">
        <v>9825</v>
      </c>
      <c r="C7233" t="s">
        <v>2056</v>
      </c>
    </row>
    <row r="7234" spans="1:3" hidden="1" x14ac:dyDescent="0.25">
      <c r="A7234">
        <v>7233</v>
      </c>
      <c r="B7234" s="10" t="s">
        <v>9826</v>
      </c>
      <c r="C7234" t="s">
        <v>2057</v>
      </c>
    </row>
    <row r="7235" spans="1:3" hidden="1" x14ac:dyDescent="0.25">
      <c r="A7235">
        <v>7234</v>
      </c>
      <c r="B7235" s="10" t="s">
        <v>9827</v>
      </c>
      <c r="C7235" t="s">
        <v>2058</v>
      </c>
    </row>
    <row r="7236" spans="1:3" hidden="1" x14ac:dyDescent="0.25">
      <c r="A7236">
        <v>7235</v>
      </c>
      <c r="B7236" s="10" t="s">
        <v>9828</v>
      </c>
      <c r="C7236" t="s">
        <v>17208</v>
      </c>
    </row>
    <row r="7237" spans="1:3" hidden="1" x14ac:dyDescent="0.25">
      <c r="A7237">
        <v>7236</v>
      </c>
      <c r="B7237" s="10" t="s">
        <v>9829</v>
      </c>
      <c r="C7237" t="s">
        <v>2059</v>
      </c>
    </row>
    <row r="7238" spans="1:3" hidden="1" x14ac:dyDescent="0.25">
      <c r="A7238">
        <v>7237</v>
      </c>
      <c r="B7238" s="10" t="s">
        <v>9830</v>
      </c>
      <c r="C7238" t="s">
        <v>17209</v>
      </c>
    </row>
    <row r="7239" spans="1:3" hidden="1" x14ac:dyDescent="0.25">
      <c r="A7239">
        <v>7238</v>
      </c>
      <c r="B7239" s="10" t="s">
        <v>9831</v>
      </c>
      <c r="C7239" t="s">
        <v>2060</v>
      </c>
    </row>
    <row r="7240" spans="1:3" hidden="1" x14ac:dyDescent="0.25">
      <c r="A7240">
        <v>7239</v>
      </c>
      <c r="B7240" s="10" t="s">
        <v>9832</v>
      </c>
      <c r="C7240" t="s">
        <v>2061</v>
      </c>
    </row>
    <row r="7241" spans="1:3" hidden="1" x14ac:dyDescent="0.25">
      <c r="A7241">
        <v>7240</v>
      </c>
      <c r="B7241" s="10" t="s">
        <v>9833</v>
      </c>
      <c r="C7241" t="s">
        <v>17210</v>
      </c>
    </row>
    <row r="7242" spans="1:3" hidden="1" x14ac:dyDescent="0.25">
      <c r="A7242">
        <v>7241</v>
      </c>
      <c r="B7242" s="10" t="s">
        <v>9834</v>
      </c>
      <c r="C7242" t="s">
        <v>17211</v>
      </c>
    </row>
    <row r="7243" spans="1:3" hidden="1" x14ac:dyDescent="0.25">
      <c r="A7243">
        <v>7242</v>
      </c>
      <c r="B7243" s="10" t="s">
        <v>9835</v>
      </c>
      <c r="C7243" t="s">
        <v>17212</v>
      </c>
    </row>
    <row r="7244" spans="1:3" hidden="1" x14ac:dyDescent="0.25">
      <c r="A7244">
        <v>7243</v>
      </c>
      <c r="B7244" s="10" t="s">
        <v>9836</v>
      </c>
      <c r="C7244" t="s">
        <v>17213</v>
      </c>
    </row>
    <row r="7245" spans="1:3" hidden="1" x14ac:dyDescent="0.25">
      <c r="A7245">
        <v>7244</v>
      </c>
      <c r="B7245" s="10" t="s">
        <v>9837</v>
      </c>
      <c r="C7245" t="s">
        <v>17214</v>
      </c>
    </row>
    <row r="7246" spans="1:3" hidden="1" x14ac:dyDescent="0.25">
      <c r="A7246">
        <v>7245</v>
      </c>
      <c r="B7246" s="10" t="s">
        <v>9838</v>
      </c>
      <c r="C7246" t="s">
        <v>17215</v>
      </c>
    </row>
    <row r="7247" spans="1:3" hidden="1" x14ac:dyDescent="0.25">
      <c r="A7247">
        <v>7246</v>
      </c>
      <c r="B7247" s="10" t="s">
        <v>9839</v>
      </c>
      <c r="C7247" t="s">
        <v>2062</v>
      </c>
    </row>
    <row r="7248" spans="1:3" hidden="1" x14ac:dyDescent="0.25">
      <c r="A7248">
        <v>7247</v>
      </c>
      <c r="B7248" s="10" t="s">
        <v>9840</v>
      </c>
      <c r="C7248" t="s">
        <v>2063</v>
      </c>
    </row>
    <row r="7249" spans="1:3" hidden="1" x14ac:dyDescent="0.25">
      <c r="A7249">
        <v>7248</v>
      </c>
      <c r="B7249" s="10" t="s">
        <v>9841</v>
      </c>
      <c r="C7249" t="s">
        <v>17216</v>
      </c>
    </row>
    <row r="7250" spans="1:3" hidden="1" x14ac:dyDescent="0.25">
      <c r="A7250">
        <v>7249</v>
      </c>
      <c r="B7250" s="10" t="s">
        <v>9842</v>
      </c>
      <c r="C7250" t="s">
        <v>17217</v>
      </c>
    </row>
    <row r="7251" spans="1:3" hidden="1" x14ac:dyDescent="0.25">
      <c r="A7251">
        <v>7250</v>
      </c>
      <c r="B7251" s="10" t="s">
        <v>9843</v>
      </c>
      <c r="C7251" t="s">
        <v>17218</v>
      </c>
    </row>
    <row r="7252" spans="1:3" hidden="1" x14ac:dyDescent="0.25">
      <c r="A7252">
        <v>7251</v>
      </c>
      <c r="B7252" s="10" t="s">
        <v>9844</v>
      </c>
      <c r="C7252" t="s">
        <v>2064</v>
      </c>
    </row>
    <row r="7253" spans="1:3" hidden="1" x14ac:dyDescent="0.25">
      <c r="A7253">
        <v>7252</v>
      </c>
      <c r="B7253" s="10" t="s">
        <v>9845</v>
      </c>
      <c r="C7253" t="s">
        <v>17219</v>
      </c>
    </row>
    <row r="7254" spans="1:3" hidden="1" x14ac:dyDescent="0.25">
      <c r="A7254">
        <v>7253</v>
      </c>
      <c r="B7254" s="10" t="s">
        <v>9846</v>
      </c>
      <c r="C7254" t="s">
        <v>17220</v>
      </c>
    </row>
    <row r="7255" spans="1:3" hidden="1" x14ac:dyDescent="0.25">
      <c r="A7255">
        <v>7254</v>
      </c>
      <c r="B7255" s="10" t="s">
        <v>9847</v>
      </c>
      <c r="C7255" t="s">
        <v>17221</v>
      </c>
    </row>
    <row r="7256" spans="1:3" hidden="1" x14ac:dyDescent="0.25">
      <c r="A7256">
        <v>7255</v>
      </c>
      <c r="B7256" s="10" t="s">
        <v>9848</v>
      </c>
      <c r="C7256" t="s">
        <v>2065</v>
      </c>
    </row>
    <row r="7257" spans="1:3" hidden="1" x14ac:dyDescent="0.25">
      <c r="A7257">
        <v>7256</v>
      </c>
      <c r="B7257" s="10" t="s">
        <v>9849</v>
      </c>
      <c r="C7257" t="s">
        <v>17222</v>
      </c>
    </row>
    <row r="7258" spans="1:3" hidden="1" x14ac:dyDescent="0.25">
      <c r="A7258">
        <v>7257</v>
      </c>
      <c r="B7258" s="10" t="s">
        <v>9850</v>
      </c>
      <c r="C7258" t="s">
        <v>17223</v>
      </c>
    </row>
    <row r="7259" spans="1:3" hidden="1" x14ac:dyDescent="0.25">
      <c r="A7259">
        <v>7258</v>
      </c>
      <c r="B7259" s="10" t="s">
        <v>9851</v>
      </c>
      <c r="C7259" t="s">
        <v>17224</v>
      </c>
    </row>
    <row r="7260" spans="1:3" hidden="1" x14ac:dyDescent="0.25">
      <c r="A7260">
        <v>7259</v>
      </c>
      <c r="B7260" s="10" t="s">
        <v>9852</v>
      </c>
      <c r="C7260" t="s">
        <v>2066</v>
      </c>
    </row>
    <row r="7261" spans="1:3" hidden="1" x14ac:dyDescent="0.25">
      <c r="A7261">
        <v>7260</v>
      </c>
      <c r="B7261" s="10" t="s">
        <v>9853</v>
      </c>
      <c r="C7261" t="s">
        <v>2067</v>
      </c>
    </row>
    <row r="7262" spans="1:3" hidden="1" x14ac:dyDescent="0.25">
      <c r="A7262">
        <v>7261</v>
      </c>
      <c r="B7262" s="10" t="s">
        <v>9854</v>
      </c>
      <c r="C7262" t="s">
        <v>17225</v>
      </c>
    </row>
    <row r="7263" spans="1:3" hidden="1" x14ac:dyDescent="0.25">
      <c r="A7263">
        <v>7262</v>
      </c>
      <c r="B7263" s="10" t="s">
        <v>9855</v>
      </c>
      <c r="C7263" t="s">
        <v>2068</v>
      </c>
    </row>
    <row r="7264" spans="1:3" hidden="1" x14ac:dyDescent="0.25">
      <c r="A7264">
        <v>7263</v>
      </c>
      <c r="B7264" s="10" t="s">
        <v>9856</v>
      </c>
      <c r="C7264" t="s">
        <v>2069</v>
      </c>
    </row>
    <row r="7265" spans="1:3" hidden="1" x14ac:dyDescent="0.25">
      <c r="A7265">
        <v>7264</v>
      </c>
      <c r="B7265" s="10" t="s">
        <v>9857</v>
      </c>
      <c r="C7265" t="s">
        <v>2070</v>
      </c>
    </row>
    <row r="7266" spans="1:3" hidden="1" x14ac:dyDescent="0.25">
      <c r="A7266">
        <v>7265</v>
      </c>
      <c r="B7266" s="10" t="s">
        <v>9858</v>
      </c>
      <c r="C7266" t="s">
        <v>17226</v>
      </c>
    </row>
    <row r="7267" spans="1:3" hidden="1" x14ac:dyDescent="0.25">
      <c r="A7267">
        <v>7266</v>
      </c>
      <c r="B7267" s="10" t="s">
        <v>9859</v>
      </c>
      <c r="C7267" t="s">
        <v>17227</v>
      </c>
    </row>
    <row r="7268" spans="1:3" hidden="1" x14ac:dyDescent="0.25">
      <c r="A7268">
        <v>7267</v>
      </c>
      <c r="B7268" s="10" t="s">
        <v>9860</v>
      </c>
      <c r="C7268" t="s">
        <v>17228</v>
      </c>
    </row>
    <row r="7269" spans="1:3" hidden="1" x14ac:dyDescent="0.25">
      <c r="A7269">
        <v>7268</v>
      </c>
      <c r="B7269" s="10" t="s">
        <v>9861</v>
      </c>
      <c r="C7269" t="s">
        <v>17229</v>
      </c>
    </row>
    <row r="7270" spans="1:3" hidden="1" x14ac:dyDescent="0.25">
      <c r="A7270">
        <v>7269</v>
      </c>
      <c r="B7270" s="10" t="s">
        <v>9862</v>
      </c>
      <c r="C7270" t="s">
        <v>2071</v>
      </c>
    </row>
    <row r="7271" spans="1:3" hidden="1" x14ac:dyDescent="0.25">
      <c r="A7271">
        <v>7270</v>
      </c>
      <c r="B7271" s="10" t="s">
        <v>9863</v>
      </c>
      <c r="C7271" t="s">
        <v>17230</v>
      </c>
    </row>
    <row r="7272" spans="1:3" hidden="1" x14ac:dyDescent="0.25">
      <c r="A7272">
        <v>7271</v>
      </c>
      <c r="B7272" s="10" t="s">
        <v>9864</v>
      </c>
      <c r="C7272" t="s">
        <v>2072</v>
      </c>
    </row>
    <row r="7273" spans="1:3" hidden="1" x14ac:dyDescent="0.25">
      <c r="A7273">
        <v>7272</v>
      </c>
      <c r="B7273" s="10" t="s">
        <v>9865</v>
      </c>
      <c r="C7273" t="s">
        <v>17231</v>
      </c>
    </row>
    <row r="7274" spans="1:3" hidden="1" x14ac:dyDescent="0.25">
      <c r="A7274">
        <v>7273</v>
      </c>
      <c r="B7274" s="10" t="s">
        <v>9866</v>
      </c>
      <c r="C7274" t="s">
        <v>17232</v>
      </c>
    </row>
    <row r="7275" spans="1:3" hidden="1" x14ac:dyDescent="0.25">
      <c r="A7275">
        <v>7274</v>
      </c>
      <c r="B7275" s="10" t="s">
        <v>9867</v>
      </c>
      <c r="C7275" t="s">
        <v>17233</v>
      </c>
    </row>
    <row r="7276" spans="1:3" hidden="1" x14ac:dyDescent="0.25">
      <c r="A7276">
        <v>7275</v>
      </c>
      <c r="B7276" s="10" t="s">
        <v>9868</v>
      </c>
      <c r="C7276" t="s">
        <v>17234</v>
      </c>
    </row>
    <row r="7277" spans="1:3" hidden="1" x14ac:dyDescent="0.25">
      <c r="A7277">
        <v>7276</v>
      </c>
      <c r="B7277" s="10" t="s">
        <v>9869</v>
      </c>
      <c r="C7277" t="s">
        <v>2073</v>
      </c>
    </row>
    <row r="7278" spans="1:3" hidden="1" x14ac:dyDescent="0.25">
      <c r="A7278">
        <v>7277</v>
      </c>
      <c r="B7278" s="10" t="s">
        <v>9870</v>
      </c>
      <c r="C7278" t="s">
        <v>2074</v>
      </c>
    </row>
    <row r="7279" spans="1:3" hidden="1" x14ac:dyDescent="0.25">
      <c r="A7279">
        <v>7278</v>
      </c>
      <c r="B7279" s="10" t="s">
        <v>9871</v>
      </c>
      <c r="C7279" t="s">
        <v>17235</v>
      </c>
    </row>
    <row r="7280" spans="1:3" hidden="1" x14ac:dyDescent="0.25">
      <c r="A7280">
        <v>7279</v>
      </c>
      <c r="B7280" s="10" t="s">
        <v>9872</v>
      </c>
      <c r="C7280" t="s">
        <v>17236</v>
      </c>
    </row>
    <row r="7281" spans="1:3" hidden="1" x14ac:dyDescent="0.25">
      <c r="A7281">
        <v>7280</v>
      </c>
      <c r="B7281" s="10" t="s">
        <v>9873</v>
      </c>
      <c r="C7281" t="s">
        <v>17237</v>
      </c>
    </row>
    <row r="7282" spans="1:3" hidden="1" x14ac:dyDescent="0.25">
      <c r="A7282">
        <v>7281</v>
      </c>
      <c r="B7282" s="10" t="s">
        <v>9874</v>
      </c>
      <c r="C7282" t="s">
        <v>17238</v>
      </c>
    </row>
    <row r="7283" spans="1:3" hidden="1" x14ac:dyDescent="0.25">
      <c r="A7283">
        <v>7282</v>
      </c>
      <c r="B7283" s="10" t="s">
        <v>9875</v>
      </c>
      <c r="C7283" t="s">
        <v>17239</v>
      </c>
    </row>
    <row r="7284" spans="1:3" hidden="1" x14ac:dyDescent="0.25">
      <c r="A7284">
        <v>7283</v>
      </c>
      <c r="B7284" s="10" t="s">
        <v>9876</v>
      </c>
      <c r="C7284" t="s">
        <v>17240</v>
      </c>
    </row>
    <row r="7285" spans="1:3" hidden="1" x14ac:dyDescent="0.25">
      <c r="A7285">
        <v>7284</v>
      </c>
      <c r="B7285" s="10" t="s">
        <v>9877</v>
      </c>
      <c r="C7285" t="s">
        <v>17241</v>
      </c>
    </row>
    <row r="7286" spans="1:3" hidden="1" x14ac:dyDescent="0.25">
      <c r="A7286">
        <v>7285</v>
      </c>
      <c r="B7286" s="10" t="s">
        <v>9878</v>
      </c>
      <c r="C7286" t="s">
        <v>17242</v>
      </c>
    </row>
    <row r="7287" spans="1:3" hidden="1" x14ac:dyDescent="0.25">
      <c r="A7287">
        <v>7286</v>
      </c>
      <c r="B7287" s="10" t="s">
        <v>9879</v>
      </c>
      <c r="C7287" t="s">
        <v>17243</v>
      </c>
    </row>
    <row r="7288" spans="1:3" hidden="1" x14ac:dyDescent="0.25">
      <c r="A7288">
        <v>7287</v>
      </c>
      <c r="B7288" s="10" t="s">
        <v>9880</v>
      </c>
      <c r="C7288" t="s">
        <v>17244</v>
      </c>
    </row>
    <row r="7289" spans="1:3" hidden="1" x14ac:dyDescent="0.25">
      <c r="A7289">
        <v>7288</v>
      </c>
      <c r="B7289" s="10" t="s">
        <v>9881</v>
      </c>
      <c r="C7289" t="s">
        <v>17245</v>
      </c>
    </row>
    <row r="7290" spans="1:3" hidden="1" x14ac:dyDescent="0.25">
      <c r="A7290">
        <v>7289</v>
      </c>
      <c r="B7290" s="10" t="s">
        <v>9882</v>
      </c>
      <c r="C7290" t="s">
        <v>17246</v>
      </c>
    </row>
    <row r="7291" spans="1:3" hidden="1" x14ac:dyDescent="0.25">
      <c r="A7291">
        <v>7290</v>
      </c>
      <c r="B7291" s="10" t="s">
        <v>9883</v>
      </c>
      <c r="C7291" t="s">
        <v>17247</v>
      </c>
    </row>
    <row r="7292" spans="1:3" hidden="1" x14ac:dyDescent="0.25">
      <c r="A7292">
        <v>7291</v>
      </c>
      <c r="B7292" s="10" t="s">
        <v>9884</v>
      </c>
      <c r="C7292" t="s">
        <v>17248</v>
      </c>
    </row>
    <row r="7293" spans="1:3" hidden="1" x14ac:dyDescent="0.25">
      <c r="A7293">
        <v>7292</v>
      </c>
      <c r="B7293" s="10" t="s">
        <v>9885</v>
      </c>
      <c r="C7293" t="s">
        <v>17249</v>
      </c>
    </row>
    <row r="7294" spans="1:3" hidden="1" x14ac:dyDescent="0.25">
      <c r="A7294">
        <v>7293</v>
      </c>
      <c r="B7294" s="10" t="s">
        <v>9886</v>
      </c>
      <c r="C7294" t="s">
        <v>17250</v>
      </c>
    </row>
    <row r="7295" spans="1:3" hidden="1" x14ac:dyDescent="0.25">
      <c r="A7295">
        <v>7294</v>
      </c>
      <c r="B7295" s="10" t="s">
        <v>9887</v>
      </c>
      <c r="C7295" t="s">
        <v>2075</v>
      </c>
    </row>
    <row r="7296" spans="1:3" hidden="1" x14ac:dyDescent="0.25">
      <c r="A7296">
        <v>7295</v>
      </c>
      <c r="B7296" s="10" t="s">
        <v>9888</v>
      </c>
      <c r="C7296" t="s">
        <v>2076</v>
      </c>
    </row>
    <row r="7297" spans="1:3" hidden="1" x14ac:dyDescent="0.25">
      <c r="A7297">
        <v>7296</v>
      </c>
      <c r="B7297" s="10" t="s">
        <v>9889</v>
      </c>
      <c r="C7297" t="s">
        <v>17251</v>
      </c>
    </row>
    <row r="7298" spans="1:3" hidden="1" x14ac:dyDescent="0.25">
      <c r="A7298">
        <v>7297</v>
      </c>
      <c r="B7298" s="10" t="s">
        <v>9890</v>
      </c>
      <c r="C7298" t="s">
        <v>17252</v>
      </c>
    </row>
    <row r="7299" spans="1:3" hidden="1" x14ac:dyDescent="0.25">
      <c r="A7299">
        <v>7298</v>
      </c>
      <c r="B7299" s="10" t="s">
        <v>9891</v>
      </c>
      <c r="C7299" t="s">
        <v>2077</v>
      </c>
    </row>
    <row r="7300" spans="1:3" hidden="1" x14ac:dyDescent="0.25">
      <c r="A7300">
        <v>7299</v>
      </c>
      <c r="B7300" s="10" t="s">
        <v>9892</v>
      </c>
      <c r="C7300" t="s">
        <v>17253</v>
      </c>
    </row>
    <row r="7301" spans="1:3" hidden="1" x14ac:dyDescent="0.25">
      <c r="A7301">
        <v>7300</v>
      </c>
      <c r="B7301" s="10" t="s">
        <v>9893</v>
      </c>
      <c r="C7301" t="s">
        <v>2078</v>
      </c>
    </row>
    <row r="7302" spans="1:3" hidden="1" x14ac:dyDescent="0.25">
      <c r="A7302">
        <v>7301</v>
      </c>
      <c r="B7302" s="10" t="s">
        <v>9894</v>
      </c>
      <c r="C7302" t="s">
        <v>2079</v>
      </c>
    </row>
    <row r="7303" spans="1:3" hidden="1" x14ac:dyDescent="0.25">
      <c r="A7303">
        <v>7302</v>
      </c>
      <c r="B7303" s="10" t="s">
        <v>9895</v>
      </c>
      <c r="C7303" t="s">
        <v>2080</v>
      </c>
    </row>
    <row r="7304" spans="1:3" hidden="1" x14ac:dyDescent="0.25">
      <c r="A7304">
        <v>7303</v>
      </c>
      <c r="B7304" s="10" t="s">
        <v>9896</v>
      </c>
      <c r="C7304" t="s">
        <v>2081</v>
      </c>
    </row>
    <row r="7305" spans="1:3" hidden="1" x14ac:dyDescent="0.25">
      <c r="A7305">
        <v>7304</v>
      </c>
      <c r="B7305" s="10" t="s">
        <v>9897</v>
      </c>
      <c r="C7305" t="s">
        <v>2082</v>
      </c>
    </row>
    <row r="7306" spans="1:3" hidden="1" x14ac:dyDescent="0.25">
      <c r="A7306">
        <v>7305</v>
      </c>
      <c r="B7306" s="10" t="s">
        <v>9898</v>
      </c>
      <c r="C7306" t="s">
        <v>17254</v>
      </c>
    </row>
    <row r="7307" spans="1:3" hidden="1" x14ac:dyDescent="0.25">
      <c r="A7307">
        <v>7306</v>
      </c>
      <c r="B7307" s="10" t="s">
        <v>9899</v>
      </c>
      <c r="C7307" t="s">
        <v>17255</v>
      </c>
    </row>
    <row r="7308" spans="1:3" hidden="1" x14ac:dyDescent="0.25">
      <c r="A7308">
        <v>7307</v>
      </c>
      <c r="B7308" s="10" t="s">
        <v>9900</v>
      </c>
      <c r="C7308" t="s">
        <v>17256</v>
      </c>
    </row>
    <row r="7309" spans="1:3" hidden="1" x14ac:dyDescent="0.25">
      <c r="A7309">
        <v>7308</v>
      </c>
      <c r="B7309" s="10" t="s">
        <v>9901</v>
      </c>
      <c r="C7309" t="s">
        <v>17257</v>
      </c>
    </row>
    <row r="7310" spans="1:3" hidden="1" x14ac:dyDescent="0.25">
      <c r="A7310">
        <v>7309</v>
      </c>
      <c r="B7310" s="10" t="s">
        <v>9902</v>
      </c>
      <c r="C7310" t="s">
        <v>17258</v>
      </c>
    </row>
    <row r="7311" spans="1:3" hidden="1" x14ac:dyDescent="0.25">
      <c r="A7311">
        <v>7310</v>
      </c>
      <c r="B7311" s="10" t="s">
        <v>9903</v>
      </c>
      <c r="C7311" t="s">
        <v>17259</v>
      </c>
    </row>
    <row r="7312" spans="1:3" hidden="1" x14ac:dyDescent="0.25">
      <c r="A7312">
        <v>7311</v>
      </c>
      <c r="B7312" s="10" t="s">
        <v>9904</v>
      </c>
      <c r="C7312" t="s">
        <v>17260</v>
      </c>
    </row>
    <row r="7313" spans="1:3" hidden="1" x14ac:dyDescent="0.25">
      <c r="A7313">
        <v>7312</v>
      </c>
      <c r="B7313" s="10" t="s">
        <v>9905</v>
      </c>
      <c r="C7313" t="s">
        <v>17261</v>
      </c>
    </row>
    <row r="7314" spans="1:3" hidden="1" x14ac:dyDescent="0.25">
      <c r="A7314">
        <v>7313</v>
      </c>
      <c r="B7314" s="10" t="s">
        <v>9906</v>
      </c>
      <c r="C7314" t="s">
        <v>2083</v>
      </c>
    </row>
    <row r="7315" spans="1:3" hidden="1" x14ac:dyDescent="0.25">
      <c r="A7315">
        <v>7314</v>
      </c>
      <c r="B7315" s="10" t="s">
        <v>9907</v>
      </c>
      <c r="C7315" t="s">
        <v>17262</v>
      </c>
    </row>
    <row r="7316" spans="1:3" hidden="1" x14ac:dyDescent="0.25">
      <c r="A7316">
        <v>7315</v>
      </c>
      <c r="B7316" s="10" t="s">
        <v>9908</v>
      </c>
      <c r="C7316" t="s">
        <v>17263</v>
      </c>
    </row>
    <row r="7317" spans="1:3" hidden="1" x14ac:dyDescent="0.25">
      <c r="A7317">
        <v>7316</v>
      </c>
      <c r="B7317" s="10" t="s">
        <v>9909</v>
      </c>
      <c r="C7317" t="s">
        <v>17264</v>
      </c>
    </row>
    <row r="7318" spans="1:3" hidden="1" x14ac:dyDescent="0.25">
      <c r="A7318">
        <v>7317</v>
      </c>
      <c r="B7318" s="10" t="s">
        <v>9910</v>
      </c>
      <c r="C7318" t="s">
        <v>17265</v>
      </c>
    </row>
    <row r="7319" spans="1:3" hidden="1" x14ac:dyDescent="0.25">
      <c r="A7319">
        <v>7318</v>
      </c>
      <c r="B7319" s="10" t="s">
        <v>9911</v>
      </c>
      <c r="C7319" t="s">
        <v>17266</v>
      </c>
    </row>
    <row r="7320" spans="1:3" hidden="1" x14ac:dyDescent="0.25">
      <c r="A7320">
        <v>7319</v>
      </c>
      <c r="B7320" s="10" t="s">
        <v>9912</v>
      </c>
      <c r="C7320" t="s">
        <v>17267</v>
      </c>
    </row>
    <row r="7321" spans="1:3" hidden="1" x14ac:dyDescent="0.25">
      <c r="A7321">
        <v>7320</v>
      </c>
      <c r="B7321" s="10" t="s">
        <v>9913</v>
      </c>
      <c r="C7321" t="s">
        <v>17268</v>
      </c>
    </row>
    <row r="7322" spans="1:3" hidden="1" x14ac:dyDescent="0.25">
      <c r="A7322">
        <v>7321</v>
      </c>
      <c r="B7322" s="10" t="s">
        <v>9914</v>
      </c>
      <c r="C7322" t="s">
        <v>17269</v>
      </c>
    </row>
    <row r="7323" spans="1:3" hidden="1" x14ac:dyDescent="0.25">
      <c r="A7323">
        <v>7322</v>
      </c>
      <c r="B7323" s="10" t="s">
        <v>9915</v>
      </c>
      <c r="C7323" t="s">
        <v>17270</v>
      </c>
    </row>
    <row r="7324" spans="1:3" hidden="1" x14ac:dyDescent="0.25">
      <c r="A7324">
        <v>7323</v>
      </c>
      <c r="B7324" s="10" t="s">
        <v>9916</v>
      </c>
      <c r="C7324" t="s">
        <v>17271</v>
      </c>
    </row>
    <row r="7325" spans="1:3" hidden="1" x14ac:dyDescent="0.25">
      <c r="A7325">
        <v>7324</v>
      </c>
      <c r="B7325" s="10" t="s">
        <v>9917</v>
      </c>
      <c r="C7325" t="s">
        <v>17272</v>
      </c>
    </row>
    <row r="7326" spans="1:3" hidden="1" x14ac:dyDescent="0.25">
      <c r="A7326">
        <v>7325</v>
      </c>
      <c r="B7326" s="10" t="s">
        <v>9918</v>
      </c>
      <c r="C7326" t="s">
        <v>17273</v>
      </c>
    </row>
    <row r="7327" spans="1:3" hidden="1" x14ac:dyDescent="0.25">
      <c r="A7327">
        <v>7326</v>
      </c>
      <c r="B7327" s="10" t="s">
        <v>9919</v>
      </c>
      <c r="C7327" t="s">
        <v>17274</v>
      </c>
    </row>
    <row r="7328" spans="1:3" hidden="1" x14ac:dyDescent="0.25">
      <c r="A7328">
        <v>7327</v>
      </c>
      <c r="B7328" s="10" t="s">
        <v>9920</v>
      </c>
      <c r="C7328" t="s">
        <v>17275</v>
      </c>
    </row>
    <row r="7329" spans="1:3" hidden="1" x14ac:dyDescent="0.25">
      <c r="A7329">
        <v>7328</v>
      </c>
      <c r="B7329" s="10" t="s">
        <v>9921</v>
      </c>
      <c r="C7329" t="s">
        <v>17276</v>
      </c>
    </row>
    <row r="7330" spans="1:3" hidden="1" x14ac:dyDescent="0.25">
      <c r="A7330">
        <v>7329</v>
      </c>
      <c r="B7330" s="10" t="s">
        <v>9922</v>
      </c>
      <c r="C7330" t="s">
        <v>17277</v>
      </c>
    </row>
    <row r="7331" spans="1:3" hidden="1" x14ac:dyDescent="0.25">
      <c r="A7331">
        <v>7330</v>
      </c>
      <c r="B7331" s="10" t="s">
        <v>9923</v>
      </c>
      <c r="C7331" t="s">
        <v>17278</v>
      </c>
    </row>
    <row r="7332" spans="1:3" hidden="1" x14ac:dyDescent="0.25">
      <c r="A7332">
        <v>7331</v>
      </c>
      <c r="B7332" s="10" t="s">
        <v>9924</v>
      </c>
      <c r="C7332" t="s">
        <v>17279</v>
      </c>
    </row>
    <row r="7333" spans="1:3" hidden="1" x14ac:dyDescent="0.25">
      <c r="A7333">
        <v>7332</v>
      </c>
      <c r="B7333" s="10" t="s">
        <v>9925</v>
      </c>
      <c r="C7333" t="s">
        <v>17280</v>
      </c>
    </row>
    <row r="7334" spans="1:3" hidden="1" x14ac:dyDescent="0.25">
      <c r="A7334">
        <v>7333</v>
      </c>
      <c r="B7334" s="10" t="s">
        <v>9926</v>
      </c>
      <c r="C7334" t="s">
        <v>17281</v>
      </c>
    </row>
    <row r="7335" spans="1:3" x14ac:dyDescent="0.25">
      <c r="A7335">
        <v>7334</v>
      </c>
      <c r="B7335" s="10" t="s">
        <v>9927</v>
      </c>
      <c r="C7335" t="s">
        <v>17282</v>
      </c>
    </row>
    <row r="7336" spans="1:3" hidden="1" x14ac:dyDescent="0.25">
      <c r="A7336">
        <v>7335</v>
      </c>
      <c r="B7336" s="10" t="s">
        <v>9928</v>
      </c>
      <c r="C7336" t="s">
        <v>17283</v>
      </c>
    </row>
    <row r="7337" spans="1:3" hidden="1" x14ac:dyDescent="0.25">
      <c r="A7337">
        <v>7336</v>
      </c>
      <c r="B7337" s="10" t="s">
        <v>9929</v>
      </c>
      <c r="C7337" t="s">
        <v>17284</v>
      </c>
    </row>
    <row r="7338" spans="1:3" hidden="1" x14ac:dyDescent="0.25">
      <c r="A7338">
        <v>7337</v>
      </c>
      <c r="B7338" s="10" t="s">
        <v>9930</v>
      </c>
      <c r="C7338" t="s">
        <v>17285</v>
      </c>
    </row>
    <row r="7339" spans="1:3" hidden="1" x14ac:dyDescent="0.25">
      <c r="A7339">
        <v>7338</v>
      </c>
      <c r="B7339" s="10" t="s">
        <v>9931</v>
      </c>
      <c r="C7339" t="s">
        <v>17286</v>
      </c>
    </row>
    <row r="7340" spans="1:3" hidden="1" x14ac:dyDescent="0.25">
      <c r="A7340">
        <v>7339</v>
      </c>
      <c r="B7340" s="10" t="s">
        <v>9932</v>
      </c>
      <c r="C7340" t="s">
        <v>17287</v>
      </c>
    </row>
    <row r="7341" spans="1:3" hidden="1" x14ac:dyDescent="0.25">
      <c r="A7341">
        <v>7340</v>
      </c>
      <c r="B7341" s="10" t="s">
        <v>9933</v>
      </c>
      <c r="C7341" t="s">
        <v>17288</v>
      </c>
    </row>
    <row r="7342" spans="1:3" hidden="1" x14ac:dyDescent="0.25">
      <c r="A7342">
        <v>7341</v>
      </c>
      <c r="B7342" s="10" t="s">
        <v>9934</v>
      </c>
      <c r="C7342" t="s">
        <v>2084</v>
      </c>
    </row>
    <row r="7343" spans="1:3" hidden="1" x14ac:dyDescent="0.25">
      <c r="A7343">
        <v>7342</v>
      </c>
      <c r="B7343" s="10" t="s">
        <v>9935</v>
      </c>
      <c r="C7343" t="s">
        <v>2085</v>
      </c>
    </row>
    <row r="7344" spans="1:3" hidden="1" x14ac:dyDescent="0.25">
      <c r="A7344">
        <v>7343</v>
      </c>
      <c r="B7344" s="10" t="s">
        <v>9936</v>
      </c>
      <c r="C7344" t="s">
        <v>2086</v>
      </c>
    </row>
    <row r="7345" spans="1:3" hidden="1" x14ac:dyDescent="0.25">
      <c r="A7345">
        <v>7344</v>
      </c>
      <c r="B7345" s="10" t="s">
        <v>9937</v>
      </c>
      <c r="C7345" t="s">
        <v>17289</v>
      </c>
    </row>
    <row r="7346" spans="1:3" hidden="1" x14ac:dyDescent="0.25">
      <c r="A7346">
        <v>7345</v>
      </c>
      <c r="B7346" s="10" t="s">
        <v>9938</v>
      </c>
      <c r="C7346" t="s">
        <v>17290</v>
      </c>
    </row>
    <row r="7347" spans="1:3" hidden="1" x14ac:dyDescent="0.25">
      <c r="A7347">
        <v>7346</v>
      </c>
      <c r="B7347" s="10" t="s">
        <v>9939</v>
      </c>
      <c r="C7347" t="s">
        <v>17291</v>
      </c>
    </row>
    <row r="7348" spans="1:3" hidden="1" x14ac:dyDescent="0.25">
      <c r="A7348">
        <v>7347</v>
      </c>
      <c r="B7348" s="10" t="s">
        <v>9940</v>
      </c>
      <c r="C7348" t="s">
        <v>17292</v>
      </c>
    </row>
    <row r="7349" spans="1:3" hidden="1" x14ac:dyDescent="0.25">
      <c r="A7349">
        <v>7348</v>
      </c>
      <c r="B7349" s="10" t="s">
        <v>9941</v>
      </c>
      <c r="C7349" t="s">
        <v>17293</v>
      </c>
    </row>
    <row r="7350" spans="1:3" hidden="1" x14ac:dyDescent="0.25">
      <c r="A7350">
        <v>7349</v>
      </c>
      <c r="B7350" s="10" t="s">
        <v>9942</v>
      </c>
      <c r="C7350" t="s">
        <v>17294</v>
      </c>
    </row>
    <row r="7351" spans="1:3" hidden="1" x14ac:dyDescent="0.25">
      <c r="A7351">
        <v>7350</v>
      </c>
      <c r="B7351" s="10" t="s">
        <v>9943</v>
      </c>
      <c r="C7351" t="s">
        <v>17295</v>
      </c>
    </row>
    <row r="7352" spans="1:3" hidden="1" x14ac:dyDescent="0.25">
      <c r="A7352">
        <v>7351</v>
      </c>
      <c r="B7352" s="10" t="s">
        <v>9944</v>
      </c>
      <c r="C7352" t="s">
        <v>17296</v>
      </c>
    </row>
    <row r="7353" spans="1:3" hidden="1" x14ac:dyDescent="0.25">
      <c r="A7353">
        <v>7352</v>
      </c>
      <c r="B7353" s="10" t="s">
        <v>9945</v>
      </c>
      <c r="C7353" t="s">
        <v>17297</v>
      </c>
    </row>
    <row r="7354" spans="1:3" hidden="1" x14ac:dyDescent="0.25">
      <c r="A7354">
        <v>7353</v>
      </c>
      <c r="B7354" s="10" t="s">
        <v>9946</v>
      </c>
      <c r="C7354" t="s">
        <v>17298</v>
      </c>
    </row>
    <row r="7355" spans="1:3" hidden="1" x14ac:dyDescent="0.25">
      <c r="A7355">
        <v>7354</v>
      </c>
      <c r="B7355" s="10" t="s">
        <v>9947</v>
      </c>
      <c r="C7355" t="s">
        <v>2087</v>
      </c>
    </row>
    <row r="7356" spans="1:3" hidden="1" x14ac:dyDescent="0.25">
      <c r="A7356">
        <v>7355</v>
      </c>
      <c r="B7356" s="10" t="s">
        <v>9948</v>
      </c>
      <c r="C7356" t="s">
        <v>2088</v>
      </c>
    </row>
    <row r="7357" spans="1:3" hidden="1" x14ac:dyDescent="0.25">
      <c r="A7357">
        <v>7356</v>
      </c>
      <c r="B7357" s="10" t="s">
        <v>9949</v>
      </c>
      <c r="C7357" t="s">
        <v>2089</v>
      </c>
    </row>
    <row r="7358" spans="1:3" x14ac:dyDescent="0.25">
      <c r="A7358">
        <v>7357</v>
      </c>
      <c r="B7358" s="10" t="s">
        <v>9950</v>
      </c>
      <c r="C7358" t="s">
        <v>2090</v>
      </c>
    </row>
    <row r="7359" spans="1:3" hidden="1" x14ac:dyDescent="0.25">
      <c r="A7359">
        <v>7358</v>
      </c>
      <c r="B7359" s="10" t="s">
        <v>9951</v>
      </c>
      <c r="C7359" t="s">
        <v>2091</v>
      </c>
    </row>
    <row r="7360" spans="1:3" hidden="1" x14ac:dyDescent="0.25">
      <c r="A7360">
        <v>7359</v>
      </c>
      <c r="B7360" s="10" t="s">
        <v>9952</v>
      </c>
      <c r="C7360" t="s">
        <v>2092</v>
      </c>
    </row>
    <row r="7361" spans="1:3" hidden="1" x14ac:dyDescent="0.25">
      <c r="A7361">
        <v>7360</v>
      </c>
      <c r="B7361" s="10" t="s">
        <v>9953</v>
      </c>
      <c r="C7361" t="s">
        <v>17299</v>
      </c>
    </row>
    <row r="7362" spans="1:3" hidden="1" x14ac:dyDescent="0.25">
      <c r="A7362">
        <v>7361</v>
      </c>
      <c r="B7362" s="10" t="s">
        <v>9954</v>
      </c>
      <c r="C7362" t="s">
        <v>2093</v>
      </c>
    </row>
    <row r="7363" spans="1:3" hidden="1" x14ac:dyDescent="0.25">
      <c r="A7363">
        <v>7362</v>
      </c>
      <c r="B7363" s="10" t="s">
        <v>9955</v>
      </c>
      <c r="C7363" t="s">
        <v>2094</v>
      </c>
    </row>
    <row r="7364" spans="1:3" hidden="1" x14ac:dyDescent="0.25">
      <c r="A7364">
        <v>7363</v>
      </c>
      <c r="B7364" s="10" t="s">
        <v>9956</v>
      </c>
      <c r="C7364" t="s">
        <v>17300</v>
      </c>
    </row>
    <row r="7365" spans="1:3" hidden="1" x14ac:dyDescent="0.25">
      <c r="A7365">
        <v>7364</v>
      </c>
      <c r="B7365" s="10" t="s">
        <v>9957</v>
      </c>
      <c r="C7365" t="s">
        <v>17301</v>
      </c>
    </row>
    <row r="7366" spans="1:3" hidden="1" x14ac:dyDescent="0.25">
      <c r="A7366">
        <v>7365</v>
      </c>
      <c r="B7366" s="10" t="s">
        <v>9958</v>
      </c>
      <c r="C7366" t="s">
        <v>17302</v>
      </c>
    </row>
    <row r="7367" spans="1:3" hidden="1" x14ac:dyDescent="0.25">
      <c r="A7367">
        <v>7366</v>
      </c>
      <c r="B7367" s="10" t="s">
        <v>9959</v>
      </c>
      <c r="C7367" t="s">
        <v>17303</v>
      </c>
    </row>
    <row r="7368" spans="1:3" hidden="1" x14ac:dyDescent="0.25">
      <c r="A7368">
        <v>7367</v>
      </c>
      <c r="B7368" s="10" t="s">
        <v>9960</v>
      </c>
      <c r="C7368" t="s">
        <v>17304</v>
      </c>
    </row>
    <row r="7369" spans="1:3" hidden="1" x14ac:dyDescent="0.25">
      <c r="A7369">
        <v>7368</v>
      </c>
      <c r="B7369" s="10" t="s">
        <v>9961</v>
      </c>
      <c r="C7369" t="s">
        <v>17305</v>
      </c>
    </row>
    <row r="7370" spans="1:3" hidden="1" x14ac:dyDescent="0.25">
      <c r="A7370">
        <v>7369</v>
      </c>
      <c r="B7370" s="10" t="s">
        <v>9962</v>
      </c>
      <c r="C7370" t="s">
        <v>17306</v>
      </c>
    </row>
    <row r="7371" spans="1:3" hidden="1" x14ac:dyDescent="0.25">
      <c r="A7371">
        <v>7370</v>
      </c>
      <c r="B7371" s="10" t="s">
        <v>9963</v>
      </c>
      <c r="C7371" t="s">
        <v>2095</v>
      </c>
    </row>
    <row r="7372" spans="1:3" hidden="1" x14ac:dyDescent="0.25">
      <c r="A7372">
        <v>7371</v>
      </c>
      <c r="B7372" s="10" t="s">
        <v>9964</v>
      </c>
      <c r="C7372" t="s">
        <v>17307</v>
      </c>
    </row>
    <row r="7373" spans="1:3" hidden="1" x14ac:dyDescent="0.25">
      <c r="A7373">
        <v>7372</v>
      </c>
      <c r="B7373" s="10" t="s">
        <v>9965</v>
      </c>
      <c r="C7373" t="s">
        <v>17308</v>
      </c>
    </row>
    <row r="7374" spans="1:3" hidden="1" x14ac:dyDescent="0.25">
      <c r="A7374">
        <v>7373</v>
      </c>
      <c r="B7374" s="10" t="s">
        <v>9966</v>
      </c>
      <c r="C7374" t="s">
        <v>17309</v>
      </c>
    </row>
    <row r="7375" spans="1:3" hidden="1" x14ac:dyDescent="0.25">
      <c r="A7375">
        <v>7374</v>
      </c>
      <c r="B7375" s="10" t="s">
        <v>9967</v>
      </c>
      <c r="C7375" t="s">
        <v>17310</v>
      </c>
    </row>
    <row r="7376" spans="1:3" hidden="1" x14ac:dyDescent="0.25">
      <c r="A7376">
        <v>7375</v>
      </c>
      <c r="B7376" s="10" t="s">
        <v>9968</v>
      </c>
      <c r="C7376" t="s">
        <v>17311</v>
      </c>
    </row>
    <row r="7377" spans="1:3" hidden="1" x14ac:dyDescent="0.25">
      <c r="A7377">
        <v>7376</v>
      </c>
      <c r="B7377" s="10" t="s">
        <v>9969</v>
      </c>
      <c r="C7377" t="s">
        <v>17312</v>
      </c>
    </row>
    <row r="7378" spans="1:3" hidden="1" x14ac:dyDescent="0.25">
      <c r="A7378">
        <v>7377</v>
      </c>
      <c r="B7378" s="10" t="s">
        <v>9970</v>
      </c>
      <c r="C7378" t="s">
        <v>17313</v>
      </c>
    </row>
    <row r="7379" spans="1:3" hidden="1" x14ac:dyDescent="0.25">
      <c r="A7379">
        <v>7378</v>
      </c>
      <c r="B7379" s="10" t="s">
        <v>9971</v>
      </c>
      <c r="C7379" t="s">
        <v>2096</v>
      </c>
    </row>
    <row r="7380" spans="1:3" hidden="1" x14ac:dyDescent="0.25">
      <c r="A7380">
        <v>7379</v>
      </c>
      <c r="B7380" s="10" t="s">
        <v>9972</v>
      </c>
      <c r="C7380" t="s">
        <v>17314</v>
      </c>
    </row>
    <row r="7381" spans="1:3" hidden="1" x14ac:dyDescent="0.25">
      <c r="A7381">
        <v>7380</v>
      </c>
      <c r="B7381" s="10" t="s">
        <v>9973</v>
      </c>
      <c r="C7381" t="s">
        <v>17315</v>
      </c>
    </row>
    <row r="7382" spans="1:3" hidden="1" x14ac:dyDescent="0.25">
      <c r="A7382">
        <v>7381</v>
      </c>
      <c r="B7382" s="10" t="s">
        <v>9974</v>
      </c>
      <c r="C7382" t="s">
        <v>2097</v>
      </c>
    </row>
    <row r="7383" spans="1:3" hidden="1" x14ac:dyDescent="0.25">
      <c r="A7383">
        <v>7382</v>
      </c>
      <c r="B7383" s="10" t="s">
        <v>9975</v>
      </c>
      <c r="C7383" t="s">
        <v>17316</v>
      </c>
    </row>
    <row r="7384" spans="1:3" hidden="1" x14ac:dyDescent="0.25">
      <c r="A7384">
        <v>7383</v>
      </c>
      <c r="B7384" s="10" t="s">
        <v>9976</v>
      </c>
      <c r="C7384" t="s">
        <v>17317</v>
      </c>
    </row>
    <row r="7385" spans="1:3" hidden="1" x14ac:dyDescent="0.25">
      <c r="A7385">
        <v>7384</v>
      </c>
      <c r="B7385" s="10" t="s">
        <v>9977</v>
      </c>
      <c r="C7385" t="s">
        <v>2098</v>
      </c>
    </row>
    <row r="7386" spans="1:3" hidden="1" x14ac:dyDescent="0.25">
      <c r="A7386">
        <v>7385</v>
      </c>
      <c r="B7386" s="10" t="s">
        <v>9978</v>
      </c>
      <c r="C7386" t="s">
        <v>17318</v>
      </c>
    </row>
    <row r="7387" spans="1:3" hidden="1" x14ac:dyDescent="0.25">
      <c r="A7387">
        <v>7386</v>
      </c>
      <c r="B7387" s="10" t="s">
        <v>9979</v>
      </c>
      <c r="C7387" t="s">
        <v>17319</v>
      </c>
    </row>
    <row r="7388" spans="1:3" hidden="1" x14ac:dyDescent="0.25">
      <c r="A7388">
        <v>7387</v>
      </c>
      <c r="B7388" s="10" t="s">
        <v>9980</v>
      </c>
      <c r="C7388" t="s">
        <v>2099</v>
      </c>
    </row>
    <row r="7389" spans="1:3" hidden="1" x14ac:dyDescent="0.25">
      <c r="A7389">
        <v>7388</v>
      </c>
      <c r="B7389" s="10" t="s">
        <v>9981</v>
      </c>
      <c r="C7389" t="s">
        <v>17320</v>
      </c>
    </row>
    <row r="7390" spans="1:3" hidden="1" x14ac:dyDescent="0.25">
      <c r="A7390">
        <v>7389</v>
      </c>
      <c r="B7390" s="10" t="s">
        <v>9982</v>
      </c>
      <c r="C7390" t="s">
        <v>17321</v>
      </c>
    </row>
    <row r="7391" spans="1:3" hidden="1" x14ac:dyDescent="0.25">
      <c r="A7391">
        <v>7390</v>
      </c>
      <c r="B7391" s="10" t="s">
        <v>9983</v>
      </c>
      <c r="C7391" t="s">
        <v>17322</v>
      </c>
    </row>
    <row r="7392" spans="1:3" hidden="1" x14ac:dyDescent="0.25">
      <c r="A7392">
        <v>7391</v>
      </c>
      <c r="B7392" s="10" t="s">
        <v>9984</v>
      </c>
      <c r="C7392" t="s">
        <v>17323</v>
      </c>
    </row>
    <row r="7393" spans="1:3" hidden="1" x14ac:dyDescent="0.25">
      <c r="A7393">
        <v>7392</v>
      </c>
      <c r="B7393" s="10" t="s">
        <v>9985</v>
      </c>
      <c r="C7393" t="s">
        <v>17324</v>
      </c>
    </row>
    <row r="7394" spans="1:3" hidden="1" x14ac:dyDescent="0.25">
      <c r="A7394">
        <v>7393</v>
      </c>
      <c r="B7394" s="10" t="s">
        <v>9986</v>
      </c>
      <c r="C7394" t="s">
        <v>17325</v>
      </c>
    </row>
    <row r="7395" spans="1:3" hidden="1" x14ac:dyDescent="0.25">
      <c r="A7395">
        <v>7394</v>
      </c>
      <c r="B7395" s="10" t="s">
        <v>9987</v>
      </c>
      <c r="C7395" t="s">
        <v>2100</v>
      </c>
    </row>
    <row r="7396" spans="1:3" hidden="1" x14ac:dyDescent="0.25">
      <c r="A7396">
        <v>7395</v>
      </c>
      <c r="B7396" s="10" t="s">
        <v>9988</v>
      </c>
      <c r="C7396" t="s">
        <v>17326</v>
      </c>
    </row>
    <row r="7397" spans="1:3" hidden="1" x14ac:dyDescent="0.25">
      <c r="A7397">
        <v>7396</v>
      </c>
      <c r="B7397" s="10" t="s">
        <v>9989</v>
      </c>
      <c r="C7397" t="s">
        <v>17327</v>
      </c>
    </row>
    <row r="7398" spans="1:3" hidden="1" x14ac:dyDescent="0.25">
      <c r="A7398">
        <v>7397</v>
      </c>
      <c r="B7398" s="10" t="s">
        <v>9990</v>
      </c>
      <c r="C7398" t="s">
        <v>17328</v>
      </c>
    </row>
    <row r="7399" spans="1:3" hidden="1" x14ac:dyDescent="0.25">
      <c r="A7399">
        <v>7398</v>
      </c>
      <c r="B7399" s="10" t="s">
        <v>9991</v>
      </c>
      <c r="C7399" t="s">
        <v>17329</v>
      </c>
    </row>
    <row r="7400" spans="1:3" hidden="1" x14ac:dyDescent="0.25">
      <c r="A7400">
        <v>7399</v>
      </c>
      <c r="B7400" s="10" t="s">
        <v>9992</v>
      </c>
      <c r="C7400" t="s">
        <v>2101</v>
      </c>
    </row>
    <row r="7401" spans="1:3" hidden="1" x14ac:dyDescent="0.25">
      <c r="A7401">
        <v>7400</v>
      </c>
      <c r="B7401" s="10" t="s">
        <v>9993</v>
      </c>
      <c r="C7401" t="s">
        <v>17330</v>
      </c>
    </row>
    <row r="7402" spans="1:3" hidden="1" x14ac:dyDescent="0.25">
      <c r="A7402">
        <v>7401</v>
      </c>
      <c r="B7402" s="10" t="s">
        <v>9994</v>
      </c>
      <c r="C7402" t="s">
        <v>17331</v>
      </c>
    </row>
    <row r="7403" spans="1:3" hidden="1" x14ac:dyDescent="0.25">
      <c r="A7403">
        <v>7402</v>
      </c>
      <c r="B7403" s="10" t="s">
        <v>9995</v>
      </c>
      <c r="C7403" t="s">
        <v>2102</v>
      </c>
    </row>
    <row r="7404" spans="1:3" hidden="1" x14ac:dyDescent="0.25">
      <c r="A7404">
        <v>7403</v>
      </c>
      <c r="B7404" s="10" t="s">
        <v>9996</v>
      </c>
      <c r="C7404" t="s">
        <v>17332</v>
      </c>
    </row>
    <row r="7405" spans="1:3" hidden="1" x14ac:dyDescent="0.25">
      <c r="A7405">
        <v>7404</v>
      </c>
      <c r="B7405" s="10" t="s">
        <v>9997</v>
      </c>
      <c r="C7405" t="s">
        <v>17333</v>
      </c>
    </row>
    <row r="7406" spans="1:3" hidden="1" x14ac:dyDescent="0.25">
      <c r="A7406">
        <v>7405</v>
      </c>
      <c r="B7406" s="10" t="s">
        <v>9998</v>
      </c>
      <c r="C7406" t="s">
        <v>17334</v>
      </c>
    </row>
    <row r="7407" spans="1:3" hidden="1" x14ac:dyDescent="0.25">
      <c r="A7407">
        <v>7406</v>
      </c>
      <c r="B7407" s="10" t="s">
        <v>9999</v>
      </c>
      <c r="C7407" t="s">
        <v>17335</v>
      </c>
    </row>
    <row r="7408" spans="1:3" hidden="1" x14ac:dyDescent="0.25">
      <c r="A7408">
        <v>7407</v>
      </c>
      <c r="B7408" s="10" t="s">
        <v>10000</v>
      </c>
      <c r="C7408" t="s">
        <v>2103</v>
      </c>
    </row>
    <row r="7409" spans="1:3" hidden="1" x14ac:dyDescent="0.25">
      <c r="A7409">
        <v>7408</v>
      </c>
      <c r="B7409" s="10" t="s">
        <v>10001</v>
      </c>
      <c r="C7409" t="s">
        <v>17336</v>
      </c>
    </row>
    <row r="7410" spans="1:3" hidden="1" x14ac:dyDescent="0.25">
      <c r="A7410">
        <v>7409</v>
      </c>
      <c r="B7410" s="10" t="s">
        <v>10002</v>
      </c>
      <c r="C7410" t="s">
        <v>17337</v>
      </c>
    </row>
    <row r="7411" spans="1:3" hidden="1" x14ac:dyDescent="0.25">
      <c r="A7411">
        <v>7410</v>
      </c>
      <c r="B7411" s="10" t="s">
        <v>10003</v>
      </c>
      <c r="C7411" t="s">
        <v>17338</v>
      </c>
    </row>
    <row r="7412" spans="1:3" hidden="1" x14ac:dyDescent="0.25">
      <c r="A7412">
        <v>7411</v>
      </c>
      <c r="B7412" s="10" t="s">
        <v>10004</v>
      </c>
      <c r="C7412" t="s">
        <v>17339</v>
      </c>
    </row>
    <row r="7413" spans="1:3" hidden="1" x14ac:dyDescent="0.25">
      <c r="A7413">
        <v>7412</v>
      </c>
      <c r="B7413" s="10" t="s">
        <v>10005</v>
      </c>
      <c r="C7413" t="s">
        <v>17340</v>
      </c>
    </row>
    <row r="7414" spans="1:3" hidden="1" x14ac:dyDescent="0.25">
      <c r="A7414">
        <v>7413</v>
      </c>
      <c r="B7414" s="10" t="s">
        <v>10006</v>
      </c>
      <c r="C7414" t="s">
        <v>17341</v>
      </c>
    </row>
    <row r="7415" spans="1:3" hidden="1" x14ac:dyDescent="0.25">
      <c r="A7415">
        <v>7414</v>
      </c>
      <c r="B7415" s="10" t="s">
        <v>10007</v>
      </c>
      <c r="C7415" t="s">
        <v>17342</v>
      </c>
    </row>
    <row r="7416" spans="1:3" hidden="1" x14ac:dyDescent="0.25">
      <c r="A7416">
        <v>7415</v>
      </c>
      <c r="B7416" s="10" t="s">
        <v>10008</v>
      </c>
      <c r="C7416" t="s">
        <v>17343</v>
      </c>
    </row>
    <row r="7417" spans="1:3" hidden="1" x14ac:dyDescent="0.25">
      <c r="A7417">
        <v>7416</v>
      </c>
      <c r="B7417" s="10" t="s">
        <v>10009</v>
      </c>
      <c r="C7417" t="s">
        <v>17344</v>
      </c>
    </row>
    <row r="7418" spans="1:3" hidden="1" x14ac:dyDescent="0.25">
      <c r="A7418">
        <v>7417</v>
      </c>
      <c r="B7418" s="10" t="s">
        <v>10010</v>
      </c>
      <c r="C7418" t="s">
        <v>17345</v>
      </c>
    </row>
    <row r="7419" spans="1:3" hidden="1" x14ac:dyDescent="0.25">
      <c r="A7419">
        <v>7418</v>
      </c>
      <c r="B7419" s="10" t="s">
        <v>10011</v>
      </c>
      <c r="C7419" t="s">
        <v>17346</v>
      </c>
    </row>
    <row r="7420" spans="1:3" hidden="1" x14ac:dyDescent="0.25">
      <c r="A7420">
        <v>7419</v>
      </c>
      <c r="B7420" s="10" t="s">
        <v>10012</v>
      </c>
      <c r="C7420" t="s">
        <v>17347</v>
      </c>
    </row>
    <row r="7421" spans="1:3" hidden="1" x14ac:dyDescent="0.25">
      <c r="A7421">
        <v>7420</v>
      </c>
      <c r="B7421" s="10" t="s">
        <v>10013</v>
      </c>
      <c r="C7421" t="s">
        <v>17348</v>
      </c>
    </row>
    <row r="7422" spans="1:3" hidden="1" x14ac:dyDescent="0.25">
      <c r="A7422">
        <v>7421</v>
      </c>
      <c r="B7422" s="10" t="s">
        <v>10014</v>
      </c>
      <c r="C7422" t="s">
        <v>17349</v>
      </c>
    </row>
    <row r="7423" spans="1:3" hidden="1" x14ac:dyDescent="0.25">
      <c r="A7423">
        <v>7422</v>
      </c>
      <c r="B7423" s="10" t="s">
        <v>10015</v>
      </c>
      <c r="C7423" t="s">
        <v>17350</v>
      </c>
    </row>
    <row r="7424" spans="1:3" hidden="1" x14ac:dyDescent="0.25">
      <c r="A7424">
        <v>7423</v>
      </c>
      <c r="B7424" s="10" t="s">
        <v>10016</v>
      </c>
      <c r="C7424" t="s">
        <v>17351</v>
      </c>
    </row>
    <row r="7425" spans="1:3" hidden="1" x14ac:dyDescent="0.25">
      <c r="A7425">
        <v>7424</v>
      </c>
      <c r="B7425" s="10" t="s">
        <v>10017</v>
      </c>
      <c r="C7425" t="s">
        <v>17352</v>
      </c>
    </row>
    <row r="7426" spans="1:3" hidden="1" x14ac:dyDescent="0.25">
      <c r="A7426">
        <v>7425</v>
      </c>
      <c r="B7426" s="10" t="s">
        <v>10018</v>
      </c>
      <c r="C7426" t="s">
        <v>17353</v>
      </c>
    </row>
    <row r="7427" spans="1:3" hidden="1" x14ac:dyDescent="0.25">
      <c r="A7427">
        <v>7426</v>
      </c>
      <c r="B7427" s="10" t="s">
        <v>10019</v>
      </c>
      <c r="C7427" t="s">
        <v>17354</v>
      </c>
    </row>
    <row r="7428" spans="1:3" hidden="1" x14ac:dyDescent="0.25">
      <c r="A7428">
        <v>7427</v>
      </c>
      <c r="B7428" s="10" t="s">
        <v>10020</v>
      </c>
      <c r="C7428" t="s">
        <v>2104</v>
      </c>
    </row>
    <row r="7429" spans="1:3" hidden="1" x14ac:dyDescent="0.25">
      <c r="A7429">
        <v>7428</v>
      </c>
      <c r="B7429" s="10" t="s">
        <v>10021</v>
      </c>
      <c r="C7429" t="s">
        <v>17355</v>
      </c>
    </row>
    <row r="7430" spans="1:3" hidden="1" x14ac:dyDescent="0.25">
      <c r="A7430">
        <v>7429</v>
      </c>
      <c r="B7430" s="10" t="s">
        <v>10022</v>
      </c>
      <c r="C7430" t="s">
        <v>17356</v>
      </c>
    </row>
    <row r="7431" spans="1:3" hidden="1" x14ac:dyDescent="0.25">
      <c r="A7431">
        <v>7430</v>
      </c>
      <c r="B7431" s="10" t="s">
        <v>10023</v>
      </c>
      <c r="C7431" t="s">
        <v>2105</v>
      </c>
    </row>
    <row r="7432" spans="1:3" hidden="1" x14ac:dyDescent="0.25">
      <c r="A7432">
        <v>7431</v>
      </c>
      <c r="B7432" s="10" t="s">
        <v>10024</v>
      </c>
      <c r="C7432" t="s">
        <v>17357</v>
      </c>
    </row>
    <row r="7433" spans="1:3" hidden="1" x14ac:dyDescent="0.25">
      <c r="A7433">
        <v>7432</v>
      </c>
      <c r="B7433" s="10" t="s">
        <v>10025</v>
      </c>
      <c r="C7433" t="s">
        <v>17358</v>
      </c>
    </row>
    <row r="7434" spans="1:3" hidden="1" x14ac:dyDescent="0.25">
      <c r="A7434">
        <v>7433</v>
      </c>
      <c r="B7434" s="10" t="s">
        <v>10026</v>
      </c>
      <c r="C7434" t="s">
        <v>17359</v>
      </c>
    </row>
    <row r="7435" spans="1:3" hidden="1" x14ac:dyDescent="0.25">
      <c r="A7435">
        <v>7434</v>
      </c>
      <c r="B7435" s="10" t="s">
        <v>10027</v>
      </c>
      <c r="C7435" t="s">
        <v>17360</v>
      </c>
    </row>
    <row r="7436" spans="1:3" hidden="1" x14ac:dyDescent="0.25">
      <c r="A7436">
        <v>7435</v>
      </c>
      <c r="B7436" s="10" t="s">
        <v>10028</v>
      </c>
      <c r="C7436" t="s">
        <v>17361</v>
      </c>
    </row>
    <row r="7437" spans="1:3" hidden="1" x14ac:dyDescent="0.25">
      <c r="A7437">
        <v>7436</v>
      </c>
      <c r="B7437" s="10" t="s">
        <v>10029</v>
      </c>
      <c r="C7437" t="s">
        <v>17362</v>
      </c>
    </row>
    <row r="7438" spans="1:3" hidden="1" x14ac:dyDescent="0.25">
      <c r="A7438">
        <v>7437</v>
      </c>
      <c r="B7438" s="10" t="s">
        <v>10030</v>
      </c>
      <c r="C7438" t="s">
        <v>17363</v>
      </c>
    </row>
    <row r="7439" spans="1:3" hidden="1" x14ac:dyDescent="0.25">
      <c r="A7439">
        <v>7438</v>
      </c>
      <c r="B7439" s="10" t="s">
        <v>10031</v>
      </c>
      <c r="C7439" t="s">
        <v>17364</v>
      </c>
    </row>
    <row r="7440" spans="1:3" hidden="1" x14ac:dyDescent="0.25">
      <c r="A7440">
        <v>7439</v>
      </c>
      <c r="B7440" s="10" t="s">
        <v>10032</v>
      </c>
      <c r="C7440" t="s">
        <v>17365</v>
      </c>
    </row>
    <row r="7441" spans="1:3" hidden="1" x14ac:dyDescent="0.25">
      <c r="A7441">
        <v>7440</v>
      </c>
      <c r="B7441" s="10" t="s">
        <v>10033</v>
      </c>
      <c r="C7441" t="s">
        <v>17366</v>
      </c>
    </row>
    <row r="7442" spans="1:3" hidden="1" x14ac:dyDescent="0.25">
      <c r="A7442">
        <v>7441</v>
      </c>
      <c r="B7442" s="10" t="s">
        <v>10034</v>
      </c>
      <c r="C7442" t="s">
        <v>17367</v>
      </c>
    </row>
    <row r="7443" spans="1:3" hidden="1" x14ac:dyDescent="0.25">
      <c r="A7443">
        <v>7442</v>
      </c>
      <c r="B7443" s="10" t="s">
        <v>10035</v>
      </c>
      <c r="C7443" t="s">
        <v>17368</v>
      </c>
    </row>
    <row r="7444" spans="1:3" hidden="1" x14ac:dyDescent="0.25">
      <c r="A7444">
        <v>7443</v>
      </c>
      <c r="B7444" s="10" t="s">
        <v>10036</v>
      </c>
      <c r="C7444" t="s">
        <v>2106</v>
      </c>
    </row>
    <row r="7445" spans="1:3" hidden="1" x14ac:dyDescent="0.25">
      <c r="A7445">
        <v>7444</v>
      </c>
      <c r="B7445" s="10" t="s">
        <v>10037</v>
      </c>
      <c r="C7445" t="s">
        <v>17369</v>
      </c>
    </row>
    <row r="7446" spans="1:3" hidden="1" x14ac:dyDescent="0.25">
      <c r="A7446">
        <v>7445</v>
      </c>
      <c r="B7446" s="10" t="s">
        <v>10038</v>
      </c>
      <c r="C7446" t="s">
        <v>2107</v>
      </c>
    </row>
    <row r="7447" spans="1:3" hidden="1" x14ac:dyDescent="0.25">
      <c r="A7447">
        <v>7446</v>
      </c>
      <c r="B7447" s="10" t="s">
        <v>10039</v>
      </c>
      <c r="C7447" t="s">
        <v>2108</v>
      </c>
    </row>
    <row r="7448" spans="1:3" hidden="1" x14ac:dyDescent="0.25">
      <c r="A7448">
        <v>7447</v>
      </c>
      <c r="B7448" s="10" t="s">
        <v>10040</v>
      </c>
      <c r="C7448" t="s">
        <v>17370</v>
      </c>
    </row>
    <row r="7449" spans="1:3" hidden="1" x14ac:dyDescent="0.25">
      <c r="A7449">
        <v>7448</v>
      </c>
      <c r="B7449" s="10" t="s">
        <v>10041</v>
      </c>
      <c r="C7449" t="s">
        <v>17371</v>
      </c>
    </row>
    <row r="7450" spans="1:3" hidden="1" x14ac:dyDescent="0.25">
      <c r="A7450">
        <v>7449</v>
      </c>
      <c r="B7450" s="10" t="s">
        <v>10042</v>
      </c>
      <c r="C7450" t="s">
        <v>17372</v>
      </c>
    </row>
    <row r="7451" spans="1:3" hidden="1" x14ac:dyDescent="0.25">
      <c r="A7451">
        <v>7450</v>
      </c>
      <c r="B7451" s="10" t="s">
        <v>10043</v>
      </c>
      <c r="C7451" t="s">
        <v>17373</v>
      </c>
    </row>
    <row r="7452" spans="1:3" hidden="1" x14ac:dyDescent="0.25">
      <c r="A7452">
        <v>7451</v>
      </c>
      <c r="B7452" s="10" t="s">
        <v>10044</v>
      </c>
      <c r="C7452" t="s">
        <v>17374</v>
      </c>
    </row>
    <row r="7453" spans="1:3" hidden="1" x14ac:dyDescent="0.25">
      <c r="A7453">
        <v>7452</v>
      </c>
      <c r="B7453" s="10" t="s">
        <v>10045</v>
      </c>
      <c r="C7453" t="s">
        <v>17375</v>
      </c>
    </row>
    <row r="7454" spans="1:3" hidden="1" x14ac:dyDescent="0.25">
      <c r="A7454">
        <v>7453</v>
      </c>
      <c r="B7454" s="10" t="s">
        <v>10046</v>
      </c>
      <c r="C7454" t="s">
        <v>17376</v>
      </c>
    </row>
    <row r="7455" spans="1:3" hidden="1" x14ac:dyDescent="0.25">
      <c r="A7455">
        <v>7454</v>
      </c>
      <c r="B7455" s="10" t="s">
        <v>10047</v>
      </c>
      <c r="C7455" t="s">
        <v>17377</v>
      </c>
    </row>
    <row r="7456" spans="1:3" hidden="1" x14ac:dyDescent="0.25">
      <c r="A7456">
        <v>7455</v>
      </c>
      <c r="B7456" s="10" t="s">
        <v>10048</v>
      </c>
      <c r="C7456" t="s">
        <v>17378</v>
      </c>
    </row>
    <row r="7457" spans="1:3" hidden="1" x14ac:dyDescent="0.25">
      <c r="A7457">
        <v>7456</v>
      </c>
      <c r="B7457" s="10" t="s">
        <v>10049</v>
      </c>
      <c r="C7457" t="s">
        <v>17379</v>
      </c>
    </row>
    <row r="7458" spans="1:3" hidden="1" x14ac:dyDescent="0.25">
      <c r="A7458">
        <v>7457</v>
      </c>
      <c r="B7458" s="10" t="s">
        <v>10050</v>
      </c>
      <c r="C7458" t="s">
        <v>17380</v>
      </c>
    </row>
    <row r="7459" spans="1:3" hidden="1" x14ac:dyDescent="0.25">
      <c r="A7459">
        <v>7458</v>
      </c>
      <c r="B7459" s="10" t="s">
        <v>10051</v>
      </c>
      <c r="C7459" t="s">
        <v>17381</v>
      </c>
    </row>
    <row r="7460" spans="1:3" hidden="1" x14ac:dyDescent="0.25">
      <c r="A7460">
        <v>7459</v>
      </c>
      <c r="B7460" s="10" t="s">
        <v>10052</v>
      </c>
      <c r="C7460" t="s">
        <v>17382</v>
      </c>
    </row>
    <row r="7461" spans="1:3" hidden="1" x14ac:dyDescent="0.25">
      <c r="A7461">
        <v>7460</v>
      </c>
      <c r="B7461" s="10" t="s">
        <v>10053</v>
      </c>
      <c r="C7461" t="s">
        <v>17383</v>
      </c>
    </row>
    <row r="7462" spans="1:3" hidden="1" x14ac:dyDescent="0.25">
      <c r="A7462">
        <v>7461</v>
      </c>
      <c r="B7462" s="10" t="s">
        <v>10054</v>
      </c>
      <c r="C7462" t="s">
        <v>17384</v>
      </c>
    </row>
    <row r="7463" spans="1:3" hidden="1" x14ac:dyDescent="0.25">
      <c r="A7463">
        <v>7462</v>
      </c>
      <c r="B7463" s="10" t="s">
        <v>10055</v>
      </c>
      <c r="C7463" t="s">
        <v>17385</v>
      </c>
    </row>
    <row r="7464" spans="1:3" hidden="1" x14ac:dyDescent="0.25">
      <c r="A7464">
        <v>7463</v>
      </c>
      <c r="B7464" s="10" t="s">
        <v>10056</v>
      </c>
      <c r="C7464" t="s">
        <v>17386</v>
      </c>
    </row>
    <row r="7465" spans="1:3" hidden="1" x14ac:dyDescent="0.25">
      <c r="A7465">
        <v>7464</v>
      </c>
      <c r="B7465" s="10" t="s">
        <v>10057</v>
      </c>
      <c r="C7465" t="s">
        <v>17387</v>
      </c>
    </row>
    <row r="7466" spans="1:3" hidden="1" x14ac:dyDescent="0.25">
      <c r="A7466">
        <v>7465</v>
      </c>
      <c r="B7466" s="10" t="s">
        <v>10058</v>
      </c>
      <c r="C7466" t="s">
        <v>17388</v>
      </c>
    </row>
    <row r="7467" spans="1:3" hidden="1" x14ac:dyDescent="0.25">
      <c r="A7467">
        <v>7466</v>
      </c>
      <c r="B7467" s="10" t="s">
        <v>10059</v>
      </c>
      <c r="C7467" t="s">
        <v>17389</v>
      </c>
    </row>
    <row r="7468" spans="1:3" hidden="1" x14ac:dyDescent="0.25">
      <c r="A7468">
        <v>7467</v>
      </c>
      <c r="B7468" s="10" t="s">
        <v>10060</v>
      </c>
      <c r="C7468" t="s">
        <v>17390</v>
      </c>
    </row>
    <row r="7469" spans="1:3" hidden="1" x14ac:dyDescent="0.25">
      <c r="A7469">
        <v>7468</v>
      </c>
      <c r="B7469" s="10" t="s">
        <v>10061</v>
      </c>
      <c r="C7469" t="s">
        <v>17391</v>
      </c>
    </row>
    <row r="7470" spans="1:3" hidden="1" x14ac:dyDescent="0.25">
      <c r="A7470">
        <v>7469</v>
      </c>
      <c r="B7470" s="10" t="s">
        <v>10062</v>
      </c>
      <c r="C7470" t="s">
        <v>17392</v>
      </c>
    </row>
    <row r="7471" spans="1:3" hidden="1" x14ac:dyDescent="0.25">
      <c r="A7471">
        <v>7470</v>
      </c>
      <c r="B7471" s="10" t="s">
        <v>10063</v>
      </c>
      <c r="C7471" t="s">
        <v>17393</v>
      </c>
    </row>
    <row r="7472" spans="1:3" hidden="1" x14ac:dyDescent="0.25">
      <c r="A7472">
        <v>7471</v>
      </c>
      <c r="B7472" s="10" t="s">
        <v>10064</v>
      </c>
      <c r="C7472" t="s">
        <v>17394</v>
      </c>
    </row>
    <row r="7473" spans="1:3" hidden="1" x14ac:dyDescent="0.25">
      <c r="A7473">
        <v>7472</v>
      </c>
      <c r="B7473" s="10" t="s">
        <v>10065</v>
      </c>
      <c r="C7473" t="s">
        <v>17395</v>
      </c>
    </row>
    <row r="7474" spans="1:3" hidden="1" x14ac:dyDescent="0.25">
      <c r="A7474">
        <v>7473</v>
      </c>
      <c r="B7474" s="10" t="s">
        <v>10066</v>
      </c>
      <c r="C7474" t="s">
        <v>17396</v>
      </c>
    </row>
    <row r="7475" spans="1:3" hidden="1" x14ac:dyDescent="0.25">
      <c r="A7475">
        <v>7474</v>
      </c>
      <c r="B7475" s="10" t="s">
        <v>10067</v>
      </c>
      <c r="C7475" t="s">
        <v>17397</v>
      </c>
    </row>
    <row r="7476" spans="1:3" hidden="1" x14ac:dyDescent="0.25">
      <c r="A7476">
        <v>7475</v>
      </c>
      <c r="B7476" s="10" t="s">
        <v>10068</v>
      </c>
      <c r="C7476" t="s">
        <v>17398</v>
      </c>
    </row>
    <row r="7477" spans="1:3" hidden="1" x14ac:dyDescent="0.25">
      <c r="A7477">
        <v>7476</v>
      </c>
      <c r="B7477" s="10" t="s">
        <v>10069</v>
      </c>
      <c r="C7477" t="s">
        <v>17399</v>
      </c>
    </row>
    <row r="7478" spans="1:3" hidden="1" x14ac:dyDescent="0.25">
      <c r="A7478">
        <v>7477</v>
      </c>
      <c r="B7478" s="10" t="s">
        <v>10070</v>
      </c>
      <c r="C7478" t="s">
        <v>17400</v>
      </c>
    </row>
    <row r="7479" spans="1:3" hidden="1" x14ac:dyDescent="0.25">
      <c r="A7479">
        <v>7478</v>
      </c>
      <c r="B7479" s="10" t="s">
        <v>10071</v>
      </c>
      <c r="C7479" t="s">
        <v>17401</v>
      </c>
    </row>
    <row r="7480" spans="1:3" hidden="1" x14ac:dyDescent="0.25">
      <c r="A7480">
        <v>7479</v>
      </c>
      <c r="B7480" s="10" t="s">
        <v>10072</v>
      </c>
      <c r="C7480" t="s">
        <v>17402</v>
      </c>
    </row>
    <row r="7481" spans="1:3" hidden="1" x14ac:dyDescent="0.25">
      <c r="A7481">
        <v>7480</v>
      </c>
      <c r="B7481" s="10" t="s">
        <v>10073</v>
      </c>
      <c r="C7481" t="s">
        <v>17403</v>
      </c>
    </row>
    <row r="7482" spans="1:3" hidden="1" x14ac:dyDescent="0.25">
      <c r="A7482">
        <v>7481</v>
      </c>
      <c r="B7482" s="10" t="s">
        <v>10074</v>
      </c>
      <c r="C7482" t="s">
        <v>17404</v>
      </c>
    </row>
    <row r="7483" spans="1:3" hidden="1" x14ac:dyDescent="0.25">
      <c r="A7483">
        <v>7482</v>
      </c>
      <c r="B7483" s="10" t="s">
        <v>10075</v>
      </c>
      <c r="C7483" t="s">
        <v>17405</v>
      </c>
    </row>
    <row r="7484" spans="1:3" hidden="1" x14ac:dyDescent="0.25">
      <c r="A7484">
        <v>7483</v>
      </c>
      <c r="B7484" s="10" t="s">
        <v>10076</v>
      </c>
      <c r="C7484" t="s">
        <v>17406</v>
      </c>
    </row>
    <row r="7485" spans="1:3" hidden="1" x14ac:dyDescent="0.25">
      <c r="A7485">
        <v>7484</v>
      </c>
      <c r="B7485" s="10" t="s">
        <v>10077</v>
      </c>
      <c r="C7485" t="s">
        <v>17407</v>
      </c>
    </row>
    <row r="7486" spans="1:3" hidden="1" x14ac:dyDescent="0.25">
      <c r="A7486">
        <v>7485</v>
      </c>
      <c r="B7486" s="10" t="s">
        <v>10078</v>
      </c>
      <c r="C7486" t="s">
        <v>17408</v>
      </c>
    </row>
    <row r="7487" spans="1:3" hidden="1" x14ac:dyDescent="0.25">
      <c r="A7487">
        <v>7486</v>
      </c>
      <c r="B7487" s="10" t="s">
        <v>10079</v>
      </c>
      <c r="C7487" t="s">
        <v>2109</v>
      </c>
    </row>
    <row r="7488" spans="1:3" hidden="1" x14ac:dyDescent="0.25">
      <c r="A7488">
        <v>7487</v>
      </c>
      <c r="B7488" s="10" t="s">
        <v>10080</v>
      </c>
      <c r="C7488" t="s">
        <v>17409</v>
      </c>
    </row>
    <row r="7489" spans="1:3" hidden="1" x14ac:dyDescent="0.25">
      <c r="A7489">
        <v>7488</v>
      </c>
      <c r="B7489" s="10" t="s">
        <v>10081</v>
      </c>
      <c r="C7489" t="s">
        <v>17410</v>
      </c>
    </row>
    <row r="7490" spans="1:3" hidden="1" x14ac:dyDescent="0.25">
      <c r="A7490">
        <v>7489</v>
      </c>
      <c r="B7490" s="10" t="s">
        <v>10082</v>
      </c>
      <c r="C7490" t="s">
        <v>17411</v>
      </c>
    </row>
    <row r="7491" spans="1:3" hidden="1" x14ac:dyDescent="0.25">
      <c r="A7491">
        <v>7490</v>
      </c>
      <c r="B7491" s="10" t="s">
        <v>10083</v>
      </c>
      <c r="C7491" t="s">
        <v>17412</v>
      </c>
    </row>
    <row r="7492" spans="1:3" hidden="1" x14ac:dyDescent="0.25">
      <c r="A7492">
        <v>7491</v>
      </c>
      <c r="B7492" s="10" t="s">
        <v>10084</v>
      </c>
      <c r="C7492" t="s">
        <v>17413</v>
      </c>
    </row>
    <row r="7493" spans="1:3" hidden="1" x14ac:dyDescent="0.25">
      <c r="A7493">
        <v>7492</v>
      </c>
      <c r="B7493" s="10" t="s">
        <v>10085</v>
      </c>
      <c r="C7493" t="s">
        <v>17414</v>
      </c>
    </row>
    <row r="7494" spans="1:3" hidden="1" x14ac:dyDescent="0.25">
      <c r="A7494">
        <v>7493</v>
      </c>
      <c r="B7494" s="10" t="s">
        <v>10086</v>
      </c>
      <c r="C7494" t="s">
        <v>17415</v>
      </c>
    </row>
    <row r="7495" spans="1:3" hidden="1" x14ac:dyDescent="0.25">
      <c r="A7495">
        <v>7494</v>
      </c>
      <c r="B7495" s="10" t="s">
        <v>10087</v>
      </c>
      <c r="C7495" t="s">
        <v>17416</v>
      </c>
    </row>
    <row r="7496" spans="1:3" hidden="1" x14ac:dyDescent="0.25">
      <c r="A7496">
        <v>7495</v>
      </c>
      <c r="B7496" s="10" t="s">
        <v>10088</v>
      </c>
      <c r="C7496" t="s">
        <v>2110</v>
      </c>
    </row>
    <row r="7497" spans="1:3" hidden="1" x14ac:dyDescent="0.25">
      <c r="A7497">
        <v>7496</v>
      </c>
      <c r="B7497" s="10" t="s">
        <v>10089</v>
      </c>
      <c r="C7497" t="s">
        <v>17417</v>
      </c>
    </row>
    <row r="7498" spans="1:3" hidden="1" x14ac:dyDescent="0.25">
      <c r="A7498">
        <v>7497</v>
      </c>
      <c r="B7498" s="10" t="s">
        <v>10090</v>
      </c>
      <c r="C7498" t="s">
        <v>17418</v>
      </c>
    </row>
    <row r="7499" spans="1:3" hidden="1" x14ac:dyDescent="0.25">
      <c r="A7499">
        <v>7498</v>
      </c>
      <c r="B7499" s="10" t="s">
        <v>10091</v>
      </c>
      <c r="C7499" t="s">
        <v>17419</v>
      </c>
    </row>
    <row r="7500" spans="1:3" hidden="1" x14ac:dyDescent="0.25">
      <c r="A7500">
        <v>7499</v>
      </c>
      <c r="B7500" s="10" t="s">
        <v>10092</v>
      </c>
      <c r="C7500" t="s">
        <v>17420</v>
      </c>
    </row>
    <row r="7501" spans="1:3" hidden="1" x14ac:dyDescent="0.25">
      <c r="A7501">
        <v>7500</v>
      </c>
      <c r="B7501" s="10" t="s">
        <v>10093</v>
      </c>
      <c r="C7501" t="s">
        <v>17421</v>
      </c>
    </row>
    <row r="7502" spans="1:3" hidden="1" x14ac:dyDescent="0.25">
      <c r="A7502">
        <v>7501</v>
      </c>
      <c r="B7502" s="10" t="s">
        <v>10094</v>
      </c>
      <c r="C7502" t="s">
        <v>17422</v>
      </c>
    </row>
    <row r="7503" spans="1:3" hidden="1" x14ac:dyDescent="0.25">
      <c r="A7503">
        <v>7502</v>
      </c>
      <c r="B7503" s="10" t="s">
        <v>10095</v>
      </c>
      <c r="C7503" t="s">
        <v>17423</v>
      </c>
    </row>
    <row r="7504" spans="1:3" hidden="1" x14ac:dyDescent="0.25">
      <c r="A7504">
        <v>7503</v>
      </c>
      <c r="B7504" s="10" t="s">
        <v>10096</v>
      </c>
      <c r="C7504" t="s">
        <v>17424</v>
      </c>
    </row>
    <row r="7505" spans="1:3" hidden="1" x14ac:dyDescent="0.25">
      <c r="A7505">
        <v>7504</v>
      </c>
      <c r="B7505" s="10" t="s">
        <v>10097</v>
      </c>
      <c r="C7505" t="s">
        <v>17425</v>
      </c>
    </row>
    <row r="7506" spans="1:3" hidden="1" x14ac:dyDescent="0.25">
      <c r="A7506">
        <v>7505</v>
      </c>
      <c r="B7506" s="10" t="s">
        <v>10098</v>
      </c>
      <c r="C7506" t="s">
        <v>17426</v>
      </c>
    </row>
    <row r="7507" spans="1:3" hidden="1" x14ac:dyDescent="0.25">
      <c r="A7507">
        <v>7506</v>
      </c>
      <c r="B7507" s="10" t="s">
        <v>10099</v>
      </c>
      <c r="C7507" t="s">
        <v>17427</v>
      </c>
    </row>
    <row r="7508" spans="1:3" hidden="1" x14ac:dyDescent="0.25">
      <c r="A7508">
        <v>7507</v>
      </c>
      <c r="B7508" s="10" t="s">
        <v>10100</v>
      </c>
      <c r="C7508" t="s">
        <v>17428</v>
      </c>
    </row>
    <row r="7509" spans="1:3" hidden="1" x14ac:dyDescent="0.25">
      <c r="A7509">
        <v>7508</v>
      </c>
      <c r="B7509" s="10" t="s">
        <v>10101</v>
      </c>
      <c r="C7509" t="s">
        <v>17429</v>
      </c>
    </row>
    <row r="7510" spans="1:3" hidden="1" x14ac:dyDescent="0.25">
      <c r="A7510">
        <v>7509</v>
      </c>
      <c r="B7510" s="10" t="s">
        <v>10102</v>
      </c>
      <c r="C7510" t="s">
        <v>17430</v>
      </c>
    </row>
    <row r="7511" spans="1:3" hidden="1" x14ac:dyDescent="0.25">
      <c r="A7511">
        <v>7510</v>
      </c>
      <c r="B7511" s="10" t="s">
        <v>10103</v>
      </c>
      <c r="C7511" t="s">
        <v>17431</v>
      </c>
    </row>
    <row r="7512" spans="1:3" hidden="1" x14ac:dyDescent="0.25">
      <c r="A7512">
        <v>7511</v>
      </c>
      <c r="B7512" s="10" t="s">
        <v>10104</v>
      </c>
      <c r="C7512" t="s">
        <v>17432</v>
      </c>
    </row>
    <row r="7513" spans="1:3" hidden="1" x14ac:dyDescent="0.25">
      <c r="A7513">
        <v>7512</v>
      </c>
      <c r="B7513" s="10" t="s">
        <v>10105</v>
      </c>
      <c r="C7513" t="s">
        <v>17433</v>
      </c>
    </row>
    <row r="7514" spans="1:3" hidden="1" x14ac:dyDescent="0.25">
      <c r="A7514">
        <v>7513</v>
      </c>
      <c r="B7514" s="10" t="s">
        <v>10106</v>
      </c>
      <c r="C7514" t="s">
        <v>17434</v>
      </c>
    </row>
    <row r="7515" spans="1:3" hidden="1" x14ac:dyDescent="0.25">
      <c r="A7515">
        <v>7514</v>
      </c>
      <c r="B7515" s="10" t="s">
        <v>10107</v>
      </c>
      <c r="C7515" t="s">
        <v>17435</v>
      </c>
    </row>
    <row r="7516" spans="1:3" hidden="1" x14ac:dyDescent="0.25">
      <c r="A7516">
        <v>7515</v>
      </c>
      <c r="B7516" s="10" t="s">
        <v>10108</v>
      </c>
      <c r="C7516" t="s">
        <v>17436</v>
      </c>
    </row>
    <row r="7517" spans="1:3" hidden="1" x14ac:dyDescent="0.25">
      <c r="A7517">
        <v>7516</v>
      </c>
      <c r="B7517" s="10" t="s">
        <v>10109</v>
      </c>
      <c r="C7517" t="s">
        <v>17437</v>
      </c>
    </row>
    <row r="7518" spans="1:3" hidden="1" x14ac:dyDescent="0.25">
      <c r="A7518">
        <v>7517</v>
      </c>
      <c r="B7518" s="10" t="s">
        <v>10110</v>
      </c>
      <c r="C7518" t="s">
        <v>17438</v>
      </c>
    </row>
    <row r="7519" spans="1:3" hidden="1" x14ac:dyDescent="0.25">
      <c r="A7519">
        <v>7518</v>
      </c>
      <c r="B7519" s="10" t="s">
        <v>10111</v>
      </c>
      <c r="C7519" t="s">
        <v>17439</v>
      </c>
    </row>
    <row r="7520" spans="1:3" hidden="1" x14ac:dyDescent="0.25">
      <c r="A7520">
        <v>7519</v>
      </c>
      <c r="B7520" s="10" t="s">
        <v>10112</v>
      </c>
      <c r="C7520" t="s">
        <v>17440</v>
      </c>
    </row>
    <row r="7521" spans="1:3" hidden="1" x14ac:dyDescent="0.25">
      <c r="A7521">
        <v>7520</v>
      </c>
      <c r="B7521" s="10" t="s">
        <v>10113</v>
      </c>
      <c r="C7521" t="s">
        <v>17441</v>
      </c>
    </row>
    <row r="7522" spans="1:3" hidden="1" x14ac:dyDescent="0.25">
      <c r="A7522">
        <v>7521</v>
      </c>
      <c r="B7522" s="10" t="s">
        <v>10114</v>
      </c>
      <c r="C7522" t="s">
        <v>17442</v>
      </c>
    </row>
    <row r="7523" spans="1:3" hidden="1" x14ac:dyDescent="0.25">
      <c r="A7523">
        <v>7522</v>
      </c>
      <c r="B7523" s="10" t="s">
        <v>10115</v>
      </c>
      <c r="C7523" t="s">
        <v>17443</v>
      </c>
    </row>
    <row r="7524" spans="1:3" hidden="1" x14ac:dyDescent="0.25">
      <c r="A7524">
        <v>7523</v>
      </c>
      <c r="B7524" s="10" t="s">
        <v>10116</v>
      </c>
      <c r="C7524" t="s">
        <v>17444</v>
      </c>
    </row>
    <row r="7525" spans="1:3" hidden="1" x14ac:dyDescent="0.25">
      <c r="A7525">
        <v>7524</v>
      </c>
      <c r="B7525" s="10" t="s">
        <v>10117</v>
      </c>
      <c r="C7525" t="s">
        <v>17445</v>
      </c>
    </row>
    <row r="7526" spans="1:3" hidden="1" x14ac:dyDescent="0.25">
      <c r="A7526">
        <v>7525</v>
      </c>
      <c r="B7526" s="10" t="s">
        <v>10118</v>
      </c>
      <c r="C7526" t="s">
        <v>17446</v>
      </c>
    </row>
    <row r="7527" spans="1:3" hidden="1" x14ac:dyDescent="0.25">
      <c r="A7527">
        <v>7526</v>
      </c>
      <c r="B7527" s="10" t="s">
        <v>10119</v>
      </c>
      <c r="C7527" t="s">
        <v>17447</v>
      </c>
    </row>
    <row r="7528" spans="1:3" hidden="1" x14ac:dyDescent="0.25">
      <c r="A7528">
        <v>7527</v>
      </c>
      <c r="B7528" s="10" t="s">
        <v>10120</v>
      </c>
      <c r="C7528" t="s">
        <v>17448</v>
      </c>
    </row>
    <row r="7529" spans="1:3" hidden="1" x14ac:dyDescent="0.25">
      <c r="A7529">
        <v>7528</v>
      </c>
      <c r="B7529" s="10" t="s">
        <v>10121</v>
      </c>
      <c r="C7529" t="s">
        <v>17449</v>
      </c>
    </row>
    <row r="7530" spans="1:3" hidden="1" x14ac:dyDescent="0.25">
      <c r="A7530">
        <v>7529</v>
      </c>
      <c r="B7530" s="10" t="s">
        <v>10122</v>
      </c>
      <c r="C7530" t="s">
        <v>17450</v>
      </c>
    </row>
    <row r="7531" spans="1:3" hidden="1" x14ac:dyDescent="0.25">
      <c r="A7531">
        <v>7530</v>
      </c>
      <c r="B7531" s="10" t="s">
        <v>10123</v>
      </c>
      <c r="C7531" t="s">
        <v>17451</v>
      </c>
    </row>
    <row r="7532" spans="1:3" hidden="1" x14ac:dyDescent="0.25">
      <c r="A7532">
        <v>7531</v>
      </c>
      <c r="B7532" s="10" t="s">
        <v>10124</v>
      </c>
      <c r="C7532" t="s">
        <v>17452</v>
      </c>
    </row>
    <row r="7533" spans="1:3" hidden="1" x14ac:dyDescent="0.25">
      <c r="A7533">
        <v>7532</v>
      </c>
      <c r="B7533" s="10" t="s">
        <v>10125</v>
      </c>
      <c r="C7533" t="s">
        <v>17453</v>
      </c>
    </row>
    <row r="7534" spans="1:3" hidden="1" x14ac:dyDescent="0.25">
      <c r="A7534">
        <v>7533</v>
      </c>
      <c r="B7534" s="10" t="s">
        <v>10126</v>
      </c>
      <c r="C7534" t="s">
        <v>17454</v>
      </c>
    </row>
    <row r="7535" spans="1:3" hidden="1" x14ac:dyDescent="0.25">
      <c r="A7535">
        <v>7534</v>
      </c>
      <c r="B7535" s="10" t="s">
        <v>10127</v>
      </c>
      <c r="C7535" t="s">
        <v>17455</v>
      </c>
    </row>
    <row r="7536" spans="1:3" hidden="1" x14ac:dyDescent="0.25">
      <c r="A7536">
        <v>7535</v>
      </c>
      <c r="B7536" s="10" t="s">
        <v>10128</v>
      </c>
      <c r="C7536" t="s">
        <v>17456</v>
      </c>
    </row>
    <row r="7537" spans="1:3" hidden="1" x14ac:dyDescent="0.25">
      <c r="A7537">
        <v>7536</v>
      </c>
      <c r="B7537" s="10" t="s">
        <v>10129</v>
      </c>
      <c r="C7537" t="s">
        <v>17457</v>
      </c>
    </row>
    <row r="7538" spans="1:3" hidden="1" x14ac:dyDescent="0.25">
      <c r="A7538">
        <v>7537</v>
      </c>
      <c r="B7538" s="10" t="s">
        <v>10130</v>
      </c>
      <c r="C7538" t="s">
        <v>17458</v>
      </c>
    </row>
    <row r="7539" spans="1:3" hidden="1" x14ac:dyDescent="0.25">
      <c r="A7539">
        <v>7538</v>
      </c>
      <c r="B7539" s="10" t="s">
        <v>10131</v>
      </c>
      <c r="C7539" t="s">
        <v>17459</v>
      </c>
    </row>
    <row r="7540" spans="1:3" hidden="1" x14ac:dyDescent="0.25">
      <c r="A7540">
        <v>7539</v>
      </c>
      <c r="B7540" s="10" t="s">
        <v>10132</v>
      </c>
      <c r="C7540" t="s">
        <v>17460</v>
      </c>
    </row>
    <row r="7541" spans="1:3" hidden="1" x14ac:dyDescent="0.25">
      <c r="A7541">
        <v>7540</v>
      </c>
      <c r="B7541" s="10" t="s">
        <v>10133</v>
      </c>
      <c r="C7541" t="s">
        <v>17461</v>
      </c>
    </row>
    <row r="7542" spans="1:3" hidden="1" x14ac:dyDescent="0.25">
      <c r="A7542">
        <v>7541</v>
      </c>
      <c r="B7542" s="10" t="s">
        <v>10134</v>
      </c>
      <c r="C7542" t="s">
        <v>17462</v>
      </c>
    </row>
    <row r="7543" spans="1:3" hidden="1" x14ac:dyDescent="0.25">
      <c r="A7543">
        <v>7542</v>
      </c>
      <c r="B7543" s="10" t="s">
        <v>10135</v>
      </c>
      <c r="C7543" t="s">
        <v>17463</v>
      </c>
    </row>
    <row r="7544" spans="1:3" hidden="1" x14ac:dyDescent="0.25">
      <c r="A7544">
        <v>7543</v>
      </c>
      <c r="B7544" s="10" t="s">
        <v>10136</v>
      </c>
      <c r="C7544" t="s">
        <v>17464</v>
      </c>
    </row>
    <row r="7545" spans="1:3" hidden="1" x14ac:dyDescent="0.25">
      <c r="A7545">
        <v>7544</v>
      </c>
      <c r="B7545" s="10" t="s">
        <v>10137</v>
      </c>
      <c r="C7545" t="s">
        <v>17465</v>
      </c>
    </row>
    <row r="7546" spans="1:3" hidden="1" x14ac:dyDescent="0.25">
      <c r="A7546">
        <v>7545</v>
      </c>
      <c r="B7546" s="10" t="s">
        <v>10138</v>
      </c>
      <c r="C7546" t="s">
        <v>17466</v>
      </c>
    </row>
    <row r="7547" spans="1:3" hidden="1" x14ac:dyDescent="0.25">
      <c r="A7547">
        <v>7546</v>
      </c>
      <c r="B7547" s="10" t="s">
        <v>10139</v>
      </c>
      <c r="C7547" t="s">
        <v>17467</v>
      </c>
    </row>
    <row r="7548" spans="1:3" hidden="1" x14ac:dyDescent="0.25">
      <c r="A7548">
        <v>7547</v>
      </c>
      <c r="B7548" s="10" t="s">
        <v>10140</v>
      </c>
      <c r="C7548" t="s">
        <v>17468</v>
      </c>
    </row>
    <row r="7549" spans="1:3" hidden="1" x14ac:dyDescent="0.25">
      <c r="A7549">
        <v>7548</v>
      </c>
      <c r="B7549" s="10" t="s">
        <v>10141</v>
      </c>
      <c r="C7549" t="s">
        <v>17469</v>
      </c>
    </row>
    <row r="7550" spans="1:3" hidden="1" x14ac:dyDescent="0.25">
      <c r="A7550">
        <v>7549</v>
      </c>
      <c r="B7550" s="10" t="s">
        <v>10142</v>
      </c>
      <c r="C7550" t="s">
        <v>17470</v>
      </c>
    </row>
    <row r="7551" spans="1:3" hidden="1" x14ac:dyDescent="0.25">
      <c r="A7551">
        <v>7550</v>
      </c>
      <c r="B7551" s="10" t="s">
        <v>10143</v>
      </c>
      <c r="C7551" t="s">
        <v>17471</v>
      </c>
    </row>
    <row r="7552" spans="1:3" hidden="1" x14ac:dyDescent="0.25">
      <c r="A7552">
        <v>7551</v>
      </c>
      <c r="B7552" s="10" t="s">
        <v>10144</v>
      </c>
      <c r="C7552" t="s">
        <v>17472</v>
      </c>
    </row>
    <row r="7553" spans="1:3" hidden="1" x14ac:dyDescent="0.25">
      <c r="A7553">
        <v>7552</v>
      </c>
      <c r="B7553" s="10" t="s">
        <v>10145</v>
      </c>
      <c r="C7553" t="s">
        <v>17473</v>
      </c>
    </row>
    <row r="7554" spans="1:3" hidden="1" x14ac:dyDescent="0.25">
      <c r="A7554">
        <v>7553</v>
      </c>
      <c r="B7554" s="10" t="s">
        <v>10146</v>
      </c>
      <c r="C7554" t="s">
        <v>17474</v>
      </c>
    </row>
    <row r="7555" spans="1:3" hidden="1" x14ac:dyDescent="0.25">
      <c r="A7555">
        <v>7554</v>
      </c>
      <c r="B7555" s="10" t="s">
        <v>10147</v>
      </c>
      <c r="C7555" t="s">
        <v>17475</v>
      </c>
    </row>
    <row r="7556" spans="1:3" hidden="1" x14ac:dyDescent="0.25">
      <c r="A7556">
        <v>7555</v>
      </c>
      <c r="B7556" s="10" t="s">
        <v>10148</v>
      </c>
      <c r="C7556" t="s">
        <v>17476</v>
      </c>
    </row>
    <row r="7557" spans="1:3" hidden="1" x14ac:dyDescent="0.25">
      <c r="A7557">
        <v>7556</v>
      </c>
      <c r="B7557" s="10" t="s">
        <v>10149</v>
      </c>
      <c r="C7557" t="s">
        <v>17477</v>
      </c>
    </row>
    <row r="7558" spans="1:3" hidden="1" x14ac:dyDescent="0.25">
      <c r="A7558">
        <v>7557</v>
      </c>
      <c r="B7558" s="10" t="s">
        <v>10150</v>
      </c>
      <c r="C7558" t="s">
        <v>17478</v>
      </c>
    </row>
    <row r="7559" spans="1:3" hidden="1" x14ac:dyDescent="0.25">
      <c r="A7559">
        <v>7558</v>
      </c>
      <c r="B7559" s="10" t="s">
        <v>10151</v>
      </c>
      <c r="C7559" t="s">
        <v>17479</v>
      </c>
    </row>
    <row r="7560" spans="1:3" hidden="1" x14ac:dyDescent="0.25">
      <c r="A7560">
        <v>7559</v>
      </c>
      <c r="B7560" s="10" t="s">
        <v>10152</v>
      </c>
      <c r="C7560" t="s">
        <v>17480</v>
      </c>
    </row>
    <row r="7561" spans="1:3" hidden="1" x14ac:dyDescent="0.25">
      <c r="A7561">
        <v>7560</v>
      </c>
      <c r="B7561" s="10" t="s">
        <v>10153</v>
      </c>
      <c r="C7561" t="s">
        <v>17481</v>
      </c>
    </row>
    <row r="7562" spans="1:3" hidden="1" x14ac:dyDescent="0.25">
      <c r="A7562">
        <v>7561</v>
      </c>
      <c r="B7562" s="10" t="s">
        <v>10154</v>
      </c>
      <c r="C7562" t="s">
        <v>17482</v>
      </c>
    </row>
    <row r="7563" spans="1:3" hidden="1" x14ac:dyDescent="0.25">
      <c r="A7563">
        <v>7562</v>
      </c>
      <c r="B7563" s="10" t="s">
        <v>10155</v>
      </c>
      <c r="C7563" t="s">
        <v>17483</v>
      </c>
    </row>
    <row r="7564" spans="1:3" hidden="1" x14ac:dyDescent="0.25">
      <c r="A7564">
        <v>7563</v>
      </c>
      <c r="B7564" s="10" t="s">
        <v>10156</v>
      </c>
      <c r="C7564" t="s">
        <v>17484</v>
      </c>
    </row>
    <row r="7565" spans="1:3" hidden="1" x14ac:dyDescent="0.25">
      <c r="A7565">
        <v>7564</v>
      </c>
      <c r="B7565" s="10" t="s">
        <v>10157</v>
      </c>
      <c r="C7565" t="s">
        <v>17485</v>
      </c>
    </row>
    <row r="7566" spans="1:3" hidden="1" x14ac:dyDescent="0.25">
      <c r="A7566">
        <v>7565</v>
      </c>
      <c r="B7566" s="10" t="s">
        <v>10158</v>
      </c>
      <c r="C7566" t="s">
        <v>17486</v>
      </c>
    </row>
    <row r="7567" spans="1:3" hidden="1" x14ac:dyDescent="0.25">
      <c r="A7567">
        <v>7566</v>
      </c>
      <c r="B7567" s="10" t="s">
        <v>10159</v>
      </c>
      <c r="C7567" t="s">
        <v>17487</v>
      </c>
    </row>
    <row r="7568" spans="1:3" hidden="1" x14ac:dyDescent="0.25">
      <c r="A7568">
        <v>7567</v>
      </c>
      <c r="B7568" s="10" t="s">
        <v>10160</v>
      </c>
      <c r="C7568" t="s">
        <v>17488</v>
      </c>
    </row>
    <row r="7569" spans="1:3" hidden="1" x14ac:dyDescent="0.25">
      <c r="A7569">
        <v>7568</v>
      </c>
      <c r="B7569" s="10" t="s">
        <v>10161</v>
      </c>
      <c r="C7569" t="s">
        <v>17489</v>
      </c>
    </row>
    <row r="7570" spans="1:3" hidden="1" x14ac:dyDescent="0.25">
      <c r="A7570">
        <v>7569</v>
      </c>
      <c r="B7570" s="10" t="s">
        <v>10162</v>
      </c>
      <c r="C7570" t="s">
        <v>17490</v>
      </c>
    </row>
    <row r="7571" spans="1:3" hidden="1" x14ac:dyDescent="0.25">
      <c r="A7571">
        <v>7570</v>
      </c>
      <c r="B7571" s="10" t="s">
        <v>10163</v>
      </c>
      <c r="C7571" t="s">
        <v>17491</v>
      </c>
    </row>
    <row r="7572" spans="1:3" hidden="1" x14ac:dyDescent="0.25">
      <c r="A7572">
        <v>7571</v>
      </c>
      <c r="B7572" s="10" t="s">
        <v>10164</v>
      </c>
      <c r="C7572" t="s">
        <v>17492</v>
      </c>
    </row>
    <row r="7573" spans="1:3" hidden="1" x14ac:dyDescent="0.25">
      <c r="A7573">
        <v>7572</v>
      </c>
      <c r="B7573" s="10" t="s">
        <v>10165</v>
      </c>
      <c r="C7573" t="s">
        <v>17493</v>
      </c>
    </row>
    <row r="7574" spans="1:3" hidden="1" x14ac:dyDescent="0.25">
      <c r="A7574">
        <v>7573</v>
      </c>
      <c r="B7574" s="10" t="s">
        <v>10166</v>
      </c>
      <c r="C7574" t="s">
        <v>17494</v>
      </c>
    </row>
    <row r="7575" spans="1:3" hidden="1" x14ac:dyDescent="0.25">
      <c r="A7575">
        <v>7574</v>
      </c>
      <c r="B7575" s="10" t="s">
        <v>10167</v>
      </c>
      <c r="C7575" t="s">
        <v>2111</v>
      </c>
    </row>
    <row r="7576" spans="1:3" hidden="1" x14ac:dyDescent="0.25">
      <c r="A7576">
        <v>7575</v>
      </c>
      <c r="B7576" s="10" t="s">
        <v>10168</v>
      </c>
      <c r="C7576" t="s">
        <v>17495</v>
      </c>
    </row>
    <row r="7577" spans="1:3" hidden="1" x14ac:dyDescent="0.25">
      <c r="A7577">
        <v>7576</v>
      </c>
      <c r="B7577" s="10" t="s">
        <v>10169</v>
      </c>
      <c r="C7577" t="s">
        <v>2112</v>
      </c>
    </row>
    <row r="7578" spans="1:3" hidden="1" x14ac:dyDescent="0.25">
      <c r="A7578">
        <v>7577</v>
      </c>
      <c r="B7578" s="10" t="s">
        <v>10170</v>
      </c>
      <c r="C7578" t="s">
        <v>2113</v>
      </c>
    </row>
    <row r="7579" spans="1:3" hidden="1" x14ac:dyDescent="0.25">
      <c r="A7579">
        <v>7578</v>
      </c>
      <c r="B7579" s="10" t="s">
        <v>10171</v>
      </c>
      <c r="C7579" t="s">
        <v>17496</v>
      </c>
    </row>
    <row r="7580" spans="1:3" hidden="1" x14ac:dyDescent="0.25">
      <c r="A7580">
        <v>7579</v>
      </c>
      <c r="B7580" s="10" t="s">
        <v>10172</v>
      </c>
      <c r="C7580" t="s">
        <v>17497</v>
      </c>
    </row>
    <row r="7581" spans="1:3" hidden="1" x14ac:dyDescent="0.25">
      <c r="A7581">
        <v>7580</v>
      </c>
      <c r="B7581" s="10" t="s">
        <v>10173</v>
      </c>
      <c r="C7581" t="s">
        <v>17498</v>
      </c>
    </row>
    <row r="7582" spans="1:3" hidden="1" x14ac:dyDescent="0.25">
      <c r="A7582">
        <v>7581</v>
      </c>
      <c r="B7582" s="10" t="s">
        <v>10174</v>
      </c>
      <c r="C7582" t="s">
        <v>17499</v>
      </c>
    </row>
    <row r="7583" spans="1:3" hidden="1" x14ac:dyDescent="0.25">
      <c r="A7583">
        <v>7582</v>
      </c>
      <c r="B7583" s="10" t="s">
        <v>10175</v>
      </c>
      <c r="C7583" t="s">
        <v>17500</v>
      </c>
    </row>
    <row r="7584" spans="1:3" hidden="1" x14ac:dyDescent="0.25">
      <c r="A7584">
        <v>7583</v>
      </c>
      <c r="B7584" s="10" t="s">
        <v>10176</v>
      </c>
      <c r="C7584" t="s">
        <v>17501</v>
      </c>
    </row>
    <row r="7585" spans="1:3" hidden="1" x14ac:dyDescent="0.25">
      <c r="A7585">
        <v>7584</v>
      </c>
      <c r="B7585" s="10" t="s">
        <v>10177</v>
      </c>
      <c r="C7585" t="s">
        <v>17502</v>
      </c>
    </row>
    <row r="7586" spans="1:3" hidden="1" x14ac:dyDescent="0.25">
      <c r="A7586">
        <v>7585</v>
      </c>
      <c r="B7586" s="10" t="s">
        <v>10178</v>
      </c>
      <c r="C7586" t="s">
        <v>17503</v>
      </c>
    </row>
    <row r="7587" spans="1:3" hidden="1" x14ac:dyDescent="0.25">
      <c r="A7587">
        <v>7586</v>
      </c>
      <c r="B7587" s="10" t="s">
        <v>10179</v>
      </c>
      <c r="C7587" t="s">
        <v>17504</v>
      </c>
    </row>
    <row r="7588" spans="1:3" hidden="1" x14ac:dyDescent="0.25">
      <c r="A7588">
        <v>7587</v>
      </c>
      <c r="B7588" s="10" t="s">
        <v>10180</v>
      </c>
      <c r="C7588" t="s">
        <v>17505</v>
      </c>
    </row>
    <row r="7589" spans="1:3" hidden="1" x14ac:dyDescent="0.25">
      <c r="A7589">
        <v>7588</v>
      </c>
      <c r="B7589" s="10" t="s">
        <v>10181</v>
      </c>
      <c r="C7589" t="s">
        <v>17506</v>
      </c>
    </row>
    <row r="7590" spans="1:3" hidden="1" x14ac:dyDescent="0.25">
      <c r="A7590">
        <v>7589</v>
      </c>
      <c r="B7590" s="10" t="s">
        <v>10182</v>
      </c>
      <c r="C7590" t="s">
        <v>17507</v>
      </c>
    </row>
    <row r="7591" spans="1:3" hidden="1" x14ac:dyDescent="0.25">
      <c r="A7591">
        <v>7590</v>
      </c>
      <c r="B7591" s="10" t="s">
        <v>10183</v>
      </c>
      <c r="C7591" t="s">
        <v>2114</v>
      </c>
    </row>
    <row r="7592" spans="1:3" hidden="1" x14ac:dyDescent="0.25">
      <c r="A7592">
        <v>7591</v>
      </c>
      <c r="B7592" s="10" t="s">
        <v>10184</v>
      </c>
      <c r="C7592" t="s">
        <v>2115</v>
      </c>
    </row>
    <row r="7593" spans="1:3" hidden="1" x14ac:dyDescent="0.25">
      <c r="A7593">
        <v>7592</v>
      </c>
      <c r="B7593" s="10" t="s">
        <v>10185</v>
      </c>
      <c r="C7593" t="s">
        <v>2116</v>
      </c>
    </row>
    <row r="7594" spans="1:3" hidden="1" x14ac:dyDescent="0.25">
      <c r="A7594">
        <v>7593</v>
      </c>
      <c r="B7594" s="10" t="s">
        <v>10186</v>
      </c>
      <c r="C7594" t="s">
        <v>2117</v>
      </c>
    </row>
    <row r="7595" spans="1:3" hidden="1" x14ac:dyDescent="0.25">
      <c r="A7595">
        <v>7594</v>
      </c>
      <c r="B7595" s="10" t="s">
        <v>10187</v>
      </c>
      <c r="C7595" t="s">
        <v>2118</v>
      </c>
    </row>
    <row r="7596" spans="1:3" hidden="1" x14ac:dyDescent="0.25">
      <c r="A7596">
        <v>7595</v>
      </c>
      <c r="B7596" s="10" t="s">
        <v>10188</v>
      </c>
      <c r="C7596" t="s">
        <v>2119</v>
      </c>
    </row>
    <row r="7597" spans="1:3" hidden="1" x14ac:dyDescent="0.25">
      <c r="A7597">
        <v>7596</v>
      </c>
      <c r="B7597" s="10" t="s">
        <v>10189</v>
      </c>
      <c r="C7597" t="s">
        <v>2120</v>
      </c>
    </row>
    <row r="7598" spans="1:3" hidden="1" x14ac:dyDescent="0.25">
      <c r="A7598">
        <v>7597</v>
      </c>
      <c r="B7598" s="10" t="s">
        <v>10190</v>
      </c>
      <c r="C7598" t="s">
        <v>17508</v>
      </c>
    </row>
    <row r="7599" spans="1:3" hidden="1" x14ac:dyDescent="0.25">
      <c r="A7599">
        <v>7598</v>
      </c>
      <c r="B7599" s="10" t="s">
        <v>10191</v>
      </c>
      <c r="C7599" t="s">
        <v>17509</v>
      </c>
    </row>
    <row r="7600" spans="1:3" hidden="1" x14ac:dyDescent="0.25">
      <c r="A7600">
        <v>7599</v>
      </c>
      <c r="B7600" s="10" t="s">
        <v>10192</v>
      </c>
      <c r="C7600" t="s">
        <v>17510</v>
      </c>
    </row>
    <row r="7601" spans="1:3" hidden="1" x14ac:dyDescent="0.25">
      <c r="A7601">
        <v>7600</v>
      </c>
      <c r="B7601" s="10" t="s">
        <v>10193</v>
      </c>
      <c r="C7601" t="s">
        <v>2121</v>
      </c>
    </row>
    <row r="7602" spans="1:3" hidden="1" x14ac:dyDescent="0.25">
      <c r="A7602">
        <v>7601</v>
      </c>
      <c r="B7602" s="10" t="s">
        <v>10194</v>
      </c>
      <c r="C7602" t="s">
        <v>17511</v>
      </c>
    </row>
    <row r="7603" spans="1:3" hidden="1" x14ac:dyDescent="0.25">
      <c r="A7603">
        <v>7602</v>
      </c>
      <c r="B7603" s="10" t="s">
        <v>10195</v>
      </c>
      <c r="C7603" t="s">
        <v>2122</v>
      </c>
    </row>
    <row r="7604" spans="1:3" hidden="1" x14ac:dyDescent="0.25">
      <c r="A7604">
        <v>7603</v>
      </c>
      <c r="B7604" s="10" t="s">
        <v>10196</v>
      </c>
      <c r="C7604" t="s">
        <v>17512</v>
      </c>
    </row>
    <row r="7605" spans="1:3" hidden="1" x14ac:dyDescent="0.25">
      <c r="A7605">
        <v>7604</v>
      </c>
      <c r="B7605" s="10" t="s">
        <v>10197</v>
      </c>
      <c r="C7605" t="s">
        <v>2123</v>
      </c>
    </row>
    <row r="7606" spans="1:3" hidden="1" x14ac:dyDescent="0.25">
      <c r="A7606">
        <v>7605</v>
      </c>
      <c r="B7606" s="10" t="s">
        <v>10198</v>
      </c>
      <c r="C7606" t="s">
        <v>2124</v>
      </c>
    </row>
    <row r="7607" spans="1:3" hidden="1" x14ac:dyDescent="0.25">
      <c r="A7607">
        <v>7606</v>
      </c>
      <c r="B7607" s="10" t="s">
        <v>10199</v>
      </c>
      <c r="C7607" t="s">
        <v>17513</v>
      </c>
    </row>
    <row r="7608" spans="1:3" hidden="1" x14ac:dyDescent="0.25">
      <c r="A7608">
        <v>7607</v>
      </c>
      <c r="B7608" s="10" t="s">
        <v>10200</v>
      </c>
      <c r="C7608" t="s">
        <v>2125</v>
      </c>
    </row>
    <row r="7609" spans="1:3" hidden="1" x14ac:dyDescent="0.25">
      <c r="A7609">
        <v>7608</v>
      </c>
      <c r="B7609" s="10" t="s">
        <v>10201</v>
      </c>
      <c r="C7609" t="s">
        <v>2126</v>
      </c>
    </row>
    <row r="7610" spans="1:3" hidden="1" x14ac:dyDescent="0.25">
      <c r="A7610">
        <v>7609</v>
      </c>
      <c r="B7610" s="10" t="s">
        <v>10202</v>
      </c>
      <c r="C7610" t="s">
        <v>17514</v>
      </c>
    </row>
    <row r="7611" spans="1:3" hidden="1" x14ac:dyDescent="0.25">
      <c r="A7611">
        <v>7610</v>
      </c>
      <c r="B7611" s="10" t="s">
        <v>10203</v>
      </c>
      <c r="C7611" t="s">
        <v>2127</v>
      </c>
    </row>
    <row r="7612" spans="1:3" hidden="1" x14ac:dyDescent="0.25">
      <c r="A7612">
        <v>7611</v>
      </c>
      <c r="B7612" s="10" t="s">
        <v>10204</v>
      </c>
      <c r="C7612" t="s">
        <v>2128</v>
      </c>
    </row>
    <row r="7613" spans="1:3" hidden="1" x14ac:dyDescent="0.25">
      <c r="A7613">
        <v>7612</v>
      </c>
      <c r="B7613" s="10" t="s">
        <v>10205</v>
      </c>
      <c r="C7613" t="s">
        <v>2129</v>
      </c>
    </row>
    <row r="7614" spans="1:3" hidden="1" x14ac:dyDescent="0.25">
      <c r="A7614">
        <v>7613</v>
      </c>
      <c r="B7614" s="10" t="s">
        <v>10206</v>
      </c>
      <c r="C7614" t="s">
        <v>17515</v>
      </c>
    </row>
    <row r="7615" spans="1:3" hidden="1" x14ac:dyDescent="0.25">
      <c r="A7615">
        <v>7614</v>
      </c>
      <c r="B7615" s="10" t="s">
        <v>10207</v>
      </c>
      <c r="C7615" t="s">
        <v>17516</v>
      </c>
    </row>
    <row r="7616" spans="1:3" hidden="1" x14ac:dyDescent="0.25">
      <c r="A7616">
        <v>7615</v>
      </c>
      <c r="B7616" s="10" t="s">
        <v>10208</v>
      </c>
      <c r="C7616" t="s">
        <v>2130</v>
      </c>
    </row>
    <row r="7617" spans="1:3" hidden="1" x14ac:dyDescent="0.25">
      <c r="A7617">
        <v>7616</v>
      </c>
      <c r="B7617" s="10" t="s">
        <v>10209</v>
      </c>
      <c r="C7617" t="s">
        <v>2131</v>
      </c>
    </row>
    <row r="7618" spans="1:3" hidden="1" x14ac:dyDescent="0.25">
      <c r="A7618">
        <v>7617</v>
      </c>
      <c r="B7618" s="10" t="s">
        <v>10210</v>
      </c>
      <c r="C7618" t="s">
        <v>17517</v>
      </c>
    </row>
    <row r="7619" spans="1:3" hidden="1" x14ac:dyDescent="0.25">
      <c r="A7619">
        <v>7618</v>
      </c>
      <c r="B7619" s="10" t="s">
        <v>10211</v>
      </c>
      <c r="C7619" t="s">
        <v>17518</v>
      </c>
    </row>
    <row r="7620" spans="1:3" hidden="1" x14ac:dyDescent="0.25">
      <c r="A7620">
        <v>7619</v>
      </c>
      <c r="B7620" s="10" t="s">
        <v>10212</v>
      </c>
      <c r="C7620" t="s">
        <v>17519</v>
      </c>
    </row>
    <row r="7621" spans="1:3" hidden="1" x14ac:dyDescent="0.25">
      <c r="A7621">
        <v>7620</v>
      </c>
      <c r="B7621" s="10" t="s">
        <v>10213</v>
      </c>
      <c r="C7621" t="s">
        <v>17520</v>
      </c>
    </row>
    <row r="7622" spans="1:3" hidden="1" x14ac:dyDescent="0.25">
      <c r="A7622">
        <v>7621</v>
      </c>
      <c r="B7622" s="10" t="s">
        <v>10214</v>
      </c>
      <c r="C7622" t="s">
        <v>17521</v>
      </c>
    </row>
    <row r="7623" spans="1:3" hidden="1" x14ac:dyDescent="0.25">
      <c r="A7623">
        <v>7622</v>
      </c>
      <c r="B7623" s="10" t="s">
        <v>10215</v>
      </c>
      <c r="C7623" t="s">
        <v>17522</v>
      </c>
    </row>
    <row r="7624" spans="1:3" hidden="1" x14ac:dyDescent="0.25">
      <c r="A7624">
        <v>7623</v>
      </c>
      <c r="B7624" s="10" t="s">
        <v>10216</v>
      </c>
      <c r="C7624" t="s">
        <v>17523</v>
      </c>
    </row>
    <row r="7625" spans="1:3" hidden="1" x14ac:dyDescent="0.25">
      <c r="A7625">
        <v>7624</v>
      </c>
      <c r="B7625" s="10" t="s">
        <v>10217</v>
      </c>
      <c r="C7625" t="s">
        <v>2132</v>
      </c>
    </row>
    <row r="7626" spans="1:3" hidden="1" x14ac:dyDescent="0.25">
      <c r="A7626">
        <v>7625</v>
      </c>
      <c r="B7626" s="10" t="s">
        <v>10218</v>
      </c>
      <c r="C7626" t="s">
        <v>2133</v>
      </c>
    </row>
    <row r="7627" spans="1:3" hidden="1" x14ac:dyDescent="0.25">
      <c r="A7627">
        <v>7626</v>
      </c>
      <c r="B7627" s="10" t="s">
        <v>10219</v>
      </c>
      <c r="C7627" t="s">
        <v>2134</v>
      </c>
    </row>
    <row r="7628" spans="1:3" hidden="1" x14ac:dyDescent="0.25">
      <c r="A7628">
        <v>7627</v>
      </c>
      <c r="B7628" s="10" t="s">
        <v>10220</v>
      </c>
      <c r="C7628" t="s">
        <v>17524</v>
      </c>
    </row>
    <row r="7629" spans="1:3" hidden="1" x14ac:dyDescent="0.25">
      <c r="A7629">
        <v>7628</v>
      </c>
      <c r="B7629" s="10" t="s">
        <v>10221</v>
      </c>
      <c r="C7629" t="s">
        <v>2135</v>
      </c>
    </row>
    <row r="7630" spans="1:3" hidden="1" x14ac:dyDescent="0.25">
      <c r="A7630">
        <v>7629</v>
      </c>
      <c r="B7630" s="10" t="s">
        <v>10222</v>
      </c>
      <c r="C7630" t="s">
        <v>17525</v>
      </c>
    </row>
    <row r="7631" spans="1:3" hidden="1" x14ac:dyDescent="0.25">
      <c r="A7631">
        <v>7630</v>
      </c>
      <c r="B7631" s="10" t="s">
        <v>10223</v>
      </c>
      <c r="C7631" t="s">
        <v>17526</v>
      </c>
    </row>
    <row r="7632" spans="1:3" hidden="1" x14ac:dyDescent="0.25">
      <c r="A7632">
        <v>7631</v>
      </c>
      <c r="B7632" s="10" t="s">
        <v>10224</v>
      </c>
      <c r="C7632" t="s">
        <v>17527</v>
      </c>
    </row>
    <row r="7633" spans="1:3" hidden="1" x14ac:dyDescent="0.25">
      <c r="A7633">
        <v>7632</v>
      </c>
      <c r="B7633" s="10" t="s">
        <v>10225</v>
      </c>
      <c r="C7633" t="s">
        <v>2136</v>
      </c>
    </row>
    <row r="7634" spans="1:3" hidden="1" x14ac:dyDescent="0.25">
      <c r="A7634">
        <v>7633</v>
      </c>
      <c r="B7634" s="10" t="s">
        <v>10226</v>
      </c>
      <c r="C7634" t="s">
        <v>2137</v>
      </c>
    </row>
    <row r="7635" spans="1:3" hidden="1" x14ac:dyDescent="0.25">
      <c r="A7635">
        <v>7634</v>
      </c>
      <c r="B7635" s="10" t="s">
        <v>10227</v>
      </c>
      <c r="C7635" t="s">
        <v>17528</v>
      </c>
    </row>
    <row r="7636" spans="1:3" hidden="1" x14ac:dyDescent="0.25">
      <c r="A7636">
        <v>7635</v>
      </c>
      <c r="B7636" s="10" t="s">
        <v>10228</v>
      </c>
      <c r="C7636" t="s">
        <v>17529</v>
      </c>
    </row>
    <row r="7637" spans="1:3" hidden="1" x14ac:dyDescent="0.25">
      <c r="A7637">
        <v>7636</v>
      </c>
      <c r="B7637" s="10" t="s">
        <v>10229</v>
      </c>
      <c r="C7637" t="s">
        <v>2138</v>
      </c>
    </row>
    <row r="7638" spans="1:3" hidden="1" x14ac:dyDescent="0.25">
      <c r="A7638">
        <v>7637</v>
      </c>
      <c r="B7638" s="10" t="s">
        <v>10230</v>
      </c>
      <c r="C7638" t="s">
        <v>2139</v>
      </c>
    </row>
    <row r="7639" spans="1:3" hidden="1" x14ac:dyDescent="0.25">
      <c r="A7639">
        <v>7638</v>
      </c>
      <c r="B7639" s="10" t="s">
        <v>10231</v>
      </c>
      <c r="C7639" t="s">
        <v>2140</v>
      </c>
    </row>
    <row r="7640" spans="1:3" hidden="1" x14ac:dyDescent="0.25">
      <c r="A7640">
        <v>7639</v>
      </c>
      <c r="B7640" s="10" t="s">
        <v>10232</v>
      </c>
      <c r="C7640" t="s">
        <v>17530</v>
      </c>
    </row>
    <row r="7641" spans="1:3" hidden="1" x14ac:dyDescent="0.25">
      <c r="A7641">
        <v>7640</v>
      </c>
      <c r="B7641" s="10" t="s">
        <v>10233</v>
      </c>
      <c r="C7641" t="s">
        <v>2141</v>
      </c>
    </row>
    <row r="7642" spans="1:3" hidden="1" x14ac:dyDescent="0.25">
      <c r="A7642">
        <v>7641</v>
      </c>
      <c r="B7642" s="10" t="s">
        <v>10234</v>
      </c>
      <c r="C7642" t="s">
        <v>2142</v>
      </c>
    </row>
    <row r="7643" spans="1:3" hidden="1" x14ac:dyDescent="0.25">
      <c r="A7643">
        <v>7642</v>
      </c>
      <c r="B7643" s="10" t="s">
        <v>10235</v>
      </c>
      <c r="C7643" t="s">
        <v>17531</v>
      </c>
    </row>
    <row r="7644" spans="1:3" hidden="1" x14ac:dyDescent="0.25">
      <c r="A7644">
        <v>7643</v>
      </c>
      <c r="B7644" s="10" t="s">
        <v>10236</v>
      </c>
      <c r="C7644" t="s">
        <v>2143</v>
      </c>
    </row>
    <row r="7645" spans="1:3" hidden="1" x14ac:dyDescent="0.25">
      <c r="A7645">
        <v>7644</v>
      </c>
      <c r="B7645" s="10" t="s">
        <v>10237</v>
      </c>
      <c r="C7645" t="s">
        <v>17532</v>
      </c>
    </row>
    <row r="7646" spans="1:3" hidden="1" x14ac:dyDescent="0.25">
      <c r="A7646">
        <v>7645</v>
      </c>
      <c r="B7646" s="10" t="s">
        <v>10238</v>
      </c>
      <c r="C7646" t="s">
        <v>17533</v>
      </c>
    </row>
    <row r="7647" spans="1:3" hidden="1" x14ac:dyDescent="0.25">
      <c r="A7647">
        <v>7646</v>
      </c>
      <c r="B7647" s="10" t="s">
        <v>10239</v>
      </c>
      <c r="C7647" t="s">
        <v>2144</v>
      </c>
    </row>
    <row r="7648" spans="1:3" hidden="1" x14ac:dyDescent="0.25">
      <c r="A7648">
        <v>7647</v>
      </c>
      <c r="B7648" s="10" t="s">
        <v>10240</v>
      </c>
      <c r="C7648" t="s">
        <v>2145</v>
      </c>
    </row>
    <row r="7649" spans="1:3" hidden="1" x14ac:dyDescent="0.25">
      <c r="A7649">
        <v>7648</v>
      </c>
      <c r="B7649" s="10" t="s">
        <v>10241</v>
      </c>
      <c r="C7649" t="s">
        <v>2146</v>
      </c>
    </row>
    <row r="7650" spans="1:3" hidden="1" x14ac:dyDescent="0.25">
      <c r="A7650">
        <v>7649</v>
      </c>
      <c r="B7650" s="10" t="s">
        <v>10242</v>
      </c>
      <c r="C7650" t="s">
        <v>2147</v>
      </c>
    </row>
    <row r="7651" spans="1:3" hidden="1" x14ac:dyDescent="0.25">
      <c r="A7651">
        <v>7650</v>
      </c>
      <c r="B7651" s="10" t="s">
        <v>10243</v>
      </c>
      <c r="C7651" t="s">
        <v>17534</v>
      </c>
    </row>
    <row r="7652" spans="1:3" hidden="1" x14ac:dyDescent="0.25">
      <c r="A7652">
        <v>7651</v>
      </c>
      <c r="B7652" s="10" t="s">
        <v>10244</v>
      </c>
      <c r="C7652" t="s">
        <v>2148</v>
      </c>
    </row>
    <row r="7653" spans="1:3" hidden="1" x14ac:dyDescent="0.25">
      <c r="A7653">
        <v>7652</v>
      </c>
      <c r="B7653" s="10" t="s">
        <v>10245</v>
      </c>
      <c r="C7653" t="s">
        <v>17535</v>
      </c>
    </row>
    <row r="7654" spans="1:3" hidden="1" x14ac:dyDescent="0.25">
      <c r="A7654">
        <v>7653</v>
      </c>
      <c r="B7654" s="10" t="s">
        <v>10246</v>
      </c>
      <c r="C7654" t="s">
        <v>17536</v>
      </c>
    </row>
    <row r="7655" spans="1:3" hidden="1" x14ac:dyDescent="0.25">
      <c r="A7655">
        <v>7654</v>
      </c>
      <c r="B7655" s="10" t="s">
        <v>10247</v>
      </c>
      <c r="C7655" t="s">
        <v>17537</v>
      </c>
    </row>
    <row r="7656" spans="1:3" hidden="1" x14ac:dyDescent="0.25">
      <c r="A7656">
        <v>7655</v>
      </c>
      <c r="B7656" s="10" t="s">
        <v>10248</v>
      </c>
      <c r="C7656" t="s">
        <v>2149</v>
      </c>
    </row>
    <row r="7657" spans="1:3" hidden="1" x14ac:dyDescent="0.25">
      <c r="A7657">
        <v>7656</v>
      </c>
      <c r="B7657" s="10" t="s">
        <v>10249</v>
      </c>
      <c r="C7657" t="s">
        <v>2150</v>
      </c>
    </row>
    <row r="7658" spans="1:3" hidden="1" x14ac:dyDescent="0.25">
      <c r="A7658">
        <v>7657</v>
      </c>
      <c r="B7658" s="10" t="s">
        <v>10250</v>
      </c>
      <c r="C7658" t="s">
        <v>2151</v>
      </c>
    </row>
    <row r="7659" spans="1:3" hidden="1" x14ac:dyDescent="0.25">
      <c r="A7659">
        <v>7658</v>
      </c>
      <c r="B7659" s="10" t="s">
        <v>10251</v>
      </c>
      <c r="C7659" t="s">
        <v>2152</v>
      </c>
    </row>
    <row r="7660" spans="1:3" hidden="1" x14ac:dyDescent="0.25">
      <c r="A7660">
        <v>7659</v>
      </c>
      <c r="B7660" s="10" t="s">
        <v>10252</v>
      </c>
      <c r="C7660" t="s">
        <v>17538</v>
      </c>
    </row>
    <row r="7661" spans="1:3" hidden="1" x14ac:dyDescent="0.25">
      <c r="A7661">
        <v>7660</v>
      </c>
      <c r="B7661" s="10" t="s">
        <v>10253</v>
      </c>
      <c r="C7661" t="s">
        <v>17539</v>
      </c>
    </row>
    <row r="7662" spans="1:3" hidden="1" x14ac:dyDescent="0.25">
      <c r="A7662">
        <v>7661</v>
      </c>
      <c r="B7662" s="10" t="s">
        <v>10254</v>
      </c>
      <c r="C7662" t="s">
        <v>17540</v>
      </c>
    </row>
    <row r="7663" spans="1:3" hidden="1" x14ac:dyDescent="0.25">
      <c r="A7663">
        <v>7662</v>
      </c>
      <c r="B7663" s="10" t="s">
        <v>10255</v>
      </c>
      <c r="C7663" t="s">
        <v>17541</v>
      </c>
    </row>
    <row r="7664" spans="1:3" hidden="1" x14ac:dyDescent="0.25">
      <c r="A7664">
        <v>7663</v>
      </c>
      <c r="B7664" s="10" t="s">
        <v>10256</v>
      </c>
      <c r="C7664" t="s">
        <v>2153</v>
      </c>
    </row>
    <row r="7665" spans="1:3" hidden="1" x14ac:dyDescent="0.25">
      <c r="A7665">
        <v>7664</v>
      </c>
      <c r="B7665" s="10" t="s">
        <v>10257</v>
      </c>
      <c r="C7665" t="s">
        <v>17542</v>
      </c>
    </row>
    <row r="7666" spans="1:3" hidden="1" x14ac:dyDescent="0.25">
      <c r="A7666">
        <v>7665</v>
      </c>
      <c r="B7666" s="10" t="s">
        <v>10258</v>
      </c>
      <c r="C7666" t="s">
        <v>17543</v>
      </c>
    </row>
    <row r="7667" spans="1:3" hidden="1" x14ac:dyDescent="0.25">
      <c r="A7667">
        <v>7666</v>
      </c>
      <c r="B7667" s="10" t="s">
        <v>10259</v>
      </c>
      <c r="C7667" t="s">
        <v>17544</v>
      </c>
    </row>
    <row r="7668" spans="1:3" hidden="1" x14ac:dyDescent="0.25">
      <c r="A7668">
        <v>7667</v>
      </c>
      <c r="B7668" s="10" t="s">
        <v>10260</v>
      </c>
      <c r="C7668" t="s">
        <v>17545</v>
      </c>
    </row>
    <row r="7669" spans="1:3" hidden="1" x14ac:dyDescent="0.25">
      <c r="A7669">
        <v>7668</v>
      </c>
      <c r="B7669" s="10" t="s">
        <v>10261</v>
      </c>
      <c r="C7669" t="s">
        <v>17546</v>
      </c>
    </row>
    <row r="7670" spans="1:3" hidden="1" x14ac:dyDescent="0.25">
      <c r="A7670">
        <v>7669</v>
      </c>
      <c r="B7670" s="10" t="s">
        <v>10262</v>
      </c>
      <c r="C7670" t="s">
        <v>17547</v>
      </c>
    </row>
    <row r="7671" spans="1:3" hidden="1" x14ac:dyDescent="0.25">
      <c r="A7671">
        <v>7670</v>
      </c>
      <c r="B7671" s="10" t="s">
        <v>10263</v>
      </c>
      <c r="C7671" t="s">
        <v>17548</v>
      </c>
    </row>
    <row r="7672" spans="1:3" hidden="1" x14ac:dyDescent="0.25">
      <c r="A7672">
        <v>7671</v>
      </c>
      <c r="B7672" s="10" t="s">
        <v>10264</v>
      </c>
      <c r="C7672" t="s">
        <v>17549</v>
      </c>
    </row>
    <row r="7673" spans="1:3" hidden="1" x14ac:dyDescent="0.25">
      <c r="A7673">
        <v>7672</v>
      </c>
      <c r="B7673" s="10" t="s">
        <v>10265</v>
      </c>
      <c r="C7673" t="s">
        <v>17550</v>
      </c>
    </row>
    <row r="7674" spans="1:3" hidden="1" x14ac:dyDescent="0.25">
      <c r="A7674">
        <v>7673</v>
      </c>
      <c r="B7674" s="10" t="s">
        <v>10266</v>
      </c>
      <c r="C7674" t="s">
        <v>17551</v>
      </c>
    </row>
    <row r="7675" spans="1:3" hidden="1" x14ac:dyDescent="0.25">
      <c r="A7675">
        <v>7674</v>
      </c>
      <c r="B7675" s="10" t="s">
        <v>10267</v>
      </c>
      <c r="C7675" t="s">
        <v>17552</v>
      </c>
    </row>
    <row r="7676" spans="1:3" hidden="1" x14ac:dyDescent="0.25">
      <c r="A7676">
        <v>7675</v>
      </c>
      <c r="B7676" s="10" t="s">
        <v>10268</v>
      </c>
      <c r="C7676" t="s">
        <v>17553</v>
      </c>
    </row>
    <row r="7677" spans="1:3" hidden="1" x14ac:dyDescent="0.25">
      <c r="A7677">
        <v>7676</v>
      </c>
      <c r="B7677" s="10" t="s">
        <v>10269</v>
      </c>
      <c r="C7677" t="s">
        <v>17554</v>
      </c>
    </row>
    <row r="7678" spans="1:3" hidden="1" x14ac:dyDescent="0.25">
      <c r="A7678">
        <v>7677</v>
      </c>
      <c r="B7678" s="10" t="s">
        <v>10270</v>
      </c>
      <c r="C7678" t="s">
        <v>17555</v>
      </c>
    </row>
    <row r="7679" spans="1:3" hidden="1" x14ac:dyDescent="0.25">
      <c r="A7679">
        <v>7678</v>
      </c>
      <c r="B7679" s="10" t="s">
        <v>10271</v>
      </c>
      <c r="C7679" t="s">
        <v>17556</v>
      </c>
    </row>
    <row r="7680" spans="1:3" hidden="1" x14ac:dyDescent="0.25">
      <c r="A7680">
        <v>7679</v>
      </c>
      <c r="B7680" s="10" t="s">
        <v>10272</v>
      </c>
      <c r="C7680" t="s">
        <v>17557</v>
      </c>
    </row>
    <row r="7681" spans="1:3" hidden="1" x14ac:dyDescent="0.25">
      <c r="A7681">
        <v>7680</v>
      </c>
      <c r="B7681" s="10" t="s">
        <v>10273</v>
      </c>
      <c r="C7681" t="s">
        <v>17558</v>
      </c>
    </row>
    <row r="7682" spans="1:3" hidden="1" x14ac:dyDescent="0.25">
      <c r="A7682">
        <v>7681</v>
      </c>
      <c r="B7682" s="10" t="s">
        <v>10274</v>
      </c>
      <c r="C7682" t="s">
        <v>17559</v>
      </c>
    </row>
    <row r="7683" spans="1:3" hidden="1" x14ac:dyDescent="0.25">
      <c r="A7683">
        <v>7682</v>
      </c>
      <c r="B7683" s="10" t="s">
        <v>10275</v>
      </c>
      <c r="C7683" t="s">
        <v>17560</v>
      </c>
    </row>
    <row r="7684" spans="1:3" hidden="1" x14ac:dyDescent="0.25">
      <c r="A7684">
        <v>7683</v>
      </c>
      <c r="B7684" s="10" t="s">
        <v>10276</v>
      </c>
      <c r="C7684" t="s">
        <v>17561</v>
      </c>
    </row>
    <row r="7685" spans="1:3" hidden="1" x14ac:dyDescent="0.25">
      <c r="A7685">
        <v>7684</v>
      </c>
      <c r="B7685" s="10" t="s">
        <v>10277</v>
      </c>
      <c r="C7685" t="s">
        <v>17562</v>
      </c>
    </row>
    <row r="7686" spans="1:3" hidden="1" x14ac:dyDescent="0.25">
      <c r="A7686">
        <v>7685</v>
      </c>
      <c r="B7686" s="10" t="s">
        <v>10278</v>
      </c>
      <c r="C7686" t="s">
        <v>2154</v>
      </c>
    </row>
    <row r="7687" spans="1:3" hidden="1" x14ac:dyDescent="0.25">
      <c r="A7687">
        <v>7686</v>
      </c>
      <c r="B7687" s="10" t="s">
        <v>10279</v>
      </c>
      <c r="C7687" t="s">
        <v>17563</v>
      </c>
    </row>
    <row r="7688" spans="1:3" hidden="1" x14ac:dyDescent="0.25">
      <c r="A7688">
        <v>7687</v>
      </c>
      <c r="B7688" s="10" t="s">
        <v>10280</v>
      </c>
      <c r="C7688" t="s">
        <v>17564</v>
      </c>
    </row>
    <row r="7689" spans="1:3" hidden="1" x14ac:dyDescent="0.25">
      <c r="A7689">
        <v>7688</v>
      </c>
      <c r="B7689" s="10" t="s">
        <v>10281</v>
      </c>
      <c r="C7689" t="s">
        <v>17565</v>
      </c>
    </row>
    <row r="7690" spans="1:3" hidden="1" x14ac:dyDescent="0.25">
      <c r="A7690">
        <v>7689</v>
      </c>
      <c r="B7690" s="10" t="s">
        <v>10282</v>
      </c>
      <c r="C7690" t="s">
        <v>17566</v>
      </c>
    </row>
    <row r="7691" spans="1:3" hidden="1" x14ac:dyDescent="0.25">
      <c r="A7691">
        <v>7690</v>
      </c>
      <c r="B7691" s="10" t="s">
        <v>10283</v>
      </c>
      <c r="C7691" t="s">
        <v>17567</v>
      </c>
    </row>
    <row r="7692" spans="1:3" hidden="1" x14ac:dyDescent="0.25">
      <c r="A7692">
        <v>7691</v>
      </c>
      <c r="B7692" s="10" t="s">
        <v>10284</v>
      </c>
      <c r="C7692" t="s">
        <v>17568</v>
      </c>
    </row>
    <row r="7693" spans="1:3" hidden="1" x14ac:dyDescent="0.25">
      <c r="A7693">
        <v>7692</v>
      </c>
      <c r="B7693" s="10" t="s">
        <v>10285</v>
      </c>
      <c r="C7693" t="s">
        <v>17569</v>
      </c>
    </row>
    <row r="7694" spans="1:3" hidden="1" x14ac:dyDescent="0.25">
      <c r="A7694">
        <v>7693</v>
      </c>
      <c r="B7694" s="10" t="s">
        <v>10286</v>
      </c>
      <c r="C7694" t="s">
        <v>2155</v>
      </c>
    </row>
    <row r="7695" spans="1:3" hidden="1" x14ac:dyDescent="0.25">
      <c r="A7695">
        <v>7694</v>
      </c>
      <c r="B7695" s="10" t="s">
        <v>10287</v>
      </c>
      <c r="C7695" t="s">
        <v>17570</v>
      </c>
    </row>
    <row r="7696" spans="1:3" hidden="1" x14ac:dyDescent="0.25">
      <c r="A7696">
        <v>7695</v>
      </c>
      <c r="B7696" s="10" t="s">
        <v>10288</v>
      </c>
      <c r="C7696" t="s">
        <v>2156</v>
      </c>
    </row>
    <row r="7697" spans="1:3" hidden="1" x14ac:dyDescent="0.25">
      <c r="A7697">
        <v>7696</v>
      </c>
      <c r="B7697" s="10" t="s">
        <v>10289</v>
      </c>
      <c r="C7697" t="s">
        <v>2157</v>
      </c>
    </row>
    <row r="7698" spans="1:3" hidden="1" x14ac:dyDescent="0.25">
      <c r="A7698">
        <v>7697</v>
      </c>
      <c r="B7698" s="10" t="s">
        <v>10290</v>
      </c>
      <c r="C7698" t="s">
        <v>17571</v>
      </c>
    </row>
    <row r="7699" spans="1:3" hidden="1" x14ac:dyDescent="0.25">
      <c r="A7699">
        <v>7698</v>
      </c>
      <c r="B7699" s="10" t="s">
        <v>10291</v>
      </c>
      <c r="C7699" t="s">
        <v>2158</v>
      </c>
    </row>
    <row r="7700" spans="1:3" hidden="1" x14ac:dyDescent="0.25">
      <c r="A7700">
        <v>7699</v>
      </c>
      <c r="B7700" s="10" t="s">
        <v>10292</v>
      </c>
      <c r="C7700" t="s">
        <v>17572</v>
      </c>
    </row>
    <row r="7701" spans="1:3" hidden="1" x14ac:dyDescent="0.25">
      <c r="A7701">
        <v>7700</v>
      </c>
      <c r="B7701" s="10" t="s">
        <v>10293</v>
      </c>
      <c r="C7701" t="s">
        <v>2159</v>
      </c>
    </row>
    <row r="7702" spans="1:3" hidden="1" x14ac:dyDescent="0.25">
      <c r="A7702">
        <v>7701</v>
      </c>
      <c r="B7702" s="10" t="s">
        <v>10294</v>
      </c>
      <c r="C7702" t="s">
        <v>2160</v>
      </c>
    </row>
    <row r="7703" spans="1:3" hidden="1" x14ac:dyDescent="0.25">
      <c r="A7703">
        <v>7702</v>
      </c>
      <c r="B7703" s="10" t="s">
        <v>10295</v>
      </c>
      <c r="C7703" t="s">
        <v>17573</v>
      </c>
    </row>
    <row r="7704" spans="1:3" hidden="1" x14ac:dyDescent="0.25">
      <c r="A7704">
        <v>7703</v>
      </c>
      <c r="B7704" s="10" t="s">
        <v>10296</v>
      </c>
      <c r="C7704" t="s">
        <v>2161</v>
      </c>
    </row>
    <row r="7705" spans="1:3" hidden="1" x14ac:dyDescent="0.25">
      <c r="A7705">
        <v>7704</v>
      </c>
      <c r="B7705" s="10" t="s">
        <v>10297</v>
      </c>
      <c r="C7705" t="s">
        <v>2162</v>
      </c>
    </row>
    <row r="7706" spans="1:3" hidden="1" x14ac:dyDescent="0.25">
      <c r="A7706">
        <v>7705</v>
      </c>
      <c r="B7706" s="10" t="s">
        <v>10298</v>
      </c>
      <c r="C7706" t="s">
        <v>17574</v>
      </c>
    </row>
    <row r="7707" spans="1:3" hidden="1" x14ac:dyDescent="0.25">
      <c r="A7707">
        <v>7706</v>
      </c>
      <c r="B7707" s="10" t="s">
        <v>10299</v>
      </c>
      <c r="C7707" t="s">
        <v>17575</v>
      </c>
    </row>
    <row r="7708" spans="1:3" hidden="1" x14ac:dyDescent="0.25">
      <c r="A7708">
        <v>7707</v>
      </c>
      <c r="B7708" s="10" t="s">
        <v>10300</v>
      </c>
      <c r="C7708" t="s">
        <v>2163</v>
      </c>
    </row>
    <row r="7709" spans="1:3" hidden="1" x14ac:dyDescent="0.25">
      <c r="A7709">
        <v>7708</v>
      </c>
      <c r="B7709" s="10" t="s">
        <v>10301</v>
      </c>
      <c r="C7709" t="s">
        <v>17576</v>
      </c>
    </row>
    <row r="7710" spans="1:3" hidden="1" x14ac:dyDescent="0.25">
      <c r="A7710">
        <v>7709</v>
      </c>
      <c r="B7710" s="10" t="s">
        <v>10302</v>
      </c>
      <c r="C7710" t="s">
        <v>17577</v>
      </c>
    </row>
    <row r="7711" spans="1:3" hidden="1" x14ac:dyDescent="0.25">
      <c r="A7711">
        <v>7710</v>
      </c>
      <c r="B7711" s="10" t="s">
        <v>10303</v>
      </c>
      <c r="C7711" t="s">
        <v>2164</v>
      </c>
    </row>
    <row r="7712" spans="1:3" hidden="1" x14ac:dyDescent="0.25">
      <c r="A7712">
        <v>7711</v>
      </c>
      <c r="B7712" s="10" t="s">
        <v>10304</v>
      </c>
      <c r="C7712" t="s">
        <v>17578</v>
      </c>
    </row>
    <row r="7713" spans="1:3" hidden="1" x14ac:dyDescent="0.25">
      <c r="A7713">
        <v>7712</v>
      </c>
      <c r="B7713" s="10" t="s">
        <v>10305</v>
      </c>
      <c r="C7713" t="s">
        <v>17579</v>
      </c>
    </row>
    <row r="7714" spans="1:3" hidden="1" x14ac:dyDescent="0.25">
      <c r="A7714">
        <v>7713</v>
      </c>
      <c r="B7714" s="10" t="s">
        <v>10306</v>
      </c>
      <c r="C7714" t="s">
        <v>17580</v>
      </c>
    </row>
    <row r="7715" spans="1:3" hidden="1" x14ac:dyDescent="0.25">
      <c r="A7715">
        <v>7714</v>
      </c>
      <c r="B7715" s="10" t="s">
        <v>10307</v>
      </c>
      <c r="C7715" t="s">
        <v>2165</v>
      </c>
    </row>
    <row r="7716" spans="1:3" hidden="1" x14ac:dyDescent="0.25">
      <c r="A7716">
        <v>7715</v>
      </c>
      <c r="B7716" s="10" t="s">
        <v>10308</v>
      </c>
      <c r="C7716" t="s">
        <v>17581</v>
      </c>
    </row>
    <row r="7717" spans="1:3" hidden="1" x14ac:dyDescent="0.25">
      <c r="A7717">
        <v>7716</v>
      </c>
      <c r="B7717" s="10" t="s">
        <v>10309</v>
      </c>
      <c r="C7717" t="s">
        <v>2166</v>
      </c>
    </row>
    <row r="7718" spans="1:3" hidden="1" x14ac:dyDescent="0.25">
      <c r="A7718">
        <v>7717</v>
      </c>
      <c r="B7718" s="10" t="s">
        <v>10310</v>
      </c>
      <c r="C7718" t="s">
        <v>17582</v>
      </c>
    </row>
    <row r="7719" spans="1:3" hidden="1" x14ac:dyDescent="0.25">
      <c r="A7719">
        <v>7718</v>
      </c>
      <c r="B7719" s="10" t="s">
        <v>10311</v>
      </c>
      <c r="C7719" t="s">
        <v>17583</v>
      </c>
    </row>
    <row r="7720" spans="1:3" hidden="1" x14ac:dyDescent="0.25">
      <c r="A7720">
        <v>7719</v>
      </c>
      <c r="B7720" s="10" t="s">
        <v>10312</v>
      </c>
      <c r="C7720" t="s">
        <v>17584</v>
      </c>
    </row>
    <row r="7721" spans="1:3" hidden="1" x14ac:dyDescent="0.25">
      <c r="A7721">
        <v>7720</v>
      </c>
      <c r="B7721" s="10" t="s">
        <v>10313</v>
      </c>
      <c r="C7721" t="s">
        <v>17585</v>
      </c>
    </row>
    <row r="7722" spans="1:3" hidden="1" x14ac:dyDescent="0.25">
      <c r="A7722">
        <v>7721</v>
      </c>
      <c r="B7722" s="10" t="s">
        <v>10314</v>
      </c>
      <c r="C7722" t="s">
        <v>17586</v>
      </c>
    </row>
    <row r="7723" spans="1:3" hidden="1" x14ac:dyDescent="0.25">
      <c r="A7723">
        <v>7722</v>
      </c>
      <c r="B7723" s="10" t="s">
        <v>10315</v>
      </c>
      <c r="C7723" t="s">
        <v>17587</v>
      </c>
    </row>
    <row r="7724" spans="1:3" hidden="1" x14ac:dyDescent="0.25">
      <c r="A7724">
        <v>7723</v>
      </c>
      <c r="B7724" s="10" t="s">
        <v>10316</v>
      </c>
      <c r="C7724" t="s">
        <v>2167</v>
      </c>
    </row>
    <row r="7725" spans="1:3" hidden="1" x14ac:dyDescent="0.25">
      <c r="A7725">
        <v>7724</v>
      </c>
      <c r="B7725" s="10" t="s">
        <v>10317</v>
      </c>
      <c r="C7725" t="s">
        <v>17588</v>
      </c>
    </row>
    <row r="7726" spans="1:3" hidden="1" x14ac:dyDescent="0.25">
      <c r="A7726">
        <v>7725</v>
      </c>
      <c r="B7726" s="10" t="s">
        <v>10318</v>
      </c>
      <c r="C7726" t="s">
        <v>17589</v>
      </c>
    </row>
    <row r="7727" spans="1:3" hidden="1" x14ac:dyDescent="0.25">
      <c r="A7727">
        <v>7726</v>
      </c>
      <c r="B7727" s="10" t="s">
        <v>10319</v>
      </c>
      <c r="C7727" t="s">
        <v>17590</v>
      </c>
    </row>
    <row r="7728" spans="1:3" hidden="1" x14ac:dyDescent="0.25">
      <c r="A7728">
        <v>7727</v>
      </c>
      <c r="B7728" s="10" t="s">
        <v>10320</v>
      </c>
      <c r="C7728" t="s">
        <v>2168</v>
      </c>
    </row>
    <row r="7729" spans="1:3" hidden="1" x14ac:dyDescent="0.25">
      <c r="A7729">
        <v>7728</v>
      </c>
      <c r="B7729" s="10" t="s">
        <v>10321</v>
      </c>
      <c r="C7729" t="s">
        <v>2169</v>
      </c>
    </row>
    <row r="7730" spans="1:3" hidden="1" x14ac:dyDescent="0.25">
      <c r="A7730">
        <v>7729</v>
      </c>
      <c r="B7730" s="10" t="s">
        <v>10322</v>
      </c>
      <c r="C7730" t="s">
        <v>2170</v>
      </c>
    </row>
    <row r="7731" spans="1:3" hidden="1" x14ac:dyDescent="0.25">
      <c r="A7731">
        <v>7730</v>
      </c>
      <c r="B7731" s="10" t="s">
        <v>10323</v>
      </c>
      <c r="C7731" t="s">
        <v>17591</v>
      </c>
    </row>
    <row r="7732" spans="1:3" hidden="1" x14ac:dyDescent="0.25">
      <c r="A7732">
        <v>7731</v>
      </c>
      <c r="B7732" s="10" t="s">
        <v>10324</v>
      </c>
      <c r="C7732" t="s">
        <v>17592</v>
      </c>
    </row>
    <row r="7733" spans="1:3" hidden="1" x14ac:dyDescent="0.25">
      <c r="A7733">
        <v>7732</v>
      </c>
      <c r="B7733" s="10" t="s">
        <v>10325</v>
      </c>
      <c r="C7733" t="s">
        <v>17593</v>
      </c>
    </row>
    <row r="7734" spans="1:3" hidden="1" x14ac:dyDescent="0.25">
      <c r="A7734">
        <v>7733</v>
      </c>
      <c r="B7734" s="10" t="s">
        <v>10326</v>
      </c>
      <c r="C7734" t="s">
        <v>17594</v>
      </c>
    </row>
    <row r="7735" spans="1:3" hidden="1" x14ac:dyDescent="0.25">
      <c r="A7735">
        <v>7734</v>
      </c>
      <c r="B7735" s="10" t="s">
        <v>10327</v>
      </c>
      <c r="C7735" t="s">
        <v>17595</v>
      </c>
    </row>
    <row r="7736" spans="1:3" hidden="1" x14ac:dyDescent="0.25">
      <c r="A7736">
        <v>7735</v>
      </c>
      <c r="B7736" s="10" t="s">
        <v>10328</v>
      </c>
      <c r="C7736" t="s">
        <v>17596</v>
      </c>
    </row>
    <row r="7737" spans="1:3" hidden="1" x14ac:dyDescent="0.25">
      <c r="A7737">
        <v>7736</v>
      </c>
      <c r="B7737" s="10" t="s">
        <v>10329</v>
      </c>
      <c r="C7737" t="s">
        <v>2171</v>
      </c>
    </row>
    <row r="7738" spans="1:3" hidden="1" x14ac:dyDescent="0.25">
      <c r="A7738">
        <v>7737</v>
      </c>
      <c r="B7738" s="10" t="s">
        <v>10330</v>
      </c>
      <c r="C7738" t="s">
        <v>17597</v>
      </c>
    </row>
    <row r="7739" spans="1:3" hidden="1" x14ac:dyDescent="0.25">
      <c r="A7739">
        <v>7738</v>
      </c>
      <c r="B7739" s="10" t="s">
        <v>10331</v>
      </c>
      <c r="C7739" t="s">
        <v>2172</v>
      </c>
    </row>
    <row r="7740" spans="1:3" hidden="1" x14ac:dyDescent="0.25">
      <c r="A7740">
        <v>7739</v>
      </c>
      <c r="B7740" s="10" t="s">
        <v>10332</v>
      </c>
      <c r="C7740" t="s">
        <v>17598</v>
      </c>
    </row>
    <row r="7741" spans="1:3" hidden="1" x14ac:dyDescent="0.25">
      <c r="A7741">
        <v>7740</v>
      </c>
      <c r="B7741" s="10" t="s">
        <v>10333</v>
      </c>
      <c r="C7741" t="s">
        <v>17599</v>
      </c>
    </row>
    <row r="7742" spans="1:3" hidden="1" x14ac:dyDescent="0.25">
      <c r="A7742">
        <v>7741</v>
      </c>
      <c r="B7742" s="10" t="s">
        <v>10334</v>
      </c>
      <c r="C7742" t="s">
        <v>17600</v>
      </c>
    </row>
    <row r="7743" spans="1:3" hidden="1" x14ac:dyDescent="0.25">
      <c r="A7743">
        <v>7742</v>
      </c>
      <c r="B7743" s="10" t="s">
        <v>10335</v>
      </c>
      <c r="C7743" t="s">
        <v>2173</v>
      </c>
    </row>
    <row r="7744" spans="1:3" hidden="1" x14ac:dyDescent="0.25">
      <c r="A7744">
        <v>7743</v>
      </c>
      <c r="B7744" s="10" t="s">
        <v>10336</v>
      </c>
      <c r="C7744" t="s">
        <v>17601</v>
      </c>
    </row>
    <row r="7745" spans="1:3" hidden="1" x14ac:dyDescent="0.25">
      <c r="A7745">
        <v>7744</v>
      </c>
      <c r="B7745" s="10" t="s">
        <v>10337</v>
      </c>
      <c r="C7745" t="s">
        <v>17602</v>
      </c>
    </row>
    <row r="7746" spans="1:3" hidden="1" x14ac:dyDescent="0.25">
      <c r="A7746">
        <v>7745</v>
      </c>
      <c r="B7746" s="10" t="s">
        <v>10338</v>
      </c>
      <c r="C7746" t="s">
        <v>17603</v>
      </c>
    </row>
    <row r="7747" spans="1:3" hidden="1" x14ac:dyDescent="0.25">
      <c r="A7747">
        <v>7746</v>
      </c>
      <c r="B7747" s="10" t="s">
        <v>10339</v>
      </c>
      <c r="C7747" t="s">
        <v>17604</v>
      </c>
    </row>
    <row r="7748" spans="1:3" hidden="1" x14ac:dyDescent="0.25">
      <c r="A7748">
        <v>7747</v>
      </c>
      <c r="B7748" s="10" t="s">
        <v>10340</v>
      </c>
      <c r="C7748" t="s">
        <v>17605</v>
      </c>
    </row>
    <row r="7749" spans="1:3" hidden="1" x14ac:dyDescent="0.25">
      <c r="A7749">
        <v>7748</v>
      </c>
      <c r="B7749" s="10" t="s">
        <v>10341</v>
      </c>
      <c r="C7749" t="s">
        <v>17606</v>
      </c>
    </row>
    <row r="7750" spans="1:3" hidden="1" x14ac:dyDescent="0.25">
      <c r="A7750">
        <v>7749</v>
      </c>
      <c r="B7750" s="10" t="s">
        <v>10342</v>
      </c>
      <c r="C7750" t="s">
        <v>17607</v>
      </c>
    </row>
    <row r="7751" spans="1:3" hidden="1" x14ac:dyDescent="0.25">
      <c r="A7751">
        <v>7750</v>
      </c>
      <c r="B7751" s="10" t="s">
        <v>10343</v>
      </c>
      <c r="C7751" t="s">
        <v>17608</v>
      </c>
    </row>
    <row r="7752" spans="1:3" hidden="1" x14ac:dyDescent="0.25">
      <c r="A7752">
        <v>7751</v>
      </c>
      <c r="B7752" s="10" t="s">
        <v>10344</v>
      </c>
      <c r="C7752" t="s">
        <v>17609</v>
      </c>
    </row>
    <row r="7753" spans="1:3" hidden="1" x14ac:dyDescent="0.25">
      <c r="A7753">
        <v>7752</v>
      </c>
      <c r="B7753" s="10" t="s">
        <v>10345</v>
      </c>
      <c r="C7753" t="s">
        <v>17610</v>
      </c>
    </row>
    <row r="7754" spans="1:3" hidden="1" x14ac:dyDescent="0.25">
      <c r="A7754">
        <v>7753</v>
      </c>
      <c r="B7754" s="10" t="s">
        <v>10346</v>
      </c>
      <c r="C7754" t="s">
        <v>17611</v>
      </c>
    </row>
    <row r="7755" spans="1:3" hidden="1" x14ac:dyDescent="0.25">
      <c r="A7755">
        <v>7754</v>
      </c>
      <c r="B7755" s="10" t="s">
        <v>10347</v>
      </c>
      <c r="C7755" t="s">
        <v>17612</v>
      </c>
    </row>
    <row r="7756" spans="1:3" hidden="1" x14ac:dyDescent="0.25">
      <c r="A7756">
        <v>7755</v>
      </c>
      <c r="B7756" s="10" t="s">
        <v>10348</v>
      </c>
      <c r="C7756" t="s">
        <v>17613</v>
      </c>
    </row>
    <row r="7757" spans="1:3" hidden="1" x14ac:dyDescent="0.25">
      <c r="A7757">
        <v>7756</v>
      </c>
      <c r="B7757" s="10" t="s">
        <v>10349</v>
      </c>
      <c r="C7757" t="s">
        <v>17614</v>
      </c>
    </row>
    <row r="7758" spans="1:3" hidden="1" x14ac:dyDescent="0.25">
      <c r="A7758">
        <v>7757</v>
      </c>
      <c r="B7758" s="10" t="s">
        <v>10350</v>
      </c>
      <c r="C7758" t="s">
        <v>17615</v>
      </c>
    </row>
    <row r="7759" spans="1:3" hidden="1" x14ac:dyDescent="0.25">
      <c r="A7759">
        <v>7758</v>
      </c>
      <c r="B7759" s="10" t="s">
        <v>10351</v>
      </c>
      <c r="C7759" t="s">
        <v>17616</v>
      </c>
    </row>
    <row r="7760" spans="1:3" hidden="1" x14ac:dyDescent="0.25">
      <c r="A7760">
        <v>7759</v>
      </c>
      <c r="B7760" s="10" t="s">
        <v>10352</v>
      </c>
      <c r="C7760" t="s">
        <v>17617</v>
      </c>
    </row>
    <row r="7761" spans="1:3" hidden="1" x14ac:dyDescent="0.25">
      <c r="A7761">
        <v>7760</v>
      </c>
      <c r="B7761" s="10" t="s">
        <v>10353</v>
      </c>
      <c r="C7761" t="s">
        <v>17618</v>
      </c>
    </row>
    <row r="7762" spans="1:3" hidden="1" x14ac:dyDescent="0.25">
      <c r="A7762">
        <v>7761</v>
      </c>
      <c r="B7762" s="10" t="s">
        <v>10354</v>
      </c>
      <c r="C7762" t="s">
        <v>17619</v>
      </c>
    </row>
    <row r="7763" spans="1:3" hidden="1" x14ac:dyDescent="0.25">
      <c r="A7763">
        <v>7762</v>
      </c>
      <c r="B7763" s="10" t="s">
        <v>10355</v>
      </c>
      <c r="C7763" t="s">
        <v>17620</v>
      </c>
    </row>
    <row r="7764" spans="1:3" hidden="1" x14ac:dyDescent="0.25">
      <c r="A7764">
        <v>7763</v>
      </c>
      <c r="B7764" s="10" t="s">
        <v>10356</v>
      </c>
      <c r="C7764" t="s">
        <v>17621</v>
      </c>
    </row>
    <row r="7765" spans="1:3" hidden="1" x14ac:dyDescent="0.25">
      <c r="A7765">
        <v>7764</v>
      </c>
      <c r="B7765" s="10" t="s">
        <v>10357</v>
      </c>
      <c r="C7765" t="s">
        <v>2174</v>
      </c>
    </row>
    <row r="7766" spans="1:3" hidden="1" x14ac:dyDescent="0.25">
      <c r="A7766">
        <v>7765</v>
      </c>
      <c r="B7766" s="10" t="s">
        <v>10358</v>
      </c>
      <c r="C7766" t="s">
        <v>17622</v>
      </c>
    </row>
    <row r="7767" spans="1:3" hidden="1" x14ac:dyDescent="0.25">
      <c r="A7767">
        <v>7766</v>
      </c>
      <c r="B7767" s="10" t="s">
        <v>10359</v>
      </c>
      <c r="C7767" t="s">
        <v>17623</v>
      </c>
    </row>
    <row r="7768" spans="1:3" hidden="1" x14ac:dyDescent="0.25">
      <c r="A7768">
        <v>7767</v>
      </c>
      <c r="B7768" s="10" t="s">
        <v>10360</v>
      </c>
      <c r="C7768" t="s">
        <v>17624</v>
      </c>
    </row>
    <row r="7769" spans="1:3" hidden="1" x14ac:dyDescent="0.25">
      <c r="A7769">
        <v>7768</v>
      </c>
      <c r="B7769" s="10" t="s">
        <v>10361</v>
      </c>
      <c r="C7769" t="s">
        <v>17625</v>
      </c>
    </row>
    <row r="7770" spans="1:3" hidden="1" x14ac:dyDescent="0.25">
      <c r="A7770">
        <v>7769</v>
      </c>
      <c r="B7770" s="10" t="s">
        <v>10362</v>
      </c>
      <c r="C7770" t="s">
        <v>17626</v>
      </c>
    </row>
    <row r="7771" spans="1:3" hidden="1" x14ac:dyDescent="0.25">
      <c r="A7771">
        <v>7770</v>
      </c>
      <c r="B7771" s="10" t="s">
        <v>10363</v>
      </c>
      <c r="C7771" t="s">
        <v>17627</v>
      </c>
    </row>
    <row r="7772" spans="1:3" hidden="1" x14ac:dyDescent="0.25">
      <c r="A7772">
        <v>7771</v>
      </c>
      <c r="B7772" s="10" t="s">
        <v>10364</v>
      </c>
      <c r="C7772" t="s">
        <v>17628</v>
      </c>
    </row>
    <row r="7773" spans="1:3" hidden="1" x14ac:dyDescent="0.25">
      <c r="A7773">
        <v>7772</v>
      </c>
      <c r="B7773" s="10" t="s">
        <v>10365</v>
      </c>
      <c r="C7773" t="s">
        <v>17629</v>
      </c>
    </row>
    <row r="7774" spans="1:3" hidden="1" x14ac:dyDescent="0.25">
      <c r="A7774">
        <v>7773</v>
      </c>
      <c r="B7774" s="10" t="s">
        <v>10366</v>
      </c>
      <c r="C7774" t="s">
        <v>17630</v>
      </c>
    </row>
    <row r="7775" spans="1:3" hidden="1" x14ac:dyDescent="0.25">
      <c r="A7775">
        <v>7774</v>
      </c>
      <c r="B7775" s="10" t="s">
        <v>10367</v>
      </c>
      <c r="C7775" t="s">
        <v>17631</v>
      </c>
    </row>
    <row r="7776" spans="1:3" hidden="1" x14ac:dyDescent="0.25">
      <c r="A7776">
        <v>7775</v>
      </c>
      <c r="B7776" s="10" t="s">
        <v>10368</v>
      </c>
      <c r="C7776" t="s">
        <v>2175</v>
      </c>
    </row>
    <row r="7777" spans="1:3" hidden="1" x14ac:dyDescent="0.25">
      <c r="A7777">
        <v>7776</v>
      </c>
      <c r="B7777" s="10" t="s">
        <v>10369</v>
      </c>
      <c r="C7777" t="s">
        <v>17632</v>
      </c>
    </row>
    <row r="7778" spans="1:3" hidden="1" x14ac:dyDescent="0.25">
      <c r="A7778">
        <v>7777</v>
      </c>
      <c r="B7778" s="10" t="s">
        <v>10370</v>
      </c>
      <c r="C7778" t="s">
        <v>17633</v>
      </c>
    </row>
    <row r="7779" spans="1:3" hidden="1" x14ac:dyDescent="0.25">
      <c r="A7779">
        <v>7778</v>
      </c>
      <c r="B7779" s="10" t="s">
        <v>10371</v>
      </c>
      <c r="C7779" t="s">
        <v>2176</v>
      </c>
    </row>
    <row r="7780" spans="1:3" hidden="1" x14ac:dyDescent="0.25">
      <c r="A7780">
        <v>7779</v>
      </c>
      <c r="B7780" s="10" t="s">
        <v>10372</v>
      </c>
      <c r="C7780" t="s">
        <v>2177</v>
      </c>
    </row>
    <row r="7781" spans="1:3" hidden="1" x14ac:dyDescent="0.25">
      <c r="A7781">
        <v>7780</v>
      </c>
      <c r="B7781" s="10" t="s">
        <v>10373</v>
      </c>
      <c r="C7781" t="s">
        <v>17634</v>
      </c>
    </row>
    <row r="7782" spans="1:3" hidden="1" x14ac:dyDescent="0.25">
      <c r="A7782">
        <v>7781</v>
      </c>
      <c r="B7782" s="10" t="s">
        <v>10374</v>
      </c>
      <c r="C7782" t="s">
        <v>17635</v>
      </c>
    </row>
    <row r="7783" spans="1:3" hidden="1" x14ac:dyDescent="0.25">
      <c r="A7783">
        <v>7782</v>
      </c>
      <c r="B7783" s="10" t="s">
        <v>10375</v>
      </c>
      <c r="C7783" t="s">
        <v>17636</v>
      </c>
    </row>
    <row r="7784" spans="1:3" hidden="1" x14ac:dyDescent="0.25">
      <c r="A7784">
        <v>7783</v>
      </c>
      <c r="B7784" s="10" t="s">
        <v>10376</v>
      </c>
      <c r="C7784" t="s">
        <v>17637</v>
      </c>
    </row>
    <row r="7785" spans="1:3" hidden="1" x14ac:dyDescent="0.25">
      <c r="A7785">
        <v>7784</v>
      </c>
      <c r="B7785" s="10" t="s">
        <v>10377</v>
      </c>
      <c r="C7785" t="s">
        <v>17638</v>
      </c>
    </row>
    <row r="7786" spans="1:3" hidden="1" x14ac:dyDescent="0.25">
      <c r="A7786">
        <v>7785</v>
      </c>
      <c r="B7786" s="10" t="s">
        <v>10378</v>
      </c>
      <c r="C7786" t="s">
        <v>17639</v>
      </c>
    </row>
    <row r="7787" spans="1:3" hidden="1" x14ac:dyDescent="0.25">
      <c r="A7787">
        <v>7786</v>
      </c>
      <c r="B7787" s="10" t="s">
        <v>10379</v>
      </c>
      <c r="C7787" t="s">
        <v>17640</v>
      </c>
    </row>
    <row r="7788" spans="1:3" hidden="1" x14ac:dyDescent="0.25">
      <c r="A7788">
        <v>7787</v>
      </c>
      <c r="B7788" s="10" t="s">
        <v>10380</v>
      </c>
      <c r="C7788" t="s">
        <v>17641</v>
      </c>
    </row>
    <row r="7789" spans="1:3" hidden="1" x14ac:dyDescent="0.25">
      <c r="A7789">
        <v>7788</v>
      </c>
      <c r="B7789" s="10" t="s">
        <v>10381</v>
      </c>
      <c r="C7789" t="s">
        <v>17642</v>
      </c>
    </row>
    <row r="7790" spans="1:3" hidden="1" x14ac:dyDescent="0.25">
      <c r="A7790">
        <v>7789</v>
      </c>
      <c r="B7790" s="10" t="s">
        <v>10382</v>
      </c>
      <c r="C7790" t="s">
        <v>17643</v>
      </c>
    </row>
    <row r="7791" spans="1:3" hidden="1" x14ac:dyDescent="0.25">
      <c r="A7791">
        <v>7790</v>
      </c>
      <c r="B7791" s="10" t="s">
        <v>10383</v>
      </c>
      <c r="C7791" t="s">
        <v>17644</v>
      </c>
    </row>
    <row r="7792" spans="1:3" hidden="1" x14ac:dyDescent="0.25">
      <c r="A7792">
        <v>7791</v>
      </c>
      <c r="B7792" s="10" t="s">
        <v>10384</v>
      </c>
      <c r="C7792" t="s">
        <v>17645</v>
      </c>
    </row>
    <row r="7793" spans="1:3" hidden="1" x14ac:dyDescent="0.25">
      <c r="A7793">
        <v>7792</v>
      </c>
      <c r="B7793" s="10" t="s">
        <v>10385</v>
      </c>
      <c r="C7793" t="s">
        <v>17646</v>
      </c>
    </row>
    <row r="7794" spans="1:3" hidden="1" x14ac:dyDescent="0.25">
      <c r="A7794">
        <v>7793</v>
      </c>
      <c r="B7794" s="10" t="s">
        <v>10386</v>
      </c>
      <c r="C7794" t="s">
        <v>17647</v>
      </c>
    </row>
    <row r="7795" spans="1:3" hidden="1" x14ac:dyDescent="0.25">
      <c r="A7795">
        <v>7794</v>
      </c>
      <c r="B7795" s="10" t="s">
        <v>10387</v>
      </c>
      <c r="C7795" t="s">
        <v>17648</v>
      </c>
    </row>
    <row r="7796" spans="1:3" hidden="1" x14ac:dyDescent="0.25">
      <c r="A7796">
        <v>7795</v>
      </c>
      <c r="B7796" s="10" t="s">
        <v>10388</v>
      </c>
      <c r="C7796" t="s">
        <v>2178</v>
      </c>
    </row>
    <row r="7797" spans="1:3" hidden="1" x14ac:dyDescent="0.25">
      <c r="A7797">
        <v>7796</v>
      </c>
      <c r="B7797" s="10" t="s">
        <v>10389</v>
      </c>
      <c r="C7797" t="s">
        <v>2179</v>
      </c>
    </row>
    <row r="7798" spans="1:3" hidden="1" x14ac:dyDescent="0.25">
      <c r="A7798">
        <v>7797</v>
      </c>
      <c r="B7798" s="10" t="s">
        <v>10390</v>
      </c>
      <c r="C7798" t="s">
        <v>2180</v>
      </c>
    </row>
    <row r="7799" spans="1:3" hidden="1" x14ac:dyDescent="0.25">
      <c r="A7799">
        <v>7798</v>
      </c>
      <c r="B7799" s="10" t="s">
        <v>10391</v>
      </c>
      <c r="C7799" t="s">
        <v>17649</v>
      </c>
    </row>
    <row r="7800" spans="1:3" hidden="1" x14ac:dyDescent="0.25">
      <c r="A7800">
        <v>7799</v>
      </c>
      <c r="B7800" s="10" t="s">
        <v>10392</v>
      </c>
      <c r="C7800" t="s">
        <v>17650</v>
      </c>
    </row>
    <row r="7801" spans="1:3" hidden="1" x14ac:dyDescent="0.25">
      <c r="A7801">
        <v>7800</v>
      </c>
      <c r="B7801" s="10" t="s">
        <v>10393</v>
      </c>
      <c r="C7801" t="s">
        <v>17651</v>
      </c>
    </row>
    <row r="7802" spans="1:3" hidden="1" x14ac:dyDescent="0.25">
      <c r="A7802">
        <v>7801</v>
      </c>
      <c r="B7802" s="10" t="s">
        <v>10394</v>
      </c>
      <c r="C7802" t="s">
        <v>17652</v>
      </c>
    </row>
    <row r="7803" spans="1:3" hidden="1" x14ac:dyDescent="0.25">
      <c r="A7803">
        <v>7802</v>
      </c>
      <c r="B7803" s="10" t="s">
        <v>10395</v>
      </c>
      <c r="C7803" t="s">
        <v>17653</v>
      </c>
    </row>
    <row r="7804" spans="1:3" hidden="1" x14ac:dyDescent="0.25">
      <c r="A7804">
        <v>7803</v>
      </c>
      <c r="B7804" s="10" t="s">
        <v>10396</v>
      </c>
      <c r="C7804" t="s">
        <v>2181</v>
      </c>
    </row>
    <row r="7805" spans="1:3" hidden="1" x14ac:dyDescent="0.25">
      <c r="A7805">
        <v>7804</v>
      </c>
      <c r="B7805" s="10" t="s">
        <v>10397</v>
      </c>
      <c r="C7805" t="s">
        <v>17654</v>
      </c>
    </row>
    <row r="7806" spans="1:3" hidden="1" x14ac:dyDescent="0.25">
      <c r="A7806">
        <v>7805</v>
      </c>
      <c r="B7806" s="10" t="s">
        <v>10398</v>
      </c>
      <c r="C7806" t="s">
        <v>17655</v>
      </c>
    </row>
    <row r="7807" spans="1:3" hidden="1" x14ac:dyDescent="0.25">
      <c r="A7807">
        <v>7806</v>
      </c>
      <c r="B7807" s="10" t="s">
        <v>10399</v>
      </c>
      <c r="C7807" t="s">
        <v>17656</v>
      </c>
    </row>
    <row r="7808" spans="1:3" hidden="1" x14ac:dyDescent="0.25">
      <c r="A7808">
        <v>7807</v>
      </c>
      <c r="B7808" s="10" t="s">
        <v>10400</v>
      </c>
      <c r="C7808" t="s">
        <v>2182</v>
      </c>
    </row>
    <row r="7809" spans="1:3" hidden="1" x14ac:dyDescent="0.25">
      <c r="A7809">
        <v>7808</v>
      </c>
      <c r="B7809" s="10" t="s">
        <v>10401</v>
      </c>
      <c r="C7809" t="s">
        <v>2183</v>
      </c>
    </row>
    <row r="7810" spans="1:3" hidden="1" x14ac:dyDescent="0.25">
      <c r="A7810">
        <v>7809</v>
      </c>
      <c r="B7810" s="10" t="s">
        <v>10402</v>
      </c>
      <c r="C7810" t="s">
        <v>2184</v>
      </c>
    </row>
    <row r="7811" spans="1:3" hidden="1" x14ac:dyDescent="0.25">
      <c r="A7811">
        <v>7810</v>
      </c>
      <c r="B7811" s="10" t="s">
        <v>10403</v>
      </c>
      <c r="C7811" t="s">
        <v>17657</v>
      </c>
    </row>
    <row r="7812" spans="1:3" hidden="1" x14ac:dyDescent="0.25">
      <c r="A7812">
        <v>7811</v>
      </c>
      <c r="B7812" s="10" t="s">
        <v>10404</v>
      </c>
      <c r="C7812" t="s">
        <v>2185</v>
      </c>
    </row>
    <row r="7813" spans="1:3" hidden="1" x14ac:dyDescent="0.25">
      <c r="A7813">
        <v>7812</v>
      </c>
      <c r="B7813" s="10" t="s">
        <v>10405</v>
      </c>
      <c r="C7813" t="s">
        <v>2186</v>
      </c>
    </row>
    <row r="7814" spans="1:3" hidden="1" x14ac:dyDescent="0.25">
      <c r="A7814">
        <v>7813</v>
      </c>
      <c r="B7814" s="10" t="s">
        <v>10406</v>
      </c>
      <c r="C7814" t="s">
        <v>2187</v>
      </c>
    </row>
    <row r="7815" spans="1:3" hidden="1" x14ac:dyDescent="0.25">
      <c r="A7815">
        <v>7814</v>
      </c>
      <c r="B7815" s="10" t="s">
        <v>10407</v>
      </c>
      <c r="C7815" t="s">
        <v>17658</v>
      </c>
    </row>
    <row r="7816" spans="1:3" hidden="1" x14ac:dyDescent="0.25">
      <c r="A7816">
        <v>7815</v>
      </c>
      <c r="B7816" s="10" t="s">
        <v>10408</v>
      </c>
      <c r="C7816" t="s">
        <v>17659</v>
      </c>
    </row>
    <row r="7817" spans="1:3" hidden="1" x14ac:dyDescent="0.25">
      <c r="A7817">
        <v>7816</v>
      </c>
      <c r="B7817" s="10" t="s">
        <v>10409</v>
      </c>
      <c r="C7817" t="s">
        <v>17660</v>
      </c>
    </row>
    <row r="7818" spans="1:3" hidden="1" x14ac:dyDescent="0.25">
      <c r="A7818">
        <v>7817</v>
      </c>
      <c r="B7818" s="10" t="s">
        <v>10410</v>
      </c>
      <c r="C7818" t="s">
        <v>17661</v>
      </c>
    </row>
    <row r="7819" spans="1:3" hidden="1" x14ac:dyDescent="0.25">
      <c r="A7819">
        <v>7818</v>
      </c>
      <c r="B7819" s="10" t="s">
        <v>10411</v>
      </c>
      <c r="C7819" t="s">
        <v>17662</v>
      </c>
    </row>
    <row r="7820" spans="1:3" hidden="1" x14ac:dyDescent="0.25">
      <c r="A7820">
        <v>7819</v>
      </c>
      <c r="B7820" s="10" t="s">
        <v>10412</v>
      </c>
      <c r="C7820" t="s">
        <v>17663</v>
      </c>
    </row>
    <row r="7821" spans="1:3" hidden="1" x14ac:dyDescent="0.25">
      <c r="A7821">
        <v>7820</v>
      </c>
      <c r="B7821" s="10" t="s">
        <v>10413</v>
      </c>
      <c r="C7821" t="s">
        <v>17664</v>
      </c>
    </row>
    <row r="7822" spans="1:3" hidden="1" x14ac:dyDescent="0.25">
      <c r="A7822">
        <v>7821</v>
      </c>
      <c r="B7822" s="10" t="s">
        <v>10414</v>
      </c>
      <c r="C7822" t="s">
        <v>17665</v>
      </c>
    </row>
    <row r="7823" spans="1:3" hidden="1" x14ac:dyDescent="0.25">
      <c r="A7823">
        <v>7822</v>
      </c>
      <c r="B7823" s="10" t="s">
        <v>10415</v>
      </c>
      <c r="C7823" t="s">
        <v>17666</v>
      </c>
    </row>
    <row r="7824" spans="1:3" hidden="1" x14ac:dyDescent="0.25">
      <c r="A7824">
        <v>7823</v>
      </c>
      <c r="B7824" s="10" t="s">
        <v>10416</v>
      </c>
      <c r="C7824" t="s">
        <v>2188</v>
      </c>
    </row>
    <row r="7825" spans="1:3" hidden="1" x14ac:dyDescent="0.25">
      <c r="A7825">
        <v>7824</v>
      </c>
      <c r="B7825" s="10" t="s">
        <v>10417</v>
      </c>
      <c r="C7825" t="s">
        <v>17667</v>
      </c>
    </row>
    <row r="7826" spans="1:3" hidden="1" x14ac:dyDescent="0.25">
      <c r="A7826">
        <v>7825</v>
      </c>
      <c r="B7826" s="10" t="s">
        <v>10418</v>
      </c>
      <c r="C7826" t="s">
        <v>17668</v>
      </c>
    </row>
    <row r="7827" spans="1:3" hidden="1" x14ac:dyDescent="0.25">
      <c r="A7827">
        <v>7826</v>
      </c>
      <c r="B7827" s="10" t="s">
        <v>10419</v>
      </c>
      <c r="C7827" t="s">
        <v>17669</v>
      </c>
    </row>
    <row r="7828" spans="1:3" hidden="1" x14ac:dyDescent="0.25">
      <c r="A7828">
        <v>7827</v>
      </c>
      <c r="B7828" s="10" t="s">
        <v>10420</v>
      </c>
      <c r="C7828" t="s">
        <v>17670</v>
      </c>
    </row>
    <row r="7829" spans="1:3" hidden="1" x14ac:dyDescent="0.25">
      <c r="A7829">
        <v>7828</v>
      </c>
      <c r="B7829" s="10" t="s">
        <v>10421</v>
      </c>
      <c r="C7829" t="s">
        <v>17671</v>
      </c>
    </row>
    <row r="7830" spans="1:3" hidden="1" x14ac:dyDescent="0.25">
      <c r="A7830">
        <v>7829</v>
      </c>
      <c r="B7830" s="10" t="s">
        <v>10422</v>
      </c>
      <c r="C7830" t="s">
        <v>17672</v>
      </c>
    </row>
    <row r="7831" spans="1:3" hidden="1" x14ac:dyDescent="0.25">
      <c r="A7831">
        <v>7830</v>
      </c>
      <c r="B7831" s="10" t="s">
        <v>10423</v>
      </c>
      <c r="C7831" t="s">
        <v>2189</v>
      </c>
    </row>
    <row r="7832" spans="1:3" hidden="1" x14ac:dyDescent="0.25">
      <c r="A7832">
        <v>7831</v>
      </c>
      <c r="B7832" s="10" t="s">
        <v>10424</v>
      </c>
      <c r="C7832" t="s">
        <v>17673</v>
      </c>
    </row>
    <row r="7833" spans="1:3" hidden="1" x14ac:dyDescent="0.25">
      <c r="A7833">
        <v>7832</v>
      </c>
      <c r="B7833" s="10" t="s">
        <v>10425</v>
      </c>
      <c r="C7833" t="s">
        <v>17674</v>
      </c>
    </row>
    <row r="7834" spans="1:3" hidden="1" x14ac:dyDescent="0.25">
      <c r="A7834">
        <v>7833</v>
      </c>
      <c r="B7834" s="10" t="s">
        <v>10426</v>
      </c>
      <c r="C7834" t="s">
        <v>2190</v>
      </c>
    </row>
    <row r="7835" spans="1:3" hidden="1" x14ac:dyDescent="0.25">
      <c r="A7835">
        <v>7834</v>
      </c>
      <c r="B7835" s="10" t="s">
        <v>10427</v>
      </c>
      <c r="C7835" t="s">
        <v>2191</v>
      </c>
    </row>
    <row r="7836" spans="1:3" hidden="1" x14ac:dyDescent="0.25">
      <c r="A7836">
        <v>7835</v>
      </c>
      <c r="B7836" s="10" t="s">
        <v>10428</v>
      </c>
      <c r="C7836" t="s">
        <v>2192</v>
      </c>
    </row>
    <row r="7837" spans="1:3" hidden="1" x14ac:dyDescent="0.25">
      <c r="A7837">
        <v>7836</v>
      </c>
      <c r="B7837" s="10" t="s">
        <v>10429</v>
      </c>
      <c r="C7837" t="s">
        <v>17675</v>
      </c>
    </row>
    <row r="7838" spans="1:3" hidden="1" x14ac:dyDescent="0.25">
      <c r="A7838">
        <v>7837</v>
      </c>
      <c r="B7838" s="10" t="s">
        <v>10430</v>
      </c>
      <c r="C7838" t="s">
        <v>17676</v>
      </c>
    </row>
    <row r="7839" spans="1:3" hidden="1" x14ac:dyDescent="0.25">
      <c r="A7839">
        <v>7838</v>
      </c>
      <c r="B7839" s="10" t="s">
        <v>10431</v>
      </c>
      <c r="C7839" t="s">
        <v>17677</v>
      </c>
    </row>
    <row r="7840" spans="1:3" hidden="1" x14ac:dyDescent="0.25">
      <c r="A7840">
        <v>7839</v>
      </c>
      <c r="B7840" s="10" t="s">
        <v>10432</v>
      </c>
      <c r="C7840" t="s">
        <v>17678</v>
      </c>
    </row>
    <row r="7841" spans="1:3" hidden="1" x14ac:dyDescent="0.25">
      <c r="A7841">
        <v>7840</v>
      </c>
      <c r="B7841" s="10" t="s">
        <v>10433</v>
      </c>
      <c r="C7841" t="s">
        <v>17679</v>
      </c>
    </row>
    <row r="7842" spans="1:3" hidden="1" x14ac:dyDescent="0.25">
      <c r="A7842">
        <v>7841</v>
      </c>
      <c r="B7842" s="10" t="s">
        <v>10434</v>
      </c>
      <c r="C7842" t="s">
        <v>17680</v>
      </c>
    </row>
    <row r="7843" spans="1:3" hidden="1" x14ac:dyDescent="0.25">
      <c r="A7843">
        <v>7842</v>
      </c>
      <c r="B7843" s="10" t="s">
        <v>10435</v>
      </c>
      <c r="C7843" t="s">
        <v>17681</v>
      </c>
    </row>
    <row r="7844" spans="1:3" hidden="1" x14ac:dyDescent="0.25">
      <c r="A7844">
        <v>7843</v>
      </c>
      <c r="B7844" s="10" t="s">
        <v>10436</v>
      </c>
      <c r="C7844" t="s">
        <v>2194</v>
      </c>
    </row>
    <row r="7845" spans="1:3" hidden="1" x14ac:dyDescent="0.25">
      <c r="A7845">
        <v>7844</v>
      </c>
      <c r="B7845" s="10" t="s">
        <v>10437</v>
      </c>
      <c r="C7845" t="s">
        <v>2195</v>
      </c>
    </row>
    <row r="7846" spans="1:3" hidden="1" x14ac:dyDescent="0.25">
      <c r="A7846">
        <v>7845</v>
      </c>
      <c r="B7846" s="10" t="s">
        <v>10438</v>
      </c>
      <c r="C7846" t="s">
        <v>2196</v>
      </c>
    </row>
    <row r="7847" spans="1:3" hidden="1" x14ac:dyDescent="0.25">
      <c r="A7847">
        <v>7846</v>
      </c>
      <c r="B7847" s="10" t="s">
        <v>10439</v>
      </c>
      <c r="C7847" t="s">
        <v>2197</v>
      </c>
    </row>
    <row r="7848" spans="1:3" hidden="1" x14ac:dyDescent="0.25">
      <c r="A7848">
        <v>7847</v>
      </c>
      <c r="B7848" s="10" t="s">
        <v>10440</v>
      </c>
      <c r="C7848" t="s">
        <v>2198</v>
      </c>
    </row>
    <row r="7849" spans="1:3" hidden="1" x14ac:dyDescent="0.25">
      <c r="A7849">
        <v>7848</v>
      </c>
      <c r="B7849" s="10" t="s">
        <v>10441</v>
      </c>
      <c r="C7849" t="s">
        <v>17682</v>
      </c>
    </row>
    <row r="7850" spans="1:3" hidden="1" x14ac:dyDescent="0.25">
      <c r="A7850">
        <v>7849</v>
      </c>
      <c r="B7850" s="10" t="s">
        <v>10442</v>
      </c>
      <c r="C7850" t="s">
        <v>17683</v>
      </c>
    </row>
    <row r="7851" spans="1:3" hidden="1" x14ac:dyDescent="0.25">
      <c r="A7851">
        <v>7850</v>
      </c>
      <c r="B7851" s="10" t="s">
        <v>10443</v>
      </c>
      <c r="C7851" t="s">
        <v>17684</v>
      </c>
    </row>
    <row r="7852" spans="1:3" hidden="1" x14ac:dyDescent="0.25">
      <c r="A7852">
        <v>7851</v>
      </c>
      <c r="B7852" s="10" t="s">
        <v>10444</v>
      </c>
      <c r="C7852" t="s">
        <v>17685</v>
      </c>
    </row>
    <row r="7853" spans="1:3" hidden="1" x14ac:dyDescent="0.25">
      <c r="A7853">
        <v>7852</v>
      </c>
      <c r="B7853" s="10" t="s">
        <v>10445</v>
      </c>
      <c r="C7853" t="s">
        <v>2199</v>
      </c>
    </row>
    <row r="7854" spans="1:3" hidden="1" x14ac:dyDescent="0.25">
      <c r="A7854">
        <v>7853</v>
      </c>
      <c r="B7854" s="10" t="s">
        <v>10446</v>
      </c>
      <c r="C7854" t="s">
        <v>17686</v>
      </c>
    </row>
    <row r="7855" spans="1:3" hidden="1" x14ac:dyDescent="0.25">
      <c r="A7855">
        <v>7854</v>
      </c>
      <c r="B7855" s="10" t="s">
        <v>10447</v>
      </c>
      <c r="C7855" t="s">
        <v>2200</v>
      </c>
    </row>
    <row r="7856" spans="1:3" hidden="1" x14ac:dyDescent="0.25">
      <c r="A7856">
        <v>7855</v>
      </c>
      <c r="B7856" s="10" t="s">
        <v>10448</v>
      </c>
      <c r="C7856" t="s">
        <v>2201</v>
      </c>
    </row>
    <row r="7857" spans="1:3" hidden="1" x14ac:dyDescent="0.25">
      <c r="A7857">
        <v>7856</v>
      </c>
      <c r="B7857" s="10" t="s">
        <v>10449</v>
      </c>
      <c r="C7857" t="s">
        <v>17687</v>
      </c>
    </row>
    <row r="7858" spans="1:3" hidden="1" x14ac:dyDescent="0.25">
      <c r="A7858">
        <v>7857</v>
      </c>
      <c r="B7858" s="10" t="s">
        <v>10450</v>
      </c>
      <c r="C7858" t="s">
        <v>2202</v>
      </c>
    </row>
    <row r="7859" spans="1:3" hidden="1" x14ac:dyDescent="0.25">
      <c r="A7859">
        <v>7858</v>
      </c>
      <c r="B7859" s="10" t="s">
        <v>10451</v>
      </c>
      <c r="C7859" t="s">
        <v>17688</v>
      </c>
    </row>
    <row r="7860" spans="1:3" hidden="1" x14ac:dyDescent="0.25">
      <c r="A7860">
        <v>7859</v>
      </c>
      <c r="B7860" s="10" t="s">
        <v>10452</v>
      </c>
      <c r="C7860" t="s">
        <v>17689</v>
      </c>
    </row>
    <row r="7861" spans="1:3" hidden="1" x14ac:dyDescent="0.25">
      <c r="A7861">
        <v>7860</v>
      </c>
      <c r="B7861" s="10" t="s">
        <v>10453</v>
      </c>
      <c r="C7861" t="s">
        <v>17690</v>
      </c>
    </row>
    <row r="7862" spans="1:3" hidden="1" x14ac:dyDescent="0.25">
      <c r="A7862">
        <v>7861</v>
      </c>
      <c r="B7862" s="10" t="s">
        <v>10454</v>
      </c>
      <c r="C7862" t="s">
        <v>2203</v>
      </c>
    </row>
    <row r="7863" spans="1:3" hidden="1" x14ac:dyDescent="0.25">
      <c r="A7863">
        <v>7862</v>
      </c>
      <c r="B7863" s="10" t="s">
        <v>10455</v>
      </c>
      <c r="C7863" t="s">
        <v>17691</v>
      </c>
    </row>
    <row r="7864" spans="1:3" hidden="1" x14ac:dyDescent="0.25">
      <c r="A7864">
        <v>7863</v>
      </c>
      <c r="B7864" s="10" t="s">
        <v>10456</v>
      </c>
      <c r="C7864" t="s">
        <v>17692</v>
      </c>
    </row>
    <row r="7865" spans="1:3" hidden="1" x14ac:dyDescent="0.25">
      <c r="A7865">
        <v>7864</v>
      </c>
      <c r="B7865" s="10" t="s">
        <v>10457</v>
      </c>
      <c r="C7865" t="s">
        <v>2204</v>
      </c>
    </row>
    <row r="7866" spans="1:3" hidden="1" x14ac:dyDescent="0.25">
      <c r="A7866">
        <v>7865</v>
      </c>
      <c r="B7866" s="10" t="s">
        <v>10458</v>
      </c>
      <c r="C7866" t="s">
        <v>2205</v>
      </c>
    </row>
    <row r="7867" spans="1:3" hidden="1" x14ac:dyDescent="0.25">
      <c r="A7867">
        <v>7866</v>
      </c>
      <c r="B7867" s="10" t="s">
        <v>10459</v>
      </c>
      <c r="C7867" t="s">
        <v>17693</v>
      </c>
    </row>
    <row r="7868" spans="1:3" hidden="1" x14ac:dyDescent="0.25">
      <c r="A7868">
        <v>7867</v>
      </c>
      <c r="B7868" s="10" t="s">
        <v>10460</v>
      </c>
      <c r="C7868" t="s">
        <v>2206</v>
      </c>
    </row>
    <row r="7869" spans="1:3" hidden="1" x14ac:dyDescent="0.25">
      <c r="A7869">
        <v>7868</v>
      </c>
      <c r="B7869" s="10" t="s">
        <v>10461</v>
      </c>
      <c r="C7869" t="s">
        <v>2207</v>
      </c>
    </row>
    <row r="7870" spans="1:3" hidden="1" x14ac:dyDescent="0.25">
      <c r="A7870">
        <v>7869</v>
      </c>
      <c r="B7870" s="10" t="s">
        <v>10462</v>
      </c>
      <c r="C7870" t="s">
        <v>2208</v>
      </c>
    </row>
    <row r="7871" spans="1:3" hidden="1" x14ac:dyDescent="0.25">
      <c r="A7871">
        <v>7870</v>
      </c>
      <c r="B7871" s="10" t="s">
        <v>10463</v>
      </c>
      <c r="C7871" t="s">
        <v>17694</v>
      </c>
    </row>
    <row r="7872" spans="1:3" hidden="1" x14ac:dyDescent="0.25">
      <c r="A7872">
        <v>7871</v>
      </c>
      <c r="B7872" s="10" t="s">
        <v>10464</v>
      </c>
      <c r="C7872" t="s">
        <v>17695</v>
      </c>
    </row>
    <row r="7873" spans="1:3" hidden="1" x14ac:dyDescent="0.25">
      <c r="A7873">
        <v>7872</v>
      </c>
      <c r="B7873" s="10" t="s">
        <v>10465</v>
      </c>
      <c r="C7873" t="s">
        <v>17696</v>
      </c>
    </row>
    <row r="7874" spans="1:3" hidden="1" x14ac:dyDescent="0.25">
      <c r="A7874">
        <v>7873</v>
      </c>
      <c r="B7874" s="10" t="s">
        <v>10466</v>
      </c>
      <c r="C7874" t="s">
        <v>17697</v>
      </c>
    </row>
    <row r="7875" spans="1:3" hidden="1" x14ac:dyDescent="0.25">
      <c r="A7875">
        <v>7874</v>
      </c>
      <c r="B7875" s="10" t="s">
        <v>10467</v>
      </c>
      <c r="C7875" t="s">
        <v>17698</v>
      </c>
    </row>
    <row r="7876" spans="1:3" hidden="1" x14ac:dyDescent="0.25">
      <c r="A7876">
        <v>7875</v>
      </c>
      <c r="B7876" s="10" t="s">
        <v>10468</v>
      </c>
      <c r="C7876" t="s">
        <v>17699</v>
      </c>
    </row>
    <row r="7877" spans="1:3" hidden="1" x14ac:dyDescent="0.25">
      <c r="A7877">
        <v>7876</v>
      </c>
      <c r="B7877" s="10" t="s">
        <v>10469</v>
      </c>
      <c r="C7877" t="s">
        <v>17700</v>
      </c>
    </row>
    <row r="7878" spans="1:3" hidden="1" x14ac:dyDescent="0.25">
      <c r="A7878">
        <v>7877</v>
      </c>
      <c r="B7878" s="10" t="s">
        <v>10470</v>
      </c>
      <c r="C7878" t="s">
        <v>17701</v>
      </c>
    </row>
    <row r="7879" spans="1:3" hidden="1" x14ac:dyDescent="0.25">
      <c r="A7879">
        <v>7878</v>
      </c>
      <c r="B7879" s="10" t="s">
        <v>10471</v>
      </c>
      <c r="C7879" t="s">
        <v>17702</v>
      </c>
    </row>
    <row r="7880" spans="1:3" hidden="1" x14ac:dyDescent="0.25">
      <c r="A7880">
        <v>7879</v>
      </c>
      <c r="B7880" s="10" t="s">
        <v>10472</v>
      </c>
      <c r="C7880" t="s">
        <v>17703</v>
      </c>
    </row>
    <row r="7881" spans="1:3" hidden="1" x14ac:dyDescent="0.25">
      <c r="A7881">
        <v>7880</v>
      </c>
      <c r="B7881" s="10" t="s">
        <v>10473</v>
      </c>
      <c r="C7881" t="s">
        <v>2209</v>
      </c>
    </row>
    <row r="7882" spans="1:3" hidden="1" x14ac:dyDescent="0.25">
      <c r="A7882">
        <v>7881</v>
      </c>
      <c r="B7882" s="10" t="s">
        <v>10474</v>
      </c>
      <c r="C7882" t="s">
        <v>2210</v>
      </c>
    </row>
    <row r="7883" spans="1:3" hidden="1" x14ac:dyDescent="0.25">
      <c r="A7883">
        <v>7882</v>
      </c>
      <c r="B7883" s="10" t="s">
        <v>10475</v>
      </c>
      <c r="C7883" t="s">
        <v>17704</v>
      </c>
    </row>
    <row r="7884" spans="1:3" hidden="1" x14ac:dyDescent="0.25">
      <c r="A7884">
        <v>7883</v>
      </c>
      <c r="B7884" s="10" t="s">
        <v>10476</v>
      </c>
      <c r="C7884" t="s">
        <v>17705</v>
      </c>
    </row>
    <row r="7885" spans="1:3" hidden="1" x14ac:dyDescent="0.25">
      <c r="A7885">
        <v>7884</v>
      </c>
      <c r="B7885" s="10" t="s">
        <v>10477</v>
      </c>
      <c r="C7885" t="s">
        <v>17706</v>
      </c>
    </row>
    <row r="7886" spans="1:3" hidden="1" x14ac:dyDescent="0.25">
      <c r="A7886">
        <v>7885</v>
      </c>
      <c r="B7886" s="10" t="s">
        <v>10478</v>
      </c>
      <c r="C7886" t="s">
        <v>2211</v>
      </c>
    </row>
    <row r="7887" spans="1:3" hidden="1" x14ac:dyDescent="0.25">
      <c r="A7887">
        <v>7886</v>
      </c>
      <c r="B7887" s="10" t="s">
        <v>10479</v>
      </c>
      <c r="C7887" t="s">
        <v>17707</v>
      </c>
    </row>
    <row r="7888" spans="1:3" hidden="1" x14ac:dyDescent="0.25">
      <c r="A7888">
        <v>7887</v>
      </c>
      <c r="B7888" s="10" t="s">
        <v>10480</v>
      </c>
      <c r="C7888" t="s">
        <v>17708</v>
      </c>
    </row>
    <row r="7889" spans="1:3" hidden="1" x14ac:dyDescent="0.25">
      <c r="A7889">
        <v>7888</v>
      </c>
      <c r="B7889" s="10" t="s">
        <v>10481</v>
      </c>
      <c r="C7889" t="s">
        <v>2212</v>
      </c>
    </row>
    <row r="7890" spans="1:3" hidden="1" x14ac:dyDescent="0.25">
      <c r="A7890">
        <v>7889</v>
      </c>
      <c r="B7890" s="10" t="s">
        <v>10482</v>
      </c>
      <c r="C7890" t="s">
        <v>2213</v>
      </c>
    </row>
    <row r="7891" spans="1:3" hidden="1" x14ac:dyDescent="0.25">
      <c r="A7891">
        <v>7890</v>
      </c>
      <c r="B7891" s="10" t="s">
        <v>10483</v>
      </c>
      <c r="C7891" t="s">
        <v>2214</v>
      </c>
    </row>
    <row r="7892" spans="1:3" hidden="1" x14ac:dyDescent="0.25">
      <c r="A7892">
        <v>7891</v>
      </c>
      <c r="B7892" s="10" t="s">
        <v>10484</v>
      </c>
      <c r="C7892" t="s">
        <v>2215</v>
      </c>
    </row>
    <row r="7893" spans="1:3" hidden="1" x14ac:dyDescent="0.25">
      <c r="A7893">
        <v>7892</v>
      </c>
      <c r="B7893" s="10" t="s">
        <v>10485</v>
      </c>
      <c r="C7893" t="s">
        <v>17709</v>
      </c>
    </row>
    <row r="7894" spans="1:3" hidden="1" x14ac:dyDescent="0.25">
      <c r="A7894">
        <v>7893</v>
      </c>
      <c r="B7894" s="10" t="s">
        <v>10486</v>
      </c>
      <c r="C7894" t="s">
        <v>17710</v>
      </c>
    </row>
    <row r="7895" spans="1:3" hidden="1" x14ac:dyDescent="0.25">
      <c r="A7895">
        <v>7894</v>
      </c>
      <c r="B7895" s="10" t="s">
        <v>10487</v>
      </c>
      <c r="C7895" t="s">
        <v>17711</v>
      </c>
    </row>
    <row r="7896" spans="1:3" hidden="1" x14ac:dyDescent="0.25">
      <c r="A7896">
        <v>7895</v>
      </c>
      <c r="B7896" s="10" t="s">
        <v>10488</v>
      </c>
      <c r="C7896" t="s">
        <v>2216</v>
      </c>
    </row>
    <row r="7897" spans="1:3" hidden="1" x14ac:dyDescent="0.25">
      <c r="A7897">
        <v>7896</v>
      </c>
      <c r="B7897" s="10" t="s">
        <v>10489</v>
      </c>
      <c r="C7897" t="s">
        <v>2217</v>
      </c>
    </row>
    <row r="7898" spans="1:3" hidden="1" x14ac:dyDescent="0.25">
      <c r="A7898">
        <v>7897</v>
      </c>
      <c r="B7898" s="10" t="s">
        <v>10490</v>
      </c>
      <c r="C7898" t="s">
        <v>17712</v>
      </c>
    </row>
    <row r="7899" spans="1:3" hidden="1" x14ac:dyDescent="0.25">
      <c r="A7899">
        <v>7898</v>
      </c>
      <c r="B7899" s="10" t="s">
        <v>10491</v>
      </c>
      <c r="C7899" t="s">
        <v>2218</v>
      </c>
    </row>
    <row r="7900" spans="1:3" hidden="1" x14ac:dyDescent="0.25">
      <c r="A7900">
        <v>7899</v>
      </c>
      <c r="B7900" s="10" t="s">
        <v>10492</v>
      </c>
      <c r="C7900" t="s">
        <v>2219</v>
      </c>
    </row>
    <row r="7901" spans="1:3" hidden="1" x14ac:dyDescent="0.25">
      <c r="A7901">
        <v>7900</v>
      </c>
      <c r="B7901" s="10" t="s">
        <v>10493</v>
      </c>
      <c r="C7901" t="s">
        <v>17713</v>
      </c>
    </row>
    <row r="7902" spans="1:3" hidden="1" x14ac:dyDescent="0.25">
      <c r="A7902">
        <v>7901</v>
      </c>
      <c r="B7902" s="10" t="s">
        <v>10494</v>
      </c>
      <c r="C7902" t="s">
        <v>17714</v>
      </c>
    </row>
    <row r="7903" spans="1:3" hidden="1" x14ac:dyDescent="0.25">
      <c r="A7903">
        <v>7902</v>
      </c>
      <c r="B7903" s="10" t="s">
        <v>10495</v>
      </c>
      <c r="C7903" t="s">
        <v>2220</v>
      </c>
    </row>
    <row r="7904" spans="1:3" hidden="1" x14ac:dyDescent="0.25">
      <c r="A7904">
        <v>7903</v>
      </c>
      <c r="B7904" s="10" t="s">
        <v>10496</v>
      </c>
      <c r="C7904" t="s">
        <v>17715</v>
      </c>
    </row>
    <row r="7905" spans="1:3" hidden="1" x14ac:dyDescent="0.25">
      <c r="A7905">
        <v>7904</v>
      </c>
      <c r="B7905" s="10" t="s">
        <v>10497</v>
      </c>
      <c r="C7905" t="s">
        <v>17716</v>
      </c>
    </row>
    <row r="7906" spans="1:3" hidden="1" x14ac:dyDescent="0.25">
      <c r="A7906">
        <v>7905</v>
      </c>
      <c r="B7906" s="10" t="s">
        <v>10498</v>
      </c>
      <c r="C7906" t="s">
        <v>17717</v>
      </c>
    </row>
    <row r="7907" spans="1:3" hidden="1" x14ac:dyDescent="0.25">
      <c r="A7907">
        <v>7906</v>
      </c>
      <c r="B7907" s="10" t="s">
        <v>10499</v>
      </c>
      <c r="C7907" t="s">
        <v>17718</v>
      </c>
    </row>
    <row r="7908" spans="1:3" hidden="1" x14ac:dyDescent="0.25">
      <c r="A7908">
        <v>7907</v>
      </c>
      <c r="B7908" s="10" t="s">
        <v>10500</v>
      </c>
      <c r="C7908" t="s">
        <v>17719</v>
      </c>
    </row>
    <row r="7909" spans="1:3" hidden="1" x14ac:dyDescent="0.25">
      <c r="A7909">
        <v>7908</v>
      </c>
      <c r="B7909" s="10" t="s">
        <v>10501</v>
      </c>
      <c r="C7909" t="s">
        <v>17720</v>
      </c>
    </row>
    <row r="7910" spans="1:3" hidden="1" x14ac:dyDescent="0.25">
      <c r="A7910">
        <v>7909</v>
      </c>
      <c r="B7910" s="10" t="s">
        <v>10502</v>
      </c>
      <c r="C7910" t="s">
        <v>17721</v>
      </c>
    </row>
    <row r="7911" spans="1:3" hidden="1" x14ac:dyDescent="0.25">
      <c r="A7911">
        <v>7910</v>
      </c>
      <c r="B7911" s="10" t="s">
        <v>10503</v>
      </c>
      <c r="C7911" t="s">
        <v>17722</v>
      </c>
    </row>
    <row r="7912" spans="1:3" hidden="1" x14ac:dyDescent="0.25">
      <c r="A7912">
        <v>7911</v>
      </c>
      <c r="B7912" s="10" t="s">
        <v>10504</v>
      </c>
      <c r="C7912" t="s">
        <v>2221</v>
      </c>
    </row>
    <row r="7913" spans="1:3" hidden="1" x14ac:dyDescent="0.25">
      <c r="A7913">
        <v>7912</v>
      </c>
      <c r="B7913" s="10" t="s">
        <v>10505</v>
      </c>
      <c r="C7913" t="s">
        <v>17723</v>
      </c>
    </row>
    <row r="7914" spans="1:3" hidden="1" x14ac:dyDescent="0.25">
      <c r="A7914">
        <v>7913</v>
      </c>
      <c r="B7914" s="10" t="s">
        <v>10506</v>
      </c>
      <c r="C7914" t="s">
        <v>2222</v>
      </c>
    </row>
    <row r="7915" spans="1:3" hidden="1" x14ac:dyDescent="0.25">
      <c r="A7915">
        <v>7914</v>
      </c>
      <c r="B7915" s="10" t="s">
        <v>10507</v>
      </c>
      <c r="C7915" t="s">
        <v>17724</v>
      </c>
    </row>
    <row r="7916" spans="1:3" hidden="1" x14ac:dyDescent="0.25">
      <c r="A7916">
        <v>7915</v>
      </c>
      <c r="B7916" s="10" t="s">
        <v>10508</v>
      </c>
      <c r="C7916" t="s">
        <v>17725</v>
      </c>
    </row>
    <row r="7917" spans="1:3" hidden="1" x14ac:dyDescent="0.25">
      <c r="A7917">
        <v>7916</v>
      </c>
      <c r="B7917" s="10" t="s">
        <v>10509</v>
      </c>
      <c r="C7917" t="s">
        <v>17726</v>
      </c>
    </row>
    <row r="7918" spans="1:3" hidden="1" x14ac:dyDescent="0.25">
      <c r="A7918">
        <v>7917</v>
      </c>
      <c r="B7918" s="10" t="s">
        <v>10510</v>
      </c>
      <c r="C7918" t="s">
        <v>17727</v>
      </c>
    </row>
    <row r="7919" spans="1:3" hidden="1" x14ac:dyDescent="0.25">
      <c r="A7919">
        <v>7918</v>
      </c>
      <c r="B7919" s="10" t="s">
        <v>10511</v>
      </c>
      <c r="C7919" t="s">
        <v>2223</v>
      </c>
    </row>
    <row r="7920" spans="1:3" hidden="1" x14ac:dyDescent="0.25">
      <c r="A7920">
        <v>7919</v>
      </c>
      <c r="B7920" s="10" t="s">
        <v>10512</v>
      </c>
      <c r="C7920" t="s">
        <v>2224</v>
      </c>
    </row>
    <row r="7921" spans="1:3" hidden="1" x14ac:dyDescent="0.25">
      <c r="A7921">
        <v>7920</v>
      </c>
      <c r="B7921" s="10" t="s">
        <v>10513</v>
      </c>
      <c r="C7921" t="s">
        <v>17728</v>
      </c>
    </row>
    <row r="7922" spans="1:3" hidden="1" x14ac:dyDescent="0.25">
      <c r="A7922">
        <v>7921</v>
      </c>
      <c r="B7922" s="10" t="s">
        <v>10514</v>
      </c>
      <c r="C7922" t="s">
        <v>17729</v>
      </c>
    </row>
    <row r="7923" spans="1:3" hidden="1" x14ac:dyDescent="0.25">
      <c r="A7923">
        <v>7922</v>
      </c>
      <c r="B7923" s="10" t="s">
        <v>10515</v>
      </c>
      <c r="C7923" t="s">
        <v>2225</v>
      </c>
    </row>
    <row r="7924" spans="1:3" hidden="1" x14ac:dyDescent="0.25">
      <c r="A7924">
        <v>7923</v>
      </c>
      <c r="B7924" s="10" t="s">
        <v>10516</v>
      </c>
      <c r="C7924" t="s">
        <v>17730</v>
      </c>
    </row>
    <row r="7925" spans="1:3" hidden="1" x14ac:dyDescent="0.25">
      <c r="A7925">
        <v>7924</v>
      </c>
      <c r="B7925" s="10" t="s">
        <v>10517</v>
      </c>
      <c r="C7925" t="s">
        <v>2226</v>
      </c>
    </row>
    <row r="7926" spans="1:3" hidden="1" x14ac:dyDescent="0.25">
      <c r="A7926">
        <v>7925</v>
      </c>
      <c r="B7926" s="10" t="s">
        <v>10518</v>
      </c>
      <c r="C7926" t="s">
        <v>2227</v>
      </c>
    </row>
    <row r="7927" spans="1:3" hidden="1" x14ac:dyDescent="0.25">
      <c r="A7927">
        <v>7926</v>
      </c>
      <c r="B7927" s="10" t="s">
        <v>10519</v>
      </c>
      <c r="C7927" t="s">
        <v>17731</v>
      </c>
    </row>
    <row r="7928" spans="1:3" hidden="1" x14ac:dyDescent="0.25">
      <c r="A7928">
        <v>7927</v>
      </c>
      <c r="B7928" s="10" t="s">
        <v>10520</v>
      </c>
      <c r="C7928" t="s">
        <v>2228</v>
      </c>
    </row>
    <row r="7929" spans="1:3" hidden="1" x14ac:dyDescent="0.25">
      <c r="A7929">
        <v>7928</v>
      </c>
      <c r="B7929" s="10" t="s">
        <v>10521</v>
      </c>
      <c r="C7929" t="s">
        <v>17732</v>
      </c>
    </row>
    <row r="7930" spans="1:3" hidden="1" x14ac:dyDescent="0.25">
      <c r="A7930">
        <v>7929</v>
      </c>
      <c r="B7930" s="10" t="s">
        <v>10522</v>
      </c>
      <c r="C7930" t="s">
        <v>17733</v>
      </c>
    </row>
    <row r="7931" spans="1:3" hidden="1" x14ac:dyDescent="0.25">
      <c r="A7931">
        <v>7930</v>
      </c>
      <c r="B7931" s="10" t="s">
        <v>10523</v>
      </c>
      <c r="C7931" t="s">
        <v>17734</v>
      </c>
    </row>
    <row r="7932" spans="1:3" hidden="1" x14ac:dyDescent="0.25">
      <c r="A7932">
        <v>7931</v>
      </c>
      <c r="B7932" s="10" t="s">
        <v>10524</v>
      </c>
      <c r="C7932" t="s">
        <v>17735</v>
      </c>
    </row>
    <row r="7933" spans="1:3" hidden="1" x14ac:dyDescent="0.25">
      <c r="A7933">
        <v>7932</v>
      </c>
      <c r="B7933" s="10" t="s">
        <v>10525</v>
      </c>
      <c r="C7933" t="s">
        <v>17736</v>
      </c>
    </row>
    <row r="7934" spans="1:3" hidden="1" x14ac:dyDescent="0.25">
      <c r="A7934">
        <v>7933</v>
      </c>
      <c r="B7934" s="10" t="s">
        <v>10526</v>
      </c>
      <c r="C7934" t="s">
        <v>17737</v>
      </c>
    </row>
    <row r="7935" spans="1:3" hidden="1" x14ac:dyDescent="0.25">
      <c r="A7935">
        <v>7934</v>
      </c>
      <c r="B7935" s="10" t="s">
        <v>10527</v>
      </c>
      <c r="C7935" t="s">
        <v>2229</v>
      </c>
    </row>
    <row r="7936" spans="1:3" hidden="1" x14ac:dyDescent="0.25">
      <c r="A7936">
        <v>7935</v>
      </c>
      <c r="B7936" s="10" t="s">
        <v>10528</v>
      </c>
      <c r="C7936" t="s">
        <v>17738</v>
      </c>
    </row>
    <row r="7937" spans="1:3" hidden="1" x14ac:dyDescent="0.25">
      <c r="A7937">
        <v>7936</v>
      </c>
      <c r="B7937" s="10" t="s">
        <v>10529</v>
      </c>
      <c r="C7937" t="s">
        <v>2230</v>
      </c>
    </row>
    <row r="7938" spans="1:3" hidden="1" x14ac:dyDescent="0.25">
      <c r="A7938">
        <v>7937</v>
      </c>
      <c r="B7938" s="10" t="s">
        <v>10530</v>
      </c>
      <c r="C7938" t="s">
        <v>2231</v>
      </c>
    </row>
    <row r="7939" spans="1:3" hidden="1" x14ac:dyDescent="0.25">
      <c r="A7939">
        <v>7938</v>
      </c>
      <c r="B7939" s="10" t="s">
        <v>10531</v>
      </c>
      <c r="C7939" t="s">
        <v>17739</v>
      </c>
    </row>
    <row r="7940" spans="1:3" hidden="1" x14ac:dyDescent="0.25">
      <c r="A7940">
        <v>7939</v>
      </c>
      <c r="B7940" s="10" t="s">
        <v>10532</v>
      </c>
      <c r="C7940" t="s">
        <v>2232</v>
      </c>
    </row>
    <row r="7941" spans="1:3" hidden="1" x14ac:dyDescent="0.25">
      <c r="A7941">
        <v>7940</v>
      </c>
      <c r="B7941" s="10" t="s">
        <v>10533</v>
      </c>
      <c r="C7941" t="s">
        <v>2233</v>
      </c>
    </row>
    <row r="7942" spans="1:3" hidden="1" x14ac:dyDescent="0.25">
      <c r="A7942">
        <v>7941</v>
      </c>
      <c r="B7942" s="10" t="s">
        <v>10534</v>
      </c>
      <c r="C7942" t="s">
        <v>2234</v>
      </c>
    </row>
    <row r="7943" spans="1:3" hidden="1" x14ac:dyDescent="0.25">
      <c r="A7943">
        <v>7942</v>
      </c>
      <c r="B7943" s="10" t="s">
        <v>10535</v>
      </c>
      <c r="C7943" t="s">
        <v>17740</v>
      </c>
    </row>
    <row r="7944" spans="1:3" hidden="1" x14ac:dyDescent="0.25">
      <c r="A7944">
        <v>7943</v>
      </c>
      <c r="B7944" s="10" t="s">
        <v>10536</v>
      </c>
      <c r="C7944" t="s">
        <v>17741</v>
      </c>
    </row>
    <row r="7945" spans="1:3" hidden="1" x14ac:dyDescent="0.25">
      <c r="A7945">
        <v>7944</v>
      </c>
      <c r="B7945" s="10" t="s">
        <v>10537</v>
      </c>
      <c r="C7945" t="s">
        <v>17742</v>
      </c>
    </row>
    <row r="7946" spans="1:3" hidden="1" x14ac:dyDescent="0.25">
      <c r="A7946">
        <v>7945</v>
      </c>
      <c r="B7946" s="10" t="s">
        <v>10538</v>
      </c>
      <c r="C7946" t="s">
        <v>17743</v>
      </c>
    </row>
    <row r="7947" spans="1:3" hidden="1" x14ac:dyDescent="0.25">
      <c r="A7947">
        <v>7946</v>
      </c>
      <c r="B7947" s="10" t="s">
        <v>10539</v>
      </c>
      <c r="C7947" t="s">
        <v>17744</v>
      </c>
    </row>
    <row r="7948" spans="1:3" hidden="1" x14ac:dyDescent="0.25">
      <c r="A7948">
        <v>7947</v>
      </c>
      <c r="B7948" s="10" t="s">
        <v>10540</v>
      </c>
      <c r="C7948" t="s">
        <v>2235</v>
      </c>
    </row>
    <row r="7949" spans="1:3" hidden="1" x14ac:dyDescent="0.25">
      <c r="A7949">
        <v>7948</v>
      </c>
      <c r="B7949" s="10" t="s">
        <v>10541</v>
      </c>
      <c r="C7949" t="s">
        <v>17745</v>
      </c>
    </row>
    <row r="7950" spans="1:3" hidden="1" x14ac:dyDescent="0.25">
      <c r="A7950">
        <v>7949</v>
      </c>
      <c r="B7950" s="10" t="s">
        <v>10542</v>
      </c>
      <c r="C7950" t="s">
        <v>17746</v>
      </c>
    </row>
    <row r="7951" spans="1:3" hidden="1" x14ac:dyDescent="0.25">
      <c r="A7951">
        <v>7950</v>
      </c>
      <c r="B7951" s="10" t="s">
        <v>10543</v>
      </c>
      <c r="C7951" t="s">
        <v>17747</v>
      </c>
    </row>
    <row r="7952" spans="1:3" hidden="1" x14ac:dyDescent="0.25">
      <c r="A7952">
        <v>7951</v>
      </c>
      <c r="B7952" s="10" t="s">
        <v>10544</v>
      </c>
      <c r="C7952" t="s">
        <v>17748</v>
      </c>
    </row>
    <row r="7953" spans="1:3" hidden="1" x14ac:dyDescent="0.25">
      <c r="A7953">
        <v>7952</v>
      </c>
      <c r="B7953" s="10" t="s">
        <v>10545</v>
      </c>
      <c r="C7953" t="s">
        <v>17749</v>
      </c>
    </row>
    <row r="7954" spans="1:3" hidden="1" x14ac:dyDescent="0.25">
      <c r="A7954">
        <v>7953</v>
      </c>
      <c r="B7954" s="10" t="s">
        <v>10546</v>
      </c>
      <c r="C7954" t="s">
        <v>2236</v>
      </c>
    </row>
    <row r="7955" spans="1:3" hidden="1" x14ac:dyDescent="0.25">
      <c r="A7955">
        <v>7954</v>
      </c>
      <c r="B7955" s="10" t="s">
        <v>10547</v>
      </c>
      <c r="C7955" t="s">
        <v>17750</v>
      </c>
    </row>
    <row r="7956" spans="1:3" hidden="1" x14ac:dyDescent="0.25">
      <c r="A7956">
        <v>7955</v>
      </c>
      <c r="B7956" s="10" t="s">
        <v>10548</v>
      </c>
      <c r="C7956" t="s">
        <v>17751</v>
      </c>
    </row>
    <row r="7957" spans="1:3" hidden="1" x14ac:dyDescent="0.25">
      <c r="A7957">
        <v>7956</v>
      </c>
      <c r="B7957" s="10" t="s">
        <v>10549</v>
      </c>
      <c r="C7957" t="s">
        <v>2237</v>
      </c>
    </row>
    <row r="7958" spans="1:3" hidden="1" x14ac:dyDescent="0.25">
      <c r="A7958">
        <v>7957</v>
      </c>
      <c r="B7958" s="10" t="s">
        <v>10550</v>
      </c>
      <c r="C7958" t="s">
        <v>17752</v>
      </c>
    </row>
    <row r="7959" spans="1:3" hidden="1" x14ac:dyDescent="0.25">
      <c r="A7959">
        <v>7958</v>
      </c>
      <c r="B7959" s="10" t="s">
        <v>10551</v>
      </c>
      <c r="C7959" t="s">
        <v>17753</v>
      </c>
    </row>
    <row r="7960" spans="1:3" hidden="1" x14ac:dyDescent="0.25">
      <c r="A7960">
        <v>7959</v>
      </c>
      <c r="B7960" s="10" t="s">
        <v>10552</v>
      </c>
      <c r="C7960" t="s">
        <v>17754</v>
      </c>
    </row>
    <row r="7961" spans="1:3" hidden="1" x14ac:dyDescent="0.25">
      <c r="A7961">
        <v>7960</v>
      </c>
      <c r="B7961" s="10" t="s">
        <v>10553</v>
      </c>
      <c r="C7961" t="s">
        <v>17755</v>
      </c>
    </row>
    <row r="7962" spans="1:3" hidden="1" x14ac:dyDescent="0.25">
      <c r="A7962">
        <v>7961</v>
      </c>
      <c r="B7962" s="10" t="s">
        <v>10554</v>
      </c>
      <c r="C7962" t="s">
        <v>17756</v>
      </c>
    </row>
    <row r="7963" spans="1:3" hidden="1" x14ac:dyDescent="0.25">
      <c r="A7963">
        <v>7962</v>
      </c>
      <c r="B7963" s="10" t="s">
        <v>10555</v>
      </c>
      <c r="C7963" t="s">
        <v>17757</v>
      </c>
    </row>
    <row r="7964" spans="1:3" hidden="1" x14ac:dyDescent="0.25">
      <c r="A7964">
        <v>7963</v>
      </c>
      <c r="B7964" s="10" t="s">
        <v>10556</v>
      </c>
      <c r="C7964" t="s">
        <v>17758</v>
      </c>
    </row>
    <row r="7965" spans="1:3" hidden="1" x14ac:dyDescent="0.25">
      <c r="A7965">
        <v>7964</v>
      </c>
      <c r="B7965" s="10" t="s">
        <v>10557</v>
      </c>
      <c r="C7965" t="s">
        <v>17759</v>
      </c>
    </row>
    <row r="7966" spans="1:3" hidden="1" x14ac:dyDescent="0.25">
      <c r="A7966">
        <v>7965</v>
      </c>
      <c r="B7966" s="10" t="s">
        <v>10558</v>
      </c>
      <c r="C7966" t="s">
        <v>17760</v>
      </c>
    </row>
    <row r="7967" spans="1:3" hidden="1" x14ac:dyDescent="0.25">
      <c r="A7967">
        <v>7966</v>
      </c>
      <c r="B7967" s="10" t="s">
        <v>10559</v>
      </c>
      <c r="C7967" t="s">
        <v>17761</v>
      </c>
    </row>
    <row r="7968" spans="1:3" hidden="1" x14ac:dyDescent="0.25">
      <c r="A7968">
        <v>7967</v>
      </c>
      <c r="B7968" s="10" t="s">
        <v>10560</v>
      </c>
      <c r="C7968" t="s">
        <v>2238</v>
      </c>
    </row>
    <row r="7969" spans="1:3" hidden="1" x14ac:dyDescent="0.25">
      <c r="A7969">
        <v>7968</v>
      </c>
      <c r="B7969" s="10" t="s">
        <v>10561</v>
      </c>
      <c r="C7969" t="s">
        <v>17762</v>
      </c>
    </row>
    <row r="7970" spans="1:3" hidden="1" x14ac:dyDescent="0.25">
      <c r="A7970">
        <v>7969</v>
      </c>
      <c r="B7970" s="10" t="s">
        <v>10562</v>
      </c>
      <c r="C7970" t="s">
        <v>17763</v>
      </c>
    </row>
    <row r="7971" spans="1:3" hidden="1" x14ac:dyDescent="0.25">
      <c r="A7971">
        <v>7970</v>
      </c>
      <c r="B7971" s="10" t="s">
        <v>10563</v>
      </c>
      <c r="C7971" t="s">
        <v>17764</v>
      </c>
    </row>
    <row r="7972" spans="1:3" hidden="1" x14ac:dyDescent="0.25">
      <c r="A7972">
        <v>7971</v>
      </c>
      <c r="B7972" s="10" t="s">
        <v>10564</v>
      </c>
      <c r="C7972" t="s">
        <v>17765</v>
      </c>
    </row>
    <row r="7973" spans="1:3" hidden="1" x14ac:dyDescent="0.25">
      <c r="A7973">
        <v>7972</v>
      </c>
      <c r="B7973" s="10" t="s">
        <v>10565</v>
      </c>
      <c r="C7973" t="s">
        <v>17766</v>
      </c>
    </row>
    <row r="7974" spans="1:3" hidden="1" x14ac:dyDescent="0.25">
      <c r="A7974">
        <v>7973</v>
      </c>
      <c r="B7974" s="10" t="s">
        <v>10566</v>
      </c>
      <c r="C7974" t="s">
        <v>17767</v>
      </c>
    </row>
    <row r="7975" spans="1:3" hidden="1" x14ac:dyDescent="0.25">
      <c r="A7975">
        <v>7974</v>
      </c>
      <c r="B7975" s="10" t="s">
        <v>10567</v>
      </c>
      <c r="C7975" t="s">
        <v>17768</v>
      </c>
    </row>
    <row r="7976" spans="1:3" hidden="1" x14ac:dyDescent="0.25">
      <c r="A7976">
        <v>7975</v>
      </c>
      <c r="B7976" s="10" t="s">
        <v>10568</v>
      </c>
      <c r="C7976" t="s">
        <v>17769</v>
      </c>
    </row>
    <row r="7977" spans="1:3" hidden="1" x14ac:dyDescent="0.25">
      <c r="A7977">
        <v>7976</v>
      </c>
      <c r="B7977" s="10" t="s">
        <v>10569</v>
      </c>
      <c r="C7977" t="s">
        <v>17770</v>
      </c>
    </row>
    <row r="7978" spans="1:3" hidden="1" x14ac:dyDescent="0.25">
      <c r="A7978">
        <v>7977</v>
      </c>
      <c r="B7978" s="10" t="s">
        <v>10570</v>
      </c>
      <c r="C7978" t="s">
        <v>17771</v>
      </c>
    </row>
    <row r="7979" spans="1:3" hidden="1" x14ac:dyDescent="0.25">
      <c r="A7979">
        <v>7978</v>
      </c>
      <c r="B7979" s="10" t="s">
        <v>10571</v>
      </c>
      <c r="C7979" t="s">
        <v>17772</v>
      </c>
    </row>
    <row r="7980" spans="1:3" hidden="1" x14ac:dyDescent="0.25">
      <c r="A7980">
        <v>7979</v>
      </c>
      <c r="B7980" s="10" t="s">
        <v>10572</v>
      </c>
      <c r="C7980" t="s">
        <v>17773</v>
      </c>
    </row>
    <row r="7981" spans="1:3" hidden="1" x14ac:dyDescent="0.25">
      <c r="A7981">
        <v>7980</v>
      </c>
      <c r="B7981" s="10" t="s">
        <v>10573</v>
      </c>
      <c r="C7981" t="s">
        <v>17774</v>
      </c>
    </row>
    <row r="7982" spans="1:3" hidden="1" x14ac:dyDescent="0.25">
      <c r="A7982">
        <v>7981</v>
      </c>
      <c r="B7982" s="10" t="s">
        <v>10574</v>
      </c>
      <c r="C7982" t="s">
        <v>17775</v>
      </c>
    </row>
    <row r="7983" spans="1:3" hidden="1" x14ac:dyDescent="0.25">
      <c r="A7983">
        <v>7982</v>
      </c>
      <c r="B7983" s="10" t="s">
        <v>10575</v>
      </c>
      <c r="C7983" t="s">
        <v>17776</v>
      </c>
    </row>
    <row r="7984" spans="1:3" hidden="1" x14ac:dyDescent="0.25">
      <c r="A7984">
        <v>7983</v>
      </c>
      <c r="B7984" s="10" t="s">
        <v>10576</v>
      </c>
      <c r="C7984" t="s">
        <v>17777</v>
      </c>
    </row>
    <row r="7985" spans="1:3" hidden="1" x14ac:dyDescent="0.25">
      <c r="A7985">
        <v>7984</v>
      </c>
      <c r="B7985" s="10" t="s">
        <v>10577</v>
      </c>
      <c r="C7985" t="s">
        <v>2239</v>
      </c>
    </row>
    <row r="7986" spans="1:3" hidden="1" x14ac:dyDescent="0.25">
      <c r="A7986">
        <v>7985</v>
      </c>
      <c r="B7986" s="10" t="s">
        <v>10578</v>
      </c>
      <c r="C7986" t="s">
        <v>2240</v>
      </c>
    </row>
    <row r="7987" spans="1:3" hidden="1" x14ac:dyDescent="0.25">
      <c r="A7987">
        <v>7986</v>
      </c>
      <c r="B7987" s="10" t="s">
        <v>10579</v>
      </c>
      <c r="C7987" t="s">
        <v>2241</v>
      </c>
    </row>
    <row r="7988" spans="1:3" hidden="1" x14ac:dyDescent="0.25">
      <c r="A7988">
        <v>7987</v>
      </c>
      <c r="B7988" s="10" t="s">
        <v>10580</v>
      </c>
      <c r="C7988" t="s">
        <v>2242</v>
      </c>
    </row>
    <row r="7989" spans="1:3" hidden="1" x14ac:dyDescent="0.25">
      <c r="A7989">
        <v>7988</v>
      </c>
      <c r="B7989" s="10" t="s">
        <v>10581</v>
      </c>
      <c r="C7989" t="s">
        <v>2243</v>
      </c>
    </row>
    <row r="7990" spans="1:3" hidden="1" x14ac:dyDescent="0.25">
      <c r="A7990">
        <v>7989</v>
      </c>
      <c r="B7990" s="10" t="s">
        <v>10582</v>
      </c>
      <c r="C7990" t="s">
        <v>2244</v>
      </c>
    </row>
    <row r="7991" spans="1:3" hidden="1" x14ac:dyDescent="0.25">
      <c r="A7991">
        <v>7990</v>
      </c>
      <c r="B7991" s="10" t="s">
        <v>10583</v>
      </c>
      <c r="C7991" t="s">
        <v>17778</v>
      </c>
    </row>
    <row r="7992" spans="1:3" hidden="1" x14ac:dyDescent="0.25">
      <c r="A7992">
        <v>7991</v>
      </c>
      <c r="B7992" s="10" t="s">
        <v>10584</v>
      </c>
      <c r="C7992" t="s">
        <v>17779</v>
      </c>
    </row>
    <row r="7993" spans="1:3" hidden="1" x14ac:dyDescent="0.25">
      <c r="A7993">
        <v>7992</v>
      </c>
      <c r="B7993" s="10" t="s">
        <v>10585</v>
      </c>
      <c r="C7993" t="s">
        <v>17780</v>
      </c>
    </row>
    <row r="7994" spans="1:3" hidden="1" x14ac:dyDescent="0.25">
      <c r="A7994">
        <v>7993</v>
      </c>
      <c r="B7994" s="10" t="s">
        <v>10586</v>
      </c>
      <c r="C7994" t="s">
        <v>17781</v>
      </c>
    </row>
    <row r="7995" spans="1:3" hidden="1" x14ac:dyDescent="0.25">
      <c r="A7995">
        <v>7994</v>
      </c>
      <c r="B7995" s="10" t="s">
        <v>10587</v>
      </c>
      <c r="C7995" t="s">
        <v>17782</v>
      </c>
    </row>
    <row r="7996" spans="1:3" hidden="1" x14ac:dyDescent="0.25">
      <c r="A7996">
        <v>7995</v>
      </c>
      <c r="B7996" s="10" t="s">
        <v>10588</v>
      </c>
      <c r="C7996" t="s">
        <v>2245</v>
      </c>
    </row>
    <row r="7997" spans="1:3" hidden="1" x14ac:dyDescent="0.25">
      <c r="A7997">
        <v>7996</v>
      </c>
      <c r="B7997" s="10" t="s">
        <v>10589</v>
      </c>
      <c r="C7997" t="s">
        <v>17783</v>
      </c>
    </row>
    <row r="7998" spans="1:3" hidden="1" x14ac:dyDescent="0.25">
      <c r="A7998">
        <v>7997</v>
      </c>
      <c r="B7998" s="10" t="s">
        <v>10590</v>
      </c>
      <c r="C7998" t="s">
        <v>17784</v>
      </c>
    </row>
    <row r="7999" spans="1:3" hidden="1" x14ac:dyDescent="0.25">
      <c r="A7999">
        <v>7998</v>
      </c>
      <c r="B7999" s="10" t="s">
        <v>10591</v>
      </c>
      <c r="C7999" t="s">
        <v>17785</v>
      </c>
    </row>
    <row r="8000" spans="1:3" hidden="1" x14ac:dyDescent="0.25">
      <c r="A8000">
        <v>7999</v>
      </c>
      <c r="B8000" s="10" t="s">
        <v>10592</v>
      </c>
      <c r="C8000" t="s">
        <v>2246</v>
      </c>
    </row>
    <row r="8001" spans="1:3" hidden="1" x14ac:dyDescent="0.25">
      <c r="A8001">
        <v>8000</v>
      </c>
      <c r="B8001" s="10" t="s">
        <v>10593</v>
      </c>
      <c r="C8001" t="s">
        <v>17786</v>
      </c>
    </row>
    <row r="8002" spans="1:3" hidden="1" x14ac:dyDescent="0.25">
      <c r="A8002">
        <v>8001</v>
      </c>
      <c r="B8002" s="10" t="s">
        <v>10594</v>
      </c>
      <c r="C8002" t="s">
        <v>17787</v>
      </c>
    </row>
    <row r="8003" spans="1:3" hidden="1" x14ac:dyDescent="0.25">
      <c r="A8003">
        <v>8002</v>
      </c>
      <c r="B8003" s="10" t="s">
        <v>10595</v>
      </c>
      <c r="C8003" t="s">
        <v>2247</v>
      </c>
    </row>
    <row r="8004" spans="1:3" hidden="1" x14ac:dyDescent="0.25">
      <c r="A8004">
        <v>8003</v>
      </c>
      <c r="B8004" s="10" t="s">
        <v>10596</v>
      </c>
      <c r="C8004" t="s">
        <v>2248</v>
      </c>
    </row>
    <row r="8005" spans="1:3" hidden="1" x14ac:dyDescent="0.25">
      <c r="A8005">
        <v>8004</v>
      </c>
      <c r="B8005" s="10" t="s">
        <v>10597</v>
      </c>
      <c r="C8005" t="s">
        <v>17788</v>
      </c>
    </row>
    <row r="8006" spans="1:3" hidden="1" x14ac:dyDescent="0.25">
      <c r="A8006">
        <v>8005</v>
      </c>
      <c r="B8006" s="10" t="s">
        <v>10598</v>
      </c>
      <c r="C8006" t="s">
        <v>2249</v>
      </c>
    </row>
    <row r="8007" spans="1:3" hidden="1" x14ac:dyDescent="0.25">
      <c r="A8007">
        <v>8006</v>
      </c>
      <c r="B8007" s="10" t="s">
        <v>10599</v>
      </c>
      <c r="C8007" t="s">
        <v>17789</v>
      </c>
    </row>
    <row r="8008" spans="1:3" hidden="1" x14ac:dyDescent="0.25">
      <c r="A8008">
        <v>8007</v>
      </c>
      <c r="B8008" s="10" t="s">
        <v>10600</v>
      </c>
      <c r="C8008" t="s">
        <v>2250</v>
      </c>
    </row>
    <row r="8009" spans="1:3" hidden="1" x14ac:dyDescent="0.25">
      <c r="A8009">
        <v>8008</v>
      </c>
      <c r="B8009" s="10" t="s">
        <v>10601</v>
      </c>
      <c r="C8009" t="s">
        <v>2251</v>
      </c>
    </row>
    <row r="8010" spans="1:3" hidden="1" x14ac:dyDescent="0.25">
      <c r="A8010">
        <v>8009</v>
      </c>
      <c r="B8010" s="10" t="s">
        <v>10602</v>
      </c>
      <c r="C8010" t="s">
        <v>17790</v>
      </c>
    </row>
    <row r="8011" spans="1:3" hidden="1" x14ac:dyDescent="0.25">
      <c r="A8011">
        <v>8010</v>
      </c>
      <c r="B8011" s="10" t="s">
        <v>10603</v>
      </c>
      <c r="C8011" t="s">
        <v>17791</v>
      </c>
    </row>
    <row r="8012" spans="1:3" hidden="1" x14ac:dyDescent="0.25">
      <c r="A8012">
        <v>8011</v>
      </c>
      <c r="B8012" s="10" t="s">
        <v>10604</v>
      </c>
      <c r="C8012" t="s">
        <v>17792</v>
      </c>
    </row>
    <row r="8013" spans="1:3" hidden="1" x14ac:dyDescent="0.25">
      <c r="A8013">
        <v>8012</v>
      </c>
      <c r="B8013" s="10" t="s">
        <v>10605</v>
      </c>
      <c r="C8013" t="s">
        <v>17793</v>
      </c>
    </row>
    <row r="8014" spans="1:3" hidden="1" x14ac:dyDescent="0.25">
      <c r="A8014">
        <v>8013</v>
      </c>
      <c r="B8014" s="10" t="s">
        <v>10606</v>
      </c>
      <c r="C8014" t="s">
        <v>2252</v>
      </c>
    </row>
    <row r="8015" spans="1:3" hidden="1" x14ac:dyDescent="0.25">
      <c r="A8015">
        <v>8014</v>
      </c>
      <c r="B8015" s="10" t="s">
        <v>10607</v>
      </c>
      <c r="C8015" t="s">
        <v>17794</v>
      </c>
    </row>
    <row r="8016" spans="1:3" hidden="1" x14ac:dyDescent="0.25">
      <c r="A8016">
        <v>8015</v>
      </c>
      <c r="B8016" s="10" t="s">
        <v>10608</v>
      </c>
      <c r="C8016" t="s">
        <v>17795</v>
      </c>
    </row>
    <row r="8017" spans="1:3" hidden="1" x14ac:dyDescent="0.25">
      <c r="A8017">
        <v>8016</v>
      </c>
      <c r="B8017" s="10" t="s">
        <v>10609</v>
      </c>
      <c r="C8017" t="s">
        <v>17796</v>
      </c>
    </row>
    <row r="8018" spans="1:3" hidden="1" x14ac:dyDescent="0.25">
      <c r="A8018">
        <v>8017</v>
      </c>
      <c r="B8018" s="10" t="s">
        <v>10610</v>
      </c>
      <c r="C8018" t="s">
        <v>17797</v>
      </c>
    </row>
    <row r="8019" spans="1:3" hidden="1" x14ac:dyDescent="0.25">
      <c r="A8019">
        <v>8018</v>
      </c>
      <c r="B8019" s="10" t="s">
        <v>10611</v>
      </c>
      <c r="C8019" t="s">
        <v>17798</v>
      </c>
    </row>
    <row r="8020" spans="1:3" hidden="1" x14ac:dyDescent="0.25">
      <c r="A8020">
        <v>8019</v>
      </c>
      <c r="B8020" s="10" t="s">
        <v>10612</v>
      </c>
      <c r="C8020" t="s">
        <v>17799</v>
      </c>
    </row>
    <row r="8021" spans="1:3" hidden="1" x14ac:dyDescent="0.25">
      <c r="A8021">
        <v>8020</v>
      </c>
      <c r="B8021" s="10" t="s">
        <v>10613</v>
      </c>
      <c r="C8021" t="s">
        <v>17800</v>
      </c>
    </row>
    <row r="8022" spans="1:3" hidden="1" x14ac:dyDescent="0.25">
      <c r="A8022">
        <v>8021</v>
      </c>
      <c r="B8022" s="10" t="s">
        <v>10614</v>
      </c>
      <c r="C8022" t="s">
        <v>2254</v>
      </c>
    </row>
    <row r="8023" spans="1:3" hidden="1" x14ac:dyDescent="0.25">
      <c r="A8023">
        <v>8022</v>
      </c>
      <c r="B8023" s="10" t="s">
        <v>10615</v>
      </c>
      <c r="C8023" t="s">
        <v>17801</v>
      </c>
    </row>
    <row r="8024" spans="1:3" hidden="1" x14ac:dyDescent="0.25">
      <c r="A8024">
        <v>8023</v>
      </c>
      <c r="B8024" s="10" t="s">
        <v>10616</v>
      </c>
      <c r="C8024" t="s">
        <v>17802</v>
      </c>
    </row>
    <row r="8025" spans="1:3" hidden="1" x14ac:dyDescent="0.25">
      <c r="A8025">
        <v>8024</v>
      </c>
      <c r="B8025" s="10" t="s">
        <v>10617</v>
      </c>
      <c r="C8025" t="s">
        <v>17803</v>
      </c>
    </row>
    <row r="8026" spans="1:3" hidden="1" x14ac:dyDescent="0.25">
      <c r="A8026">
        <v>8025</v>
      </c>
      <c r="B8026" s="10" t="s">
        <v>10618</v>
      </c>
      <c r="C8026" t="s">
        <v>2253</v>
      </c>
    </row>
    <row r="8027" spans="1:3" hidden="1" x14ac:dyDescent="0.25">
      <c r="A8027">
        <v>8026</v>
      </c>
      <c r="B8027" s="10" t="s">
        <v>10619</v>
      </c>
      <c r="C8027" t="s">
        <v>17804</v>
      </c>
    </row>
    <row r="8028" spans="1:3" hidden="1" x14ac:dyDescent="0.25">
      <c r="A8028">
        <v>8027</v>
      </c>
      <c r="B8028" s="10" t="s">
        <v>10620</v>
      </c>
      <c r="C8028" t="s">
        <v>2254</v>
      </c>
    </row>
    <row r="8029" spans="1:3" hidden="1" x14ac:dyDescent="0.25">
      <c r="A8029">
        <v>8028</v>
      </c>
      <c r="B8029" s="10" t="s">
        <v>10621</v>
      </c>
      <c r="C8029" t="s">
        <v>17805</v>
      </c>
    </row>
    <row r="8030" spans="1:3" hidden="1" x14ac:dyDescent="0.25">
      <c r="A8030">
        <v>8029</v>
      </c>
      <c r="B8030" s="10" t="s">
        <v>10622</v>
      </c>
      <c r="C8030" t="s">
        <v>17806</v>
      </c>
    </row>
    <row r="8031" spans="1:3" hidden="1" x14ac:dyDescent="0.25">
      <c r="A8031">
        <v>8030</v>
      </c>
      <c r="B8031" s="10" t="s">
        <v>10623</v>
      </c>
      <c r="C8031" t="s">
        <v>17807</v>
      </c>
    </row>
    <row r="8032" spans="1:3" hidden="1" x14ac:dyDescent="0.25">
      <c r="A8032">
        <v>8031</v>
      </c>
      <c r="B8032" s="10" t="s">
        <v>10624</v>
      </c>
      <c r="C8032" t="s">
        <v>17808</v>
      </c>
    </row>
    <row r="8033" spans="1:3" hidden="1" x14ac:dyDescent="0.25">
      <c r="A8033">
        <v>8032</v>
      </c>
      <c r="B8033" s="10" t="s">
        <v>10625</v>
      </c>
      <c r="C8033" t="s">
        <v>17809</v>
      </c>
    </row>
    <row r="8034" spans="1:3" hidden="1" x14ac:dyDescent="0.25">
      <c r="A8034">
        <v>8033</v>
      </c>
      <c r="B8034" s="10" t="s">
        <v>10626</v>
      </c>
      <c r="C8034" t="s">
        <v>17810</v>
      </c>
    </row>
    <row r="8035" spans="1:3" hidden="1" x14ac:dyDescent="0.25">
      <c r="A8035">
        <v>8034</v>
      </c>
      <c r="B8035" s="10" t="s">
        <v>10627</v>
      </c>
      <c r="C8035" t="s">
        <v>17811</v>
      </c>
    </row>
    <row r="8036" spans="1:3" hidden="1" x14ac:dyDescent="0.25">
      <c r="A8036">
        <v>8035</v>
      </c>
      <c r="B8036" s="10" t="s">
        <v>10628</v>
      </c>
      <c r="C8036" t="s">
        <v>17763</v>
      </c>
    </row>
    <row r="8037" spans="1:3" hidden="1" x14ac:dyDescent="0.25">
      <c r="A8037">
        <v>8036</v>
      </c>
      <c r="B8037" s="10" t="s">
        <v>10629</v>
      </c>
      <c r="C8037" t="s">
        <v>17812</v>
      </c>
    </row>
    <row r="8038" spans="1:3" hidden="1" x14ac:dyDescent="0.25">
      <c r="A8038">
        <v>8037</v>
      </c>
      <c r="B8038" s="10" t="s">
        <v>10630</v>
      </c>
      <c r="C8038" t="s">
        <v>2255</v>
      </c>
    </row>
    <row r="8039" spans="1:3" hidden="1" x14ac:dyDescent="0.25">
      <c r="A8039">
        <v>8038</v>
      </c>
      <c r="B8039" s="10" t="s">
        <v>10631</v>
      </c>
      <c r="C8039" t="s">
        <v>2256</v>
      </c>
    </row>
    <row r="8040" spans="1:3" hidden="1" x14ac:dyDescent="0.25">
      <c r="A8040">
        <v>8039</v>
      </c>
      <c r="B8040" s="10" t="s">
        <v>10632</v>
      </c>
      <c r="C8040" t="s">
        <v>2257</v>
      </c>
    </row>
    <row r="8041" spans="1:3" hidden="1" x14ac:dyDescent="0.25">
      <c r="A8041">
        <v>8040</v>
      </c>
      <c r="B8041" s="10" t="s">
        <v>10633</v>
      </c>
      <c r="C8041" t="s">
        <v>2258</v>
      </c>
    </row>
    <row r="8042" spans="1:3" hidden="1" x14ac:dyDescent="0.25">
      <c r="A8042">
        <v>8041</v>
      </c>
      <c r="B8042" s="10" t="s">
        <v>10634</v>
      </c>
      <c r="C8042" t="s">
        <v>17813</v>
      </c>
    </row>
    <row r="8043" spans="1:3" hidden="1" x14ac:dyDescent="0.25">
      <c r="A8043">
        <v>8042</v>
      </c>
      <c r="B8043" s="10" t="s">
        <v>10635</v>
      </c>
      <c r="C8043" t="s">
        <v>2259</v>
      </c>
    </row>
    <row r="8044" spans="1:3" hidden="1" x14ac:dyDescent="0.25">
      <c r="A8044">
        <v>8043</v>
      </c>
      <c r="B8044" s="10" t="s">
        <v>10636</v>
      </c>
      <c r="C8044" t="s">
        <v>2260</v>
      </c>
    </row>
    <row r="8045" spans="1:3" hidden="1" x14ac:dyDescent="0.25">
      <c r="A8045">
        <v>8044</v>
      </c>
      <c r="B8045" s="10" t="s">
        <v>10637</v>
      </c>
      <c r="C8045" t="s">
        <v>17814</v>
      </c>
    </row>
    <row r="8046" spans="1:3" hidden="1" x14ac:dyDescent="0.25">
      <c r="A8046">
        <v>8045</v>
      </c>
      <c r="B8046" s="10" t="s">
        <v>10638</v>
      </c>
      <c r="C8046" t="s">
        <v>17815</v>
      </c>
    </row>
    <row r="8047" spans="1:3" hidden="1" x14ac:dyDescent="0.25">
      <c r="A8047">
        <v>8046</v>
      </c>
      <c r="B8047" s="10" t="s">
        <v>10639</v>
      </c>
      <c r="C8047" t="s">
        <v>17816</v>
      </c>
    </row>
    <row r="8048" spans="1:3" hidden="1" x14ac:dyDescent="0.25">
      <c r="A8048">
        <v>8047</v>
      </c>
      <c r="B8048" s="10" t="s">
        <v>10640</v>
      </c>
      <c r="C8048" t="s">
        <v>17817</v>
      </c>
    </row>
    <row r="8049" spans="1:3" hidden="1" x14ac:dyDescent="0.25">
      <c r="A8049">
        <v>8048</v>
      </c>
      <c r="B8049" s="10" t="s">
        <v>10641</v>
      </c>
      <c r="C8049" t="s">
        <v>17818</v>
      </c>
    </row>
    <row r="8050" spans="1:3" hidden="1" x14ac:dyDescent="0.25">
      <c r="A8050">
        <v>8049</v>
      </c>
      <c r="B8050" s="10" t="s">
        <v>10642</v>
      </c>
      <c r="C8050" t="s">
        <v>17819</v>
      </c>
    </row>
    <row r="8051" spans="1:3" hidden="1" x14ac:dyDescent="0.25">
      <c r="A8051">
        <v>8050</v>
      </c>
      <c r="B8051" s="10" t="s">
        <v>10643</v>
      </c>
      <c r="C8051" t="s">
        <v>2261</v>
      </c>
    </row>
    <row r="8052" spans="1:3" hidden="1" x14ac:dyDescent="0.25">
      <c r="A8052">
        <v>8051</v>
      </c>
      <c r="B8052" s="10" t="s">
        <v>10644</v>
      </c>
      <c r="C8052" t="s">
        <v>2262</v>
      </c>
    </row>
    <row r="8053" spans="1:3" hidden="1" x14ac:dyDescent="0.25">
      <c r="A8053">
        <v>8052</v>
      </c>
      <c r="B8053" s="10" t="s">
        <v>10645</v>
      </c>
      <c r="C8053" t="s">
        <v>17820</v>
      </c>
    </row>
    <row r="8054" spans="1:3" hidden="1" x14ac:dyDescent="0.25">
      <c r="A8054">
        <v>8053</v>
      </c>
      <c r="B8054" s="10" t="s">
        <v>10646</v>
      </c>
      <c r="C8054" t="s">
        <v>17821</v>
      </c>
    </row>
    <row r="8055" spans="1:3" hidden="1" x14ac:dyDescent="0.25">
      <c r="A8055">
        <v>8054</v>
      </c>
      <c r="B8055" s="10" t="s">
        <v>10647</v>
      </c>
      <c r="C8055" t="s">
        <v>17822</v>
      </c>
    </row>
    <row r="8056" spans="1:3" hidden="1" x14ac:dyDescent="0.25">
      <c r="A8056">
        <v>8055</v>
      </c>
      <c r="B8056" s="10" t="s">
        <v>10648</v>
      </c>
      <c r="C8056" t="s">
        <v>17823</v>
      </c>
    </row>
    <row r="8057" spans="1:3" hidden="1" x14ac:dyDescent="0.25">
      <c r="A8057">
        <v>8056</v>
      </c>
      <c r="B8057" s="10" t="s">
        <v>10649</v>
      </c>
      <c r="C8057" t="s">
        <v>17824</v>
      </c>
    </row>
    <row r="8058" spans="1:3" hidden="1" x14ac:dyDescent="0.25">
      <c r="A8058">
        <v>8057</v>
      </c>
      <c r="B8058" s="10" t="s">
        <v>10650</v>
      </c>
      <c r="C8058" t="s">
        <v>17825</v>
      </c>
    </row>
    <row r="8059" spans="1:3" hidden="1" x14ac:dyDescent="0.25">
      <c r="A8059">
        <v>8058</v>
      </c>
      <c r="B8059" s="10" t="s">
        <v>10651</v>
      </c>
      <c r="C8059" t="s">
        <v>17826</v>
      </c>
    </row>
    <row r="8060" spans="1:3" hidden="1" x14ac:dyDescent="0.25">
      <c r="A8060">
        <v>8059</v>
      </c>
      <c r="B8060" s="10" t="s">
        <v>10652</v>
      </c>
      <c r="C8060" t="s">
        <v>17827</v>
      </c>
    </row>
    <row r="8061" spans="1:3" hidden="1" x14ac:dyDescent="0.25">
      <c r="A8061">
        <v>8060</v>
      </c>
      <c r="B8061" s="10" t="s">
        <v>10653</v>
      </c>
      <c r="C8061" t="s">
        <v>17828</v>
      </c>
    </row>
    <row r="8062" spans="1:3" hidden="1" x14ac:dyDescent="0.25">
      <c r="A8062">
        <v>8061</v>
      </c>
      <c r="B8062" s="10" t="s">
        <v>10654</v>
      </c>
      <c r="C8062" t="s">
        <v>17829</v>
      </c>
    </row>
    <row r="8063" spans="1:3" hidden="1" x14ac:dyDescent="0.25">
      <c r="A8063">
        <v>8062</v>
      </c>
      <c r="B8063" s="10" t="s">
        <v>10655</v>
      </c>
      <c r="C8063" t="s">
        <v>17830</v>
      </c>
    </row>
    <row r="8064" spans="1:3" hidden="1" x14ac:dyDescent="0.25">
      <c r="A8064">
        <v>8063</v>
      </c>
      <c r="B8064" s="10" t="s">
        <v>10656</v>
      </c>
      <c r="C8064" t="s">
        <v>17831</v>
      </c>
    </row>
    <row r="8065" spans="1:3" hidden="1" x14ac:dyDescent="0.25">
      <c r="A8065">
        <v>8064</v>
      </c>
      <c r="B8065" s="10" t="s">
        <v>10657</v>
      </c>
      <c r="C8065" t="s">
        <v>17832</v>
      </c>
    </row>
    <row r="8066" spans="1:3" hidden="1" x14ac:dyDescent="0.25">
      <c r="A8066">
        <v>8065</v>
      </c>
      <c r="B8066" s="10" t="s">
        <v>10658</v>
      </c>
      <c r="C8066" t="s">
        <v>17833</v>
      </c>
    </row>
    <row r="8067" spans="1:3" hidden="1" x14ac:dyDescent="0.25">
      <c r="A8067">
        <v>8066</v>
      </c>
      <c r="B8067" s="10" t="s">
        <v>10659</v>
      </c>
      <c r="C8067" t="s">
        <v>17834</v>
      </c>
    </row>
    <row r="8068" spans="1:3" hidden="1" x14ac:dyDescent="0.25">
      <c r="A8068">
        <v>8067</v>
      </c>
      <c r="B8068" s="10" t="s">
        <v>10660</v>
      </c>
      <c r="C8068" t="s">
        <v>17835</v>
      </c>
    </row>
    <row r="8069" spans="1:3" hidden="1" x14ac:dyDescent="0.25">
      <c r="A8069">
        <v>8068</v>
      </c>
      <c r="B8069" s="10" t="s">
        <v>10661</v>
      </c>
      <c r="C8069" t="s">
        <v>2263</v>
      </c>
    </row>
    <row r="8070" spans="1:3" hidden="1" x14ac:dyDescent="0.25">
      <c r="A8070">
        <v>8069</v>
      </c>
      <c r="B8070" s="10" t="s">
        <v>10662</v>
      </c>
      <c r="C8070" t="s">
        <v>17836</v>
      </c>
    </row>
    <row r="8071" spans="1:3" hidden="1" x14ac:dyDescent="0.25">
      <c r="A8071">
        <v>8070</v>
      </c>
      <c r="B8071" s="10" t="s">
        <v>10663</v>
      </c>
      <c r="C8071" t="s">
        <v>17837</v>
      </c>
    </row>
    <row r="8072" spans="1:3" hidden="1" x14ac:dyDescent="0.25">
      <c r="A8072">
        <v>8071</v>
      </c>
      <c r="B8072" s="10" t="s">
        <v>10664</v>
      </c>
      <c r="C8072" t="s">
        <v>2264</v>
      </c>
    </row>
    <row r="8073" spans="1:3" hidden="1" x14ac:dyDescent="0.25">
      <c r="A8073">
        <v>8072</v>
      </c>
      <c r="B8073" s="10" t="s">
        <v>10665</v>
      </c>
      <c r="C8073" t="s">
        <v>17838</v>
      </c>
    </row>
    <row r="8074" spans="1:3" hidden="1" x14ac:dyDescent="0.25">
      <c r="A8074">
        <v>8073</v>
      </c>
      <c r="B8074" s="10" t="s">
        <v>10666</v>
      </c>
      <c r="C8074" t="s">
        <v>17839</v>
      </c>
    </row>
    <row r="8075" spans="1:3" hidden="1" x14ac:dyDescent="0.25">
      <c r="A8075">
        <v>8074</v>
      </c>
      <c r="B8075" s="10" t="s">
        <v>10667</v>
      </c>
      <c r="C8075" t="s">
        <v>17840</v>
      </c>
    </row>
    <row r="8076" spans="1:3" hidden="1" x14ac:dyDescent="0.25">
      <c r="A8076">
        <v>8075</v>
      </c>
      <c r="B8076" s="10" t="s">
        <v>10668</v>
      </c>
      <c r="C8076" t="s">
        <v>17841</v>
      </c>
    </row>
    <row r="8077" spans="1:3" hidden="1" x14ac:dyDescent="0.25">
      <c r="A8077">
        <v>8076</v>
      </c>
      <c r="B8077" s="10" t="s">
        <v>10669</v>
      </c>
      <c r="C8077" t="s">
        <v>17842</v>
      </c>
    </row>
    <row r="8078" spans="1:3" hidden="1" x14ac:dyDescent="0.25">
      <c r="A8078">
        <v>8077</v>
      </c>
      <c r="B8078" s="10" t="s">
        <v>10670</v>
      </c>
      <c r="C8078" t="s">
        <v>2265</v>
      </c>
    </row>
    <row r="8079" spans="1:3" hidden="1" x14ac:dyDescent="0.25">
      <c r="A8079">
        <v>8078</v>
      </c>
      <c r="B8079" s="10" t="s">
        <v>10671</v>
      </c>
      <c r="C8079" t="s">
        <v>17843</v>
      </c>
    </row>
    <row r="8080" spans="1:3" hidden="1" x14ac:dyDescent="0.25">
      <c r="A8080">
        <v>8079</v>
      </c>
      <c r="B8080" s="10" t="s">
        <v>10672</v>
      </c>
      <c r="C8080" t="s">
        <v>17844</v>
      </c>
    </row>
    <row r="8081" spans="1:3" hidden="1" x14ac:dyDescent="0.25">
      <c r="A8081">
        <v>8080</v>
      </c>
      <c r="B8081" s="10" t="s">
        <v>10673</v>
      </c>
      <c r="C8081" t="s">
        <v>2266</v>
      </c>
    </row>
    <row r="8082" spans="1:3" hidden="1" x14ac:dyDescent="0.25">
      <c r="A8082">
        <v>8081</v>
      </c>
      <c r="B8082" s="10" t="s">
        <v>10674</v>
      </c>
      <c r="C8082" t="s">
        <v>2267</v>
      </c>
    </row>
    <row r="8083" spans="1:3" hidden="1" x14ac:dyDescent="0.25">
      <c r="A8083">
        <v>8082</v>
      </c>
      <c r="B8083" s="10" t="s">
        <v>10675</v>
      </c>
      <c r="C8083" t="s">
        <v>2268</v>
      </c>
    </row>
    <row r="8084" spans="1:3" hidden="1" x14ac:dyDescent="0.25">
      <c r="A8084">
        <v>8083</v>
      </c>
      <c r="B8084" s="10" t="s">
        <v>10676</v>
      </c>
      <c r="C8084" t="s">
        <v>2269</v>
      </c>
    </row>
    <row r="8085" spans="1:3" hidden="1" x14ac:dyDescent="0.25">
      <c r="A8085">
        <v>8084</v>
      </c>
      <c r="B8085" s="10" t="s">
        <v>10677</v>
      </c>
      <c r="C8085" t="s">
        <v>2270</v>
      </c>
    </row>
    <row r="8086" spans="1:3" hidden="1" x14ac:dyDescent="0.25">
      <c r="A8086">
        <v>8085</v>
      </c>
      <c r="B8086" s="10" t="s">
        <v>10678</v>
      </c>
      <c r="C8086" t="s">
        <v>17845</v>
      </c>
    </row>
    <row r="8087" spans="1:3" hidden="1" x14ac:dyDescent="0.25">
      <c r="A8087">
        <v>8086</v>
      </c>
      <c r="B8087" s="10" t="s">
        <v>10679</v>
      </c>
      <c r="C8087" t="s">
        <v>17846</v>
      </c>
    </row>
    <row r="8088" spans="1:3" hidden="1" x14ac:dyDescent="0.25">
      <c r="A8088">
        <v>8087</v>
      </c>
      <c r="B8088" s="10" t="s">
        <v>10680</v>
      </c>
      <c r="C8088" t="s">
        <v>17847</v>
      </c>
    </row>
    <row r="8089" spans="1:3" hidden="1" x14ac:dyDescent="0.25">
      <c r="A8089">
        <v>8088</v>
      </c>
      <c r="B8089" s="10" t="s">
        <v>10681</v>
      </c>
      <c r="C8089" t="s">
        <v>17848</v>
      </c>
    </row>
    <row r="8090" spans="1:3" hidden="1" x14ac:dyDescent="0.25">
      <c r="A8090">
        <v>8089</v>
      </c>
      <c r="B8090" s="10" t="s">
        <v>10682</v>
      </c>
      <c r="C8090" t="s">
        <v>17849</v>
      </c>
    </row>
    <row r="8091" spans="1:3" hidden="1" x14ac:dyDescent="0.25">
      <c r="A8091">
        <v>8090</v>
      </c>
      <c r="B8091" s="10" t="s">
        <v>10683</v>
      </c>
      <c r="C8091" t="s">
        <v>17850</v>
      </c>
    </row>
    <row r="8092" spans="1:3" hidden="1" x14ac:dyDescent="0.25">
      <c r="A8092">
        <v>8091</v>
      </c>
      <c r="B8092" s="10" t="s">
        <v>10684</v>
      </c>
      <c r="C8092" t="s">
        <v>17851</v>
      </c>
    </row>
    <row r="8093" spans="1:3" hidden="1" x14ac:dyDescent="0.25">
      <c r="A8093">
        <v>8092</v>
      </c>
      <c r="B8093" s="10" t="s">
        <v>10685</v>
      </c>
      <c r="C8093" t="s">
        <v>17852</v>
      </c>
    </row>
    <row r="8094" spans="1:3" hidden="1" x14ac:dyDescent="0.25">
      <c r="A8094">
        <v>8093</v>
      </c>
      <c r="B8094" s="10" t="s">
        <v>10686</v>
      </c>
      <c r="C8094" t="s">
        <v>2271</v>
      </c>
    </row>
    <row r="8095" spans="1:3" hidden="1" x14ac:dyDescent="0.25">
      <c r="A8095">
        <v>8094</v>
      </c>
      <c r="B8095" s="10" t="s">
        <v>10687</v>
      </c>
      <c r="C8095" t="s">
        <v>17853</v>
      </c>
    </row>
    <row r="8096" spans="1:3" hidden="1" x14ac:dyDescent="0.25">
      <c r="A8096">
        <v>8095</v>
      </c>
      <c r="B8096" s="10" t="s">
        <v>10688</v>
      </c>
      <c r="C8096" t="s">
        <v>2272</v>
      </c>
    </row>
    <row r="8097" spans="1:3" hidden="1" x14ac:dyDescent="0.25">
      <c r="A8097">
        <v>8096</v>
      </c>
      <c r="B8097" s="10" t="s">
        <v>10689</v>
      </c>
      <c r="C8097" t="s">
        <v>17854</v>
      </c>
    </row>
    <row r="8098" spans="1:3" hidden="1" x14ac:dyDescent="0.25">
      <c r="A8098">
        <v>8097</v>
      </c>
      <c r="B8098" s="10" t="s">
        <v>10690</v>
      </c>
      <c r="C8098" t="s">
        <v>2273</v>
      </c>
    </row>
    <row r="8099" spans="1:3" hidden="1" x14ac:dyDescent="0.25">
      <c r="A8099">
        <v>8098</v>
      </c>
      <c r="B8099" s="10" t="s">
        <v>10691</v>
      </c>
      <c r="C8099" t="s">
        <v>17855</v>
      </c>
    </row>
    <row r="8100" spans="1:3" hidden="1" x14ac:dyDescent="0.25">
      <c r="A8100">
        <v>8099</v>
      </c>
      <c r="B8100" s="10" t="s">
        <v>10692</v>
      </c>
      <c r="C8100" t="s">
        <v>17856</v>
      </c>
    </row>
    <row r="8101" spans="1:3" hidden="1" x14ac:dyDescent="0.25">
      <c r="A8101">
        <v>8100</v>
      </c>
      <c r="B8101" s="10" t="s">
        <v>10693</v>
      </c>
      <c r="C8101" t="s">
        <v>17857</v>
      </c>
    </row>
    <row r="8102" spans="1:3" hidden="1" x14ac:dyDescent="0.25">
      <c r="A8102">
        <v>8101</v>
      </c>
      <c r="B8102" s="10" t="s">
        <v>10694</v>
      </c>
      <c r="C8102" t="s">
        <v>17858</v>
      </c>
    </row>
    <row r="8103" spans="1:3" hidden="1" x14ac:dyDescent="0.25">
      <c r="A8103">
        <v>8102</v>
      </c>
      <c r="B8103" s="10" t="s">
        <v>10695</v>
      </c>
      <c r="C8103" t="s">
        <v>17859</v>
      </c>
    </row>
    <row r="8104" spans="1:3" hidden="1" x14ac:dyDescent="0.25">
      <c r="A8104">
        <v>8103</v>
      </c>
      <c r="B8104" s="10" t="s">
        <v>10696</v>
      </c>
      <c r="C8104" t="s">
        <v>17860</v>
      </c>
    </row>
    <row r="8105" spans="1:3" hidden="1" x14ac:dyDescent="0.25">
      <c r="A8105">
        <v>8104</v>
      </c>
      <c r="B8105" s="10" t="s">
        <v>10697</v>
      </c>
      <c r="C8105" t="s">
        <v>17861</v>
      </c>
    </row>
    <row r="8106" spans="1:3" hidden="1" x14ac:dyDescent="0.25">
      <c r="A8106">
        <v>8105</v>
      </c>
      <c r="B8106" s="10" t="s">
        <v>10698</v>
      </c>
      <c r="C8106" t="s">
        <v>17862</v>
      </c>
    </row>
    <row r="8107" spans="1:3" hidden="1" x14ac:dyDescent="0.25">
      <c r="A8107">
        <v>8106</v>
      </c>
      <c r="B8107" s="10" t="s">
        <v>10699</v>
      </c>
      <c r="C8107" t="s">
        <v>17863</v>
      </c>
    </row>
    <row r="8108" spans="1:3" hidden="1" x14ac:dyDescent="0.25">
      <c r="A8108">
        <v>8107</v>
      </c>
      <c r="B8108" s="10" t="s">
        <v>10700</v>
      </c>
      <c r="C8108" t="s">
        <v>17864</v>
      </c>
    </row>
    <row r="8109" spans="1:3" hidden="1" x14ac:dyDescent="0.25">
      <c r="A8109">
        <v>8108</v>
      </c>
      <c r="B8109" s="10" t="s">
        <v>10701</v>
      </c>
      <c r="C8109" t="s">
        <v>17865</v>
      </c>
    </row>
    <row r="8110" spans="1:3" hidden="1" x14ac:dyDescent="0.25">
      <c r="A8110">
        <v>8109</v>
      </c>
      <c r="B8110" s="10" t="s">
        <v>10702</v>
      </c>
      <c r="C8110" t="s">
        <v>17866</v>
      </c>
    </row>
    <row r="8111" spans="1:3" hidden="1" x14ac:dyDescent="0.25">
      <c r="A8111">
        <v>8110</v>
      </c>
      <c r="B8111" s="10" t="s">
        <v>10703</v>
      </c>
      <c r="C8111" t="s">
        <v>17867</v>
      </c>
    </row>
    <row r="8112" spans="1:3" hidden="1" x14ac:dyDescent="0.25">
      <c r="A8112">
        <v>8111</v>
      </c>
      <c r="B8112" s="10" t="s">
        <v>10704</v>
      </c>
      <c r="C8112" t="s">
        <v>17868</v>
      </c>
    </row>
    <row r="8113" spans="1:3" hidden="1" x14ac:dyDescent="0.25">
      <c r="A8113">
        <v>8112</v>
      </c>
      <c r="B8113" s="10" t="s">
        <v>10705</v>
      </c>
      <c r="C8113" t="s">
        <v>17869</v>
      </c>
    </row>
    <row r="8114" spans="1:3" hidden="1" x14ac:dyDescent="0.25">
      <c r="A8114">
        <v>8113</v>
      </c>
      <c r="B8114" s="10" t="s">
        <v>10706</v>
      </c>
      <c r="C8114" t="s">
        <v>17870</v>
      </c>
    </row>
    <row r="8115" spans="1:3" hidden="1" x14ac:dyDescent="0.25">
      <c r="A8115">
        <v>8114</v>
      </c>
      <c r="B8115" s="10" t="s">
        <v>10707</v>
      </c>
      <c r="C8115" t="s">
        <v>17871</v>
      </c>
    </row>
    <row r="8116" spans="1:3" hidden="1" x14ac:dyDescent="0.25">
      <c r="A8116">
        <v>8115</v>
      </c>
      <c r="B8116" s="10" t="s">
        <v>10708</v>
      </c>
      <c r="C8116" t="s">
        <v>17872</v>
      </c>
    </row>
    <row r="8117" spans="1:3" hidden="1" x14ac:dyDescent="0.25">
      <c r="A8117">
        <v>8116</v>
      </c>
      <c r="B8117" s="10" t="s">
        <v>10709</v>
      </c>
      <c r="C8117" t="s">
        <v>17873</v>
      </c>
    </row>
    <row r="8118" spans="1:3" hidden="1" x14ac:dyDescent="0.25">
      <c r="A8118">
        <v>8117</v>
      </c>
      <c r="B8118" s="10" t="s">
        <v>10710</v>
      </c>
      <c r="C8118" t="s">
        <v>17874</v>
      </c>
    </row>
    <row r="8119" spans="1:3" hidden="1" x14ac:dyDescent="0.25">
      <c r="A8119">
        <v>8118</v>
      </c>
      <c r="B8119" s="10" t="s">
        <v>10711</v>
      </c>
      <c r="C8119" t="s">
        <v>17875</v>
      </c>
    </row>
    <row r="8120" spans="1:3" hidden="1" x14ac:dyDescent="0.25">
      <c r="A8120">
        <v>8119</v>
      </c>
      <c r="B8120" s="10" t="s">
        <v>10712</v>
      </c>
      <c r="C8120" t="s">
        <v>17876</v>
      </c>
    </row>
    <row r="8121" spans="1:3" hidden="1" x14ac:dyDescent="0.25">
      <c r="A8121">
        <v>8120</v>
      </c>
      <c r="B8121" s="10" t="s">
        <v>10713</v>
      </c>
      <c r="C8121" t="s">
        <v>17877</v>
      </c>
    </row>
    <row r="8122" spans="1:3" hidden="1" x14ac:dyDescent="0.25">
      <c r="A8122">
        <v>8121</v>
      </c>
      <c r="B8122" s="10" t="s">
        <v>10714</v>
      </c>
      <c r="C8122" t="s">
        <v>17878</v>
      </c>
    </row>
    <row r="8123" spans="1:3" hidden="1" x14ac:dyDescent="0.25">
      <c r="A8123">
        <v>8122</v>
      </c>
      <c r="B8123" s="10" t="s">
        <v>10715</v>
      </c>
      <c r="C8123" t="s">
        <v>17879</v>
      </c>
    </row>
    <row r="8124" spans="1:3" hidden="1" x14ac:dyDescent="0.25">
      <c r="A8124">
        <v>8123</v>
      </c>
      <c r="B8124" s="10" t="s">
        <v>10716</v>
      </c>
      <c r="C8124" t="s">
        <v>17880</v>
      </c>
    </row>
    <row r="8125" spans="1:3" hidden="1" x14ac:dyDescent="0.25">
      <c r="A8125">
        <v>8124</v>
      </c>
      <c r="B8125" s="10" t="s">
        <v>10717</v>
      </c>
      <c r="C8125" t="s">
        <v>17881</v>
      </c>
    </row>
    <row r="8126" spans="1:3" hidden="1" x14ac:dyDescent="0.25">
      <c r="A8126">
        <v>8125</v>
      </c>
      <c r="B8126" s="10" t="s">
        <v>10718</v>
      </c>
      <c r="C8126" t="s">
        <v>17882</v>
      </c>
    </row>
    <row r="8127" spans="1:3" hidden="1" x14ac:dyDescent="0.25">
      <c r="A8127">
        <v>8126</v>
      </c>
      <c r="B8127" s="10" t="s">
        <v>10719</v>
      </c>
      <c r="C8127" t="s">
        <v>17883</v>
      </c>
    </row>
    <row r="8128" spans="1:3" hidden="1" x14ac:dyDescent="0.25">
      <c r="A8128">
        <v>8127</v>
      </c>
      <c r="B8128" s="10" t="s">
        <v>10720</v>
      </c>
      <c r="C8128" t="s">
        <v>17884</v>
      </c>
    </row>
    <row r="8129" spans="1:3" hidden="1" x14ac:dyDescent="0.25">
      <c r="A8129">
        <v>8128</v>
      </c>
      <c r="B8129" s="10" t="s">
        <v>10721</v>
      </c>
      <c r="C8129" t="s">
        <v>17885</v>
      </c>
    </row>
    <row r="8130" spans="1:3" hidden="1" x14ac:dyDescent="0.25">
      <c r="A8130">
        <v>8129</v>
      </c>
      <c r="B8130" s="10" t="s">
        <v>10722</v>
      </c>
      <c r="C8130" t="s">
        <v>17886</v>
      </c>
    </row>
    <row r="8131" spans="1:3" hidden="1" x14ac:dyDescent="0.25">
      <c r="A8131">
        <v>8130</v>
      </c>
      <c r="B8131" s="10" t="s">
        <v>10723</v>
      </c>
      <c r="C8131" t="s">
        <v>17887</v>
      </c>
    </row>
    <row r="8132" spans="1:3" hidden="1" x14ac:dyDescent="0.25">
      <c r="A8132">
        <v>8131</v>
      </c>
      <c r="B8132" s="10" t="s">
        <v>10724</v>
      </c>
      <c r="C8132" t="s">
        <v>17888</v>
      </c>
    </row>
    <row r="8133" spans="1:3" hidden="1" x14ac:dyDescent="0.25">
      <c r="A8133">
        <v>8132</v>
      </c>
      <c r="B8133" s="10" t="s">
        <v>10725</v>
      </c>
      <c r="C8133" t="s">
        <v>17889</v>
      </c>
    </row>
    <row r="8134" spans="1:3" hidden="1" x14ac:dyDescent="0.25">
      <c r="A8134">
        <v>8133</v>
      </c>
      <c r="B8134" s="10" t="s">
        <v>10726</v>
      </c>
      <c r="C8134" t="s">
        <v>17890</v>
      </c>
    </row>
    <row r="8135" spans="1:3" hidden="1" x14ac:dyDescent="0.25">
      <c r="A8135">
        <v>8134</v>
      </c>
      <c r="B8135" s="10" t="s">
        <v>10727</v>
      </c>
      <c r="C8135" t="s">
        <v>17891</v>
      </c>
    </row>
    <row r="8136" spans="1:3" hidden="1" x14ac:dyDescent="0.25">
      <c r="A8136">
        <v>8135</v>
      </c>
      <c r="B8136" s="10" t="s">
        <v>10728</v>
      </c>
      <c r="C8136" t="s">
        <v>17892</v>
      </c>
    </row>
    <row r="8137" spans="1:3" hidden="1" x14ac:dyDescent="0.25">
      <c r="A8137">
        <v>8136</v>
      </c>
      <c r="B8137" s="10" t="s">
        <v>10729</v>
      </c>
      <c r="C8137" t="s">
        <v>17893</v>
      </c>
    </row>
    <row r="8138" spans="1:3" hidden="1" x14ac:dyDescent="0.25">
      <c r="A8138">
        <v>8137</v>
      </c>
      <c r="B8138" s="10" t="s">
        <v>10730</v>
      </c>
      <c r="C8138" t="s">
        <v>17894</v>
      </c>
    </row>
    <row r="8139" spans="1:3" hidden="1" x14ac:dyDescent="0.25">
      <c r="A8139">
        <v>8138</v>
      </c>
      <c r="B8139" s="10" t="s">
        <v>10731</v>
      </c>
      <c r="C8139" t="s">
        <v>17895</v>
      </c>
    </row>
    <row r="8140" spans="1:3" hidden="1" x14ac:dyDescent="0.25">
      <c r="A8140">
        <v>8139</v>
      </c>
      <c r="B8140" s="10" t="s">
        <v>10732</v>
      </c>
      <c r="C8140" t="s">
        <v>17896</v>
      </c>
    </row>
    <row r="8141" spans="1:3" hidden="1" x14ac:dyDescent="0.25">
      <c r="A8141">
        <v>8140</v>
      </c>
      <c r="B8141" s="10" t="s">
        <v>10733</v>
      </c>
      <c r="C8141" t="s">
        <v>17897</v>
      </c>
    </row>
    <row r="8142" spans="1:3" hidden="1" x14ac:dyDescent="0.25">
      <c r="A8142">
        <v>8141</v>
      </c>
      <c r="B8142" s="10" t="s">
        <v>10734</v>
      </c>
      <c r="C8142" t="s">
        <v>17898</v>
      </c>
    </row>
    <row r="8143" spans="1:3" hidden="1" x14ac:dyDescent="0.25">
      <c r="A8143">
        <v>8142</v>
      </c>
      <c r="B8143" s="10" t="s">
        <v>10735</v>
      </c>
      <c r="C8143" t="s">
        <v>17899</v>
      </c>
    </row>
    <row r="8144" spans="1:3" hidden="1" x14ac:dyDescent="0.25">
      <c r="A8144">
        <v>8143</v>
      </c>
      <c r="B8144" s="10" t="s">
        <v>10736</v>
      </c>
      <c r="C8144" t="s">
        <v>17900</v>
      </c>
    </row>
    <row r="8145" spans="1:3" hidden="1" x14ac:dyDescent="0.25">
      <c r="A8145">
        <v>8144</v>
      </c>
      <c r="B8145" s="10" t="s">
        <v>10737</v>
      </c>
      <c r="C8145" t="s">
        <v>17901</v>
      </c>
    </row>
    <row r="8146" spans="1:3" hidden="1" x14ac:dyDescent="0.25">
      <c r="A8146">
        <v>8145</v>
      </c>
      <c r="B8146" s="10" t="s">
        <v>10738</v>
      </c>
      <c r="C8146" t="s">
        <v>17902</v>
      </c>
    </row>
    <row r="8147" spans="1:3" hidden="1" x14ac:dyDescent="0.25">
      <c r="A8147">
        <v>8146</v>
      </c>
      <c r="B8147" s="10" t="s">
        <v>10739</v>
      </c>
      <c r="C8147" t="s">
        <v>17903</v>
      </c>
    </row>
    <row r="8148" spans="1:3" hidden="1" x14ac:dyDescent="0.25">
      <c r="A8148">
        <v>8147</v>
      </c>
      <c r="B8148" s="10" t="s">
        <v>10740</v>
      </c>
      <c r="C8148" t="s">
        <v>17904</v>
      </c>
    </row>
    <row r="8149" spans="1:3" hidden="1" x14ac:dyDescent="0.25">
      <c r="A8149">
        <v>8148</v>
      </c>
      <c r="B8149" s="10" t="s">
        <v>10741</v>
      </c>
      <c r="C8149" t="s">
        <v>17905</v>
      </c>
    </row>
    <row r="8150" spans="1:3" hidden="1" x14ac:dyDescent="0.25">
      <c r="A8150">
        <v>8149</v>
      </c>
      <c r="B8150" s="10" t="s">
        <v>10742</v>
      </c>
      <c r="C8150" t="s">
        <v>17906</v>
      </c>
    </row>
    <row r="8151" spans="1:3" hidden="1" x14ac:dyDescent="0.25">
      <c r="A8151">
        <v>8150</v>
      </c>
      <c r="B8151" s="10" t="s">
        <v>10743</v>
      </c>
      <c r="C8151" t="s">
        <v>17907</v>
      </c>
    </row>
    <row r="8152" spans="1:3" hidden="1" x14ac:dyDescent="0.25">
      <c r="A8152">
        <v>8151</v>
      </c>
      <c r="B8152" s="10" t="s">
        <v>10744</v>
      </c>
      <c r="C8152" t="s">
        <v>17908</v>
      </c>
    </row>
    <row r="8153" spans="1:3" hidden="1" x14ac:dyDescent="0.25">
      <c r="A8153">
        <v>8152</v>
      </c>
      <c r="B8153" s="10" t="s">
        <v>10745</v>
      </c>
      <c r="C8153" t="s">
        <v>17909</v>
      </c>
    </row>
    <row r="8154" spans="1:3" hidden="1" x14ac:dyDescent="0.25">
      <c r="A8154">
        <v>8153</v>
      </c>
      <c r="B8154" s="10" t="s">
        <v>10746</v>
      </c>
      <c r="C8154" t="s">
        <v>17910</v>
      </c>
    </row>
    <row r="8155" spans="1:3" hidden="1" x14ac:dyDescent="0.25">
      <c r="A8155">
        <v>8154</v>
      </c>
      <c r="B8155" s="10" t="s">
        <v>10747</v>
      </c>
      <c r="C8155" t="s">
        <v>17911</v>
      </c>
    </row>
    <row r="8156" spans="1:3" hidden="1" x14ac:dyDescent="0.25">
      <c r="A8156">
        <v>8155</v>
      </c>
      <c r="B8156" s="10" t="s">
        <v>10748</v>
      </c>
      <c r="C8156" t="s">
        <v>17912</v>
      </c>
    </row>
    <row r="8157" spans="1:3" hidden="1" x14ac:dyDescent="0.25">
      <c r="A8157">
        <v>8156</v>
      </c>
      <c r="B8157" s="10" t="s">
        <v>10749</v>
      </c>
      <c r="C8157" t="s">
        <v>17913</v>
      </c>
    </row>
    <row r="8158" spans="1:3" hidden="1" x14ac:dyDescent="0.25">
      <c r="A8158">
        <v>8157</v>
      </c>
      <c r="B8158" s="10" t="s">
        <v>10750</v>
      </c>
      <c r="C8158" t="s">
        <v>17914</v>
      </c>
    </row>
    <row r="8159" spans="1:3" hidden="1" x14ac:dyDescent="0.25">
      <c r="A8159">
        <v>8158</v>
      </c>
      <c r="B8159" s="10" t="s">
        <v>10751</v>
      </c>
      <c r="C8159" t="s">
        <v>17915</v>
      </c>
    </row>
    <row r="8160" spans="1:3" hidden="1" x14ac:dyDescent="0.25">
      <c r="A8160">
        <v>8159</v>
      </c>
      <c r="B8160" s="10" t="s">
        <v>10752</v>
      </c>
      <c r="C8160" t="s">
        <v>17916</v>
      </c>
    </row>
    <row r="8161" spans="1:3" hidden="1" x14ac:dyDescent="0.25">
      <c r="A8161">
        <v>8160</v>
      </c>
      <c r="B8161" s="10" t="s">
        <v>10753</v>
      </c>
      <c r="C8161" t="s">
        <v>17917</v>
      </c>
    </row>
    <row r="8162" spans="1:3" hidden="1" x14ac:dyDescent="0.25">
      <c r="A8162">
        <v>8161</v>
      </c>
      <c r="B8162" s="10" t="s">
        <v>10754</v>
      </c>
      <c r="C8162" t="s">
        <v>17918</v>
      </c>
    </row>
    <row r="8163" spans="1:3" hidden="1" x14ac:dyDescent="0.25">
      <c r="A8163">
        <v>8162</v>
      </c>
      <c r="B8163" s="10" t="s">
        <v>10755</v>
      </c>
      <c r="C8163" t="s">
        <v>2274</v>
      </c>
    </row>
    <row r="8164" spans="1:3" hidden="1" x14ac:dyDescent="0.25">
      <c r="A8164">
        <v>8163</v>
      </c>
      <c r="B8164" s="10" t="s">
        <v>10756</v>
      </c>
      <c r="C8164" t="s">
        <v>2275</v>
      </c>
    </row>
    <row r="8165" spans="1:3" hidden="1" x14ac:dyDescent="0.25">
      <c r="A8165">
        <v>8164</v>
      </c>
      <c r="B8165" s="10" t="s">
        <v>10757</v>
      </c>
      <c r="C8165" t="s">
        <v>17919</v>
      </c>
    </row>
    <row r="8166" spans="1:3" hidden="1" x14ac:dyDescent="0.25">
      <c r="A8166">
        <v>8165</v>
      </c>
      <c r="B8166" s="10" t="s">
        <v>10758</v>
      </c>
      <c r="C8166" t="s">
        <v>17920</v>
      </c>
    </row>
    <row r="8167" spans="1:3" hidden="1" x14ac:dyDescent="0.25">
      <c r="A8167">
        <v>8166</v>
      </c>
      <c r="B8167" s="10" t="s">
        <v>10759</v>
      </c>
      <c r="C8167" t="s">
        <v>17921</v>
      </c>
    </row>
    <row r="8168" spans="1:3" hidden="1" x14ac:dyDescent="0.25">
      <c r="A8168">
        <v>8167</v>
      </c>
      <c r="B8168" s="10" t="s">
        <v>10760</v>
      </c>
      <c r="C8168" t="s">
        <v>17922</v>
      </c>
    </row>
    <row r="8169" spans="1:3" hidden="1" x14ac:dyDescent="0.25">
      <c r="A8169">
        <v>8168</v>
      </c>
      <c r="B8169" s="10" t="s">
        <v>10761</v>
      </c>
      <c r="C8169" t="s">
        <v>17923</v>
      </c>
    </row>
    <row r="8170" spans="1:3" hidden="1" x14ac:dyDescent="0.25">
      <c r="A8170">
        <v>8169</v>
      </c>
      <c r="B8170" s="10" t="s">
        <v>10762</v>
      </c>
      <c r="C8170" t="s">
        <v>17924</v>
      </c>
    </row>
    <row r="8171" spans="1:3" hidden="1" x14ac:dyDescent="0.25">
      <c r="A8171">
        <v>8170</v>
      </c>
      <c r="B8171" s="10" t="s">
        <v>10763</v>
      </c>
      <c r="C8171" t="s">
        <v>17925</v>
      </c>
    </row>
    <row r="8172" spans="1:3" hidden="1" x14ac:dyDescent="0.25">
      <c r="A8172">
        <v>8171</v>
      </c>
      <c r="B8172" s="10" t="s">
        <v>10764</v>
      </c>
      <c r="C8172" t="s">
        <v>17926</v>
      </c>
    </row>
    <row r="8173" spans="1:3" hidden="1" x14ac:dyDescent="0.25">
      <c r="A8173">
        <v>8172</v>
      </c>
      <c r="B8173" s="10" t="s">
        <v>10765</v>
      </c>
      <c r="C8173" t="s">
        <v>2276</v>
      </c>
    </row>
    <row r="8174" spans="1:3" hidden="1" x14ac:dyDescent="0.25">
      <c r="A8174">
        <v>8173</v>
      </c>
      <c r="B8174" s="10" t="s">
        <v>10766</v>
      </c>
      <c r="C8174" t="s">
        <v>17927</v>
      </c>
    </row>
    <row r="8175" spans="1:3" hidden="1" x14ac:dyDescent="0.25">
      <c r="A8175">
        <v>8174</v>
      </c>
      <c r="B8175" s="10" t="s">
        <v>10767</v>
      </c>
      <c r="C8175" t="s">
        <v>17928</v>
      </c>
    </row>
    <row r="8176" spans="1:3" hidden="1" x14ac:dyDescent="0.25">
      <c r="A8176">
        <v>8175</v>
      </c>
      <c r="B8176" s="10" t="s">
        <v>10768</v>
      </c>
      <c r="C8176" t="s">
        <v>2277</v>
      </c>
    </row>
    <row r="8177" spans="1:3" hidden="1" x14ac:dyDescent="0.25">
      <c r="A8177">
        <v>8176</v>
      </c>
      <c r="B8177" s="10" t="s">
        <v>10769</v>
      </c>
      <c r="C8177" t="s">
        <v>2278</v>
      </c>
    </row>
    <row r="8178" spans="1:3" hidden="1" x14ac:dyDescent="0.25">
      <c r="A8178">
        <v>8177</v>
      </c>
      <c r="B8178" s="10" t="s">
        <v>10770</v>
      </c>
      <c r="C8178" t="s">
        <v>17929</v>
      </c>
    </row>
    <row r="8179" spans="1:3" hidden="1" x14ac:dyDescent="0.25">
      <c r="A8179">
        <v>8178</v>
      </c>
      <c r="B8179" s="10" t="s">
        <v>10771</v>
      </c>
      <c r="C8179" t="s">
        <v>17930</v>
      </c>
    </row>
    <row r="8180" spans="1:3" hidden="1" x14ac:dyDescent="0.25">
      <c r="A8180">
        <v>8179</v>
      </c>
      <c r="B8180" s="10" t="s">
        <v>10772</v>
      </c>
      <c r="C8180" t="s">
        <v>17931</v>
      </c>
    </row>
    <row r="8181" spans="1:3" hidden="1" x14ac:dyDescent="0.25">
      <c r="A8181">
        <v>8180</v>
      </c>
      <c r="B8181" s="10" t="s">
        <v>10773</v>
      </c>
      <c r="C8181" t="s">
        <v>17932</v>
      </c>
    </row>
    <row r="8182" spans="1:3" hidden="1" x14ac:dyDescent="0.25">
      <c r="A8182">
        <v>8181</v>
      </c>
      <c r="B8182" s="10" t="s">
        <v>10774</v>
      </c>
      <c r="C8182" t="s">
        <v>2279</v>
      </c>
    </row>
    <row r="8183" spans="1:3" hidden="1" x14ac:dyDescent="0.25">
      <c r="A8183">
        <v>8182</v>
      </c>
      <c r="B8183" s="10" t="s">
        <v>10775</v>
      </c>
      <c r="C8183" t="s">
        <v>17933</v>
      </c>
    </row>
    <row r="8184" spans="1:3" hidden="1" x14ac:dyDescent="0.25">
      <c r="A8184">
        <v>8183</v>
      </c>
      <c r="B8184" s="10" t="s">
        <v>10776</v>
      </c>
      <c r="C8184" t="s">
        <v>17934</v>
      </c>
    </row>
    <row r="8185" spans="1:3" hidden="1" x14ac:dyDescent="0.25">
      <c r="A8185">
        <v>8184</v>
      </c>
      <c r="B8185" s="10" t="s">
        <v>10777</v>
      </c>
      <c r="C8185" t="s">
        <v>2280</v>
      </c>
    </row>
    <row r="8186" spans="1:3" hidden="1" x14ac:dyDescent="0.25">
      <c r="A8186">
        <v>8185</v>
      </c>
      <c r="B8186" s="10" t="s">
        <v>10778</v>
      </c>
      <c r="C8186" t="s">
        <v>2281</v>
      </c>
    </row>
    <row r="8187" spans="1:3" hidden="1" x14ac:dyDescent="0.25">
      <c r="A8187">
        <v>8186</v>
      </c>
      <c r="B8187" s="10" t="s">
        <v>10779</v>
      </c>
      <c r="C8187" t="s">
        <v>17935</v>
      </c>
    </row>
    <row r="8188" spans="1:3" hidden="1" x14ac:dyDescent="0.25">
      <c r="A8188">
        <v>8187</v>
      </c>
      <c r="B8188" s="10" t="s">
        <v>10780</v>
      </c>
      <c r="C8188" t="s">
        <v>17936</v>
      </c>
    </row>
    <row r="8189" spans="1:3" hidden="1" x14ac:dyDescent="0.25">
      <c r="A8189">
        <v>8188</v>
      </c>
      <c r="B8189" s="10" t="s">
        <v>10781</v>
      </c>
      <c r="C8189" t="s">
        <v>2282</v>
      </c>
    </row>
    <row r="8190" spans="1:3" hidden="1" x14ac:dyDescent="0.25">
      <c r="A8190">
        <v>8189</v>
      </c>
      <c r="B8190" s="10" t="s">
        <v>10782</v>
      </c>
      <c r="C8190" t="s">
        <v>17937</v>
      </c>
    </row>
    <row r="8191" spans="1:3" hidden="1" x14ac:dyDescent="0.25">
      <c r="A8191">
        <v>8190</v>
      </c>
      <c r="B8191" s="10" t="s">
        <v>10783</v>
      </c>
      <c r="C8191" t="s">
        <v>2283</v>
      </c>
    </row>
    <row r="8192" spans="1:3" hidden="1" x14ac:dyDescent="0.25">
      <c r="A8192">
        <v>8191</v>
      </c>
      <c r="B8192" s="10" t="s">
        <v>10784</v>
      </c>
      <c r="C8192" t="s">
        <v>2284</v>
      </c>
    </row>
    <row r="8193" spans="1:3" hidden="1" x14ac:dyDescent="0.25">
      <c r="A8193">
        <v>8192</v>
      </c>
      <c r="B8193" s="10" t="s">
        <v>10785</v>
      </c>
      <c r="C8193" t="s">
        <v>2285</v>
      </c>
    </row>
    <row r="8194" spans="1:3" hidden="1" x14ac:dyDescent="0.25">
      <c r="A8194">
        <v>8193</v>
      </c>
      <c r="B8194" s="10" t="s">
        <v>10786</v>
      </c>
      <c r="C8194" t="s">
        <v>17938</v>
      </c>
    </row>
    <row r="8195" spans="1:3" hidden="1" x14ac:dyDescent="0.25">
      <c r="A8195">
        <v>8194</v>
      </c>
      <c r="B8195" s="10" t="s">
        <v>10787</v>
      </c>
      <c r="C8195" t="s">
        <v>17939</v>
      </c>
    </row>
    <row r="8196" spans="1:3" hidden="1" x14ac:dyDescent="0.25">
      <c r="A8196">
        <v>8195</v>
      </c>
      <c r="B8196" s="10" t="s">
        <v>10788</v>
      </c>
      <c r="C8196" t="s">
        <v>17940</v>
      </c>
    </row>
    <row r="8197" spans="1:3" hidden="1" x14ac:dyDescent="0.25">
      <c r="A8197">
        <v>8196</v>
      </c>
      <c r="B8197" s="10" t="s">
        <v>10789</v>
      </c>
      <c r="C8197" t="s">
        <v>2286</v>
      </c>
    </row>
    <row r="8198" spans="1:3" hidden="1" x14ac:dyDescent="0.25">
      <c r="A8198">
        <v>8197</v>
      </c>
      <c r="B8198" s="10" t="s">
        <v>10790</v>
      </c>
      <c r="C8198" t="s">
        <v>2287</v>
      </c>
    </row>
    <row r="8199" spans="1:3" hidden="1" x14ac:dyDescent="0.25">
      <c r="A8199">
        <v>8198</v>
      </c>
      <c r="B8199" s="10" t="s">
        <v>10791</v>
      </c>
      <c r="C8199" t="s">
        <v>2288</v>
      </c>
    </row>
    <row r="8200" spans="1:3" hidden="1" x14ac:dyDescent="0.25">
      <c r="A8200">
        <v>8199</v>
      </c>
      <c r="B8200" s="10" t="s">
        <v>10792</v>
      </c>
      <c r="C8200" t="s">
        <v>17941</v>
      </c>
    </row>
    <row r="8201" spans="1:3" hidden="1" x14ac:dyDescent="0.25">
      <c r="A8201">
        <v>8200</v>
      </c>
      <c r="B8201" s="10" t="s">
        <v>10793</v>
      </c>
      <c r="C8201" t="s">
        <v>17942</v>
      </c>
    </row>
    <row r="8202" spans="1:3" hidden="1" x14ac:dyDescent="0.25">
      <c r="A8202">
        <v>8201</v>
      </c>
      <c r="B8202" s="10" t="s">
        <v>10794</v>
      </c>
      <c r="C8202" t="s">
        <v>17943</v>
      </c>
    </row>
    <row r="8203" spans="1:3" hidden="1" x14ac:dyDescent="0.25">
      <c r="A8203">
        <v>8202</v>
      </c>
      <c r="B8203" s="10" t="s">
        <v>10795</v>
      </c>
      <c r="C8203" t="s">
        <v>2289</v>
      </c>
    </row>
    <row r="8204" spans="1:3" hidden="1" x14ac:dyDescent="0.25">
      <c r="A8204">
        <v>8203</v>
      </c>
      <c r="B8204" s="10" t="s">
        <v>10796</v>
      </c>
      <c r="C8204" t="s">
        <v>17944</v>
      </c>
    </row>
    <row r="8205" spans="1:3" hidden="1" x14ac:dyDescent="0.25">
      <c r="A8205">
        <v>8204</v>
      </c>
      <c r="B8205" s="10" t="s">
        <v>10797</v>
      </c>
      <c r="C8205" t="s">
        <v>2290</v>
      </c>
    </row>
    <row r="8206" spans="1:3" hidden="1" x14ac:dyDescent="0.25">
      <c r="A8206">
        <v>8205</v>
      </c>
      <c r="B8206" s="10" t="s">
        <v>10798</v>
      </c>
      <c r="C8206" t="s">
        <v>2291</v>
      </c>
    </row>
    <row r="8207" spans="1:3" hidden="1" x14ac:dyDescent="0.25">
      <c r="A8207">
        <v>8206</v>
      </c>
      <c r="B8207" s="10" t="s">
        <v>10799</v>
      </c>
      <c r="C8207" t="s">
        <v>17945</v>
      </c>
    </row>
    <row r="8208" spans="1:3" hidden="1" x14ac:dyDescent="0.25">
      <c r="A8208">
        <v>8207</v>
      </c>
      <c r="B8208" s="10" t="s">
        <v>10800</v>
      </c>
      <c r="C8208" t="s">
        <v>17946</v>
      </c>
    </row>
    <row r="8209" spans="1:3" hidden="1" x14ac:dyDescent="0.25">
      <c r="A8209">
        <v>8208</v>
      </c>
      <c r="B8209" s="10" t="s">
        <v>10801</v>
      </c>
      <c r="C8209" t="s">
        <v>2292</v>
      </c>
    </row>
    <row r="8210" spans="1:3" hidden="1" x14ac:dyDescent="0.25">
      <c r="A8210">
        <v>8209</v>
      </c>
      <c r="B8210" s="10" t="s">
        <v>10802</v>
      </c>
      <c r="C8210" t="s">
        <v>17947</v>
      </c>
    </row>
    <row r="8211" spans="1:3" hidden="1" x14ac:dyDescent="0.25">
      <c r="A8211">
        <v>8210</v>
      </c>
      <c r="B8211" s="10" t="s">
        <v>10803</v>
      </c>
      <c r="C8211" t="s">
        <v>17948</v>
      </c>
    </row>
    <row r="8212" spans="1:3" hidden="1" x14ac:dyDescent="0.25">
      <c r="A8212">
        <v>8211</v>
      </c>
      <c r="B8212" s="10" t="s">
        <v>10804</v>
      </c>
      <c r="C8212" t="s">
        <v>17949</v>
      </c>
    </row>
    <row r="8213" spans="1:3" hidden="1" x14ac:dyDescent="0.25">
      <c r="A8213">
        <v>8212</v>
      </c>
      <c r="B8213" s="10" t="s">
        <v>10805</v>
      </c>
      <c r="C8213" t="s">
        <v>2293</v>
      </c>
    </row>
    <row r="8214" spans="1:3" hidden="1" x14ac:dyDescent="0.25">
      <c r="A8214">
        <v>8213</v>
      </c>
      <c r="B8214" s="10" t="s">
        <v>10806</v>
      </c>
      <c r="C8214" t="s">
        <v>17950</v>
      </c>
    </row>
    <row r="8215" spans="1:3" hidden="1" x14ac:dyDescent="0.25">
      <c r="A8215">
        <v>8214</v>
      </c>
      <c r="B8215" s="10" t="s">
        <v>10807</v>
      </c>
      <c r="C8215" t="s">
        <v>17951</v>
      </c>
    </row>
    <row r="8216" spans="1:3" hidden="1" x14ac:dyDescent="0.25">
      <c r="A8216">
        <v>8215</v>
      </c>
      <c r="B8216" s="10" t="s">
        <v>10808</v>
      </c>
      <c r="C8216" t="s">
        <v>2294</v>
      </c>
    </row>
    <row r="8217" spans="1:3" hidden="1" x14ac:dyDescent="0.25">
      <c r="A8217">
        <v>8216</v>
      </c>
      <c r="B8217" s="10" t="s">
        <v>10809</v>
      </c>
      <c r="C8217" t="s">
        <v>17952</v>
      </c>
    </row>
    <row r="8218" spans="1:3" hidden="1" x14ac:dyDescent="0.25">
      <c r="A8218">
        <v>8217</v>
      </c>
      <c r="B8218" s="10" t="s">
        <v>10810</v>
      </c>
      <c r="C8218" t="s">
        <v>2273</v>
      </c>
    </row>
    <row r="8219" spans="1:3" hidden="1" x14ac:dyDescent="0.25">
      <c r="A8219">
        <v>8218</v>
      </c>
      <c r="B8219" s="10" t="s">
        <v>10811</v>
      </c>
      <c r="C8219" t="s">
        <v>2295</v>
      </c>
    </row>
    <row r="8220" spans="1:3" hidden="1" x14ac:dyDescent="0.25">
      <c r="A8220">
        <v>8219</v>
      </c>
      <c r="B8220" s="10" t="s">
        <v>10812</v>
      </c>
      <c r="C8220" t="s">
        <v>2296</v>
      </c>
    </row>
    <row r="8221" spans="1:3" hidden="1" x14ac:dyDescent="0.25">
      <c r="A8221">
        <v>8220</v>
      </c>
      <c r="B8221" s="10" t="s">
        <v>10813</v>
      </c>
      <c r="C8221" t="s">
        <v>2275</v>
      </c>
    </row>
    <row r="8222" spans="1:3" hidden="1" x14ac:dyDescent="0.25">
      <c r="A8222">
        <v>8221</v>
      </c>
      <c r="B8222" s="10" t="s">
        <v>10814</v>
      </c>
      <c r="C8222" t="s">
        <v>2297</v>
      </c>
    </row>
    <row r="8223" spans="1:3" hidden="1" x14ac:dyDescent="0.25">
      <c r="A8223">
        <v>8222</v>
      </c>
      <c r="B8223" s="10" t="s">
        <v>10815</v>
      </c>
      <c r="C8223" t="s">
        <v>17953</v>
      </c>
    </row>
    <row r="8224" spans="1:3" hidden="1" x14ac:dyDescent="0.25">
      <c r="A8224">
        <v>8223</v>
      </c>
      <c r="B8224" s="10" t="s">
        <v>10816</v>
      </c>
      <c r="C8224" t="s">
        <v>17954</v>
      </c>
    </row>
    <row r="8225" spans="1:3" hidden="1" x14ac:dyDescent="0.25">
      <c r="A8225">
        <v>8224</v>
      </c>
      <c r="B8225" s="10" t="s">
        <v>10817</v>
      </c>
      <c r="C8225" t="s">
        <v>17955</v>
      </c>
    </row>
    <row r="8226" spans="1:3" hidden="1" x14ac:dyDescent="0.25">
      <c r="A8226">
        <v>8225</v>
      </c>
      <c r="B8226" s="10" t="s">
        <v>10818</v>
      </c>
      <c r="C8226" t="s">
        <v>17956</v>
      </c>
    </row>
    <row r="8227" spans="1:3" hidden="1" x14ac:dyDescent="0.25">
      <c r="A8227">
        <v>8226</v>
      </c>
      <c r="B8227" s="10" t="s">
        <v>10819</v>
      </c>
      <c r="C8227" t="s">
        <v>17957</v>
      </c>
    </row>
    <row r="8228" spans="1:3" hidden="1" x14ac:dyDescent="0.25">
      <c r="A8228">
        <v>8227</v>
      </c>
      <c r="B8228" s="10" t="s">
        <v>10820</v>
      </c>
      <c r="C8228" t="s">
        <v>2298</v>
      </c>
    </row>
    <row r="8229" spans="1:3" hidden="1" x14ac:dyDescent="0.25">
      <c r="A8229">
        <v>8228</v>
      </c>
      <c r="B8229" s="10" t="s">
        <v>10821</v>
      </c>
      <c r="C8229" t="s">
        <v>2299</v>
      </c>
    </row>
    <row r="8230" spans="1:3" hidden="1" x14ac:dyDescent="0.25">
      <c r="A8230">
        <v>8229</v>
      </c>
      <c r="B8230" s="10" t="s">
        <v>10822</v>
      </c>
      <c r="C8230" t="s">
        <v>17958</v>
      </c>
    </row>
    <row r="8231" spans="1:3" hidden="1" x14ac:dyDescent="0.25">
      <c r="A8231">
        <v>8230</v>
      </c>
      <c r="B8231" s="10" t="s">
        <v>10823</v>
      </c>
      <c r="C8231" t="s">
        <v>17959</v>
      </c>
    </row>
    <row r="8232" spans="1:3" hidden="1" x14ac:dyDescent="0.25">
      <c r="A8232">
        <v>8231</v>
      </c>
      <c r="B8232" s="10" t="s">
        <v>10824</v>
      </c>
      <c r="C8232" t="s">
        <v>17960</v>
      </c>
    </row>
    <row r="8233" spans="1:3" hidden="1" x14ac:dyDescent="0.25">
      <c r="A8233">
        <v>8232</v>
      </c>
      <c r="B8233" s="10" t="s">
        <v>10825</v>
      </c>
      <c r="C8233" t="s">
        <v>17961</v>
      </c>
    </row>
    <row r="8234" spans="1:3" hidden="1" x14ac:dyDescent="0.25">
      <c r="A8234">
        <v>8233</v>
      </c>
      <c r="B8234" s="10" t="s">
        <v>10826</v>
      </c>
      <c r="C8234" t="s">
        <v>2300</v>
      </c>
    </row>
    <row r="8235" spans="1:3" hidden="1" x14ac:dyDescent="0.25">
      <c r="A8235">
        <v>8234</v>
      </c>
      <c r="B8235" s="10" t="s">
        <v>10827</v>
      </c>
      <c r="C8235" t="s">
        <v>17962</v>
      </c>
    </row>
    <row r="8236" spans="1:3" hidden="1" x14ac:dyDescent="0.25">
      <c r="A8236">
        <v>8235</v>
      </c>
      <c r="B8236" s="10" t="s">
        <v>10828</v>
      </c>
      <c r="C8236" t="s">
        <v>2301</v>
      </c>
    </row>
    <row r="8237" spans="1:3" hidden="1" x14ac:dyDescent="0.25">
      <c r="A8237">
        <v>8236</v>
      </c>
      <c r="B8237" s="10" t="s">
        <v>10829</v>
      </c>
      <c r="C8237" t="s">
        <v>2302</v>
      </c>
    </row>
    <row r="8238" spans="1:3" hidden="1" x14ac:dyDescent="0.25">
      <c r="A8238">
        <v>8237</v>
      </c>
      <c r="B8238" s="10" t="s">
        <v>10830</v>
      </c>
      <c r="C8238" t="s">
        <v>17963</v>
      </c>
    </row>
    <row r="8239" spans="1:3" hidden="1" x14ac:dyDescent="0.25">
      <c r="A8239">
        <v>8238</v>
      </c>
      <c r="B8239" s="10" t="s">
        <v>10831</v>
      </c>
      <c r="C8239" t="s">
        <v>2303</v>
      </c>
    </row>
    <row r="8240" spans="1:3" hidden="1" x14ac:dyDescent="0.25">
      <c r="A8240">
        <v>8239</v>
      </c>
      <c r="B8240" s="10" t="s">
        <v>10832</v>
      </c>
      <c r="C8240" t="s">
        <v>2295</v>
      </c>
    </row>
    <row r="8241" spans="1:3" hidden="1" x14ac:dyDescent="0.25">
      <c r="A8241">
        <v>8240</v>
      </c>
      <c r="B8241" s="10" t="s">
        <v>10833</v>
      </c>
      <c r="C8241" t="s">
        <v>17964</v>
      </c>
    </row>
    <row r="8242" spans="1:3" hidden="1" x14ac:dyDescent="0.25">
      <c r="A8242">
        <v>8241</v>
      </c>
      <c r="B8242" s="10" t="s">
        <v>10834</v>
      </c>
      <c r="C8242" t="s">
        <v>2304</v>
      </c>
    </row>
    <row r="8243" spans="1:3" hidden="1" x14ac:dyDescent="0.25">
      <c r="A8243">
        <v>8242</v>
      </c>
      <c r="B8243" s="10" t="s">
        <v>10835</v>
      </c>
      <c r="C8243" t="s">
        <v>2305</v>
      </c>
    </row>
    <row r="8244" spans="1:3" hidden="1" x14ac:dyDescent="0.25">
      <c r="A8244">
        <v>8243</v>
      </c>
      <c r="B8244" s="10" t="s">
        <v>10836</v>
      </c>
      <c r="C8244" t="s">
        <v>17965</v>
      </c>
    </row>
    <row r="8245" spans="1:3" hidden="1" x14ac:dyDescent="0.25">
      <c r="A8245">
        <v>8244</v>
      </c>
      <c r="B8245" s="10" t="s">
        <v>10837</v>
      </c>
      <c r="C8245" t="s">
        <v>17966</v>
      </c>
    </row>
    <row r="8246" spans="1:3" hidden="1" x14ac:dyDescent="0.25">
      <c r="A8246">
        <v>8245</v>
      </c>
      <c r="B8246" s="10" t="s">
        <v>10838</v>
      </c>
      <c r="C8246" t="s">
        <v>17967</v>
      </c>
    </row>
    <row r="8247" spans="1:3" hidden="1" x14ac:dyDescent="0.25">
      <c r="A8247">
        <v>8246</v>
      </c>
      <c r="B8247" s="10" t="s">
        <v>10839</v>
      </c>
      <c r="C8247" t="s">
        <v>2306</v>
      </c>
    </row>
    <row r="8248" spans="1:3" hidden="1" x14ac:dyDescent="0.25">
      <c r="A8248">
        <v>8247</v>
      </c>
      <c r="B8248" s="10" t="s">
        <v>10840</v>
      </c>
      <c r="C8248" t="s">
        <v>17968</v>
      </c>
    </row>
    <row r="8249" spans="1:3" hidden="1" x14ac:dyDescent="0.25">
      <c r="A8249">
        <v>8248</v>
      </c>
      <c r="B8249" s="10" t="s">
        <v>10841</v>
      </c>
      <c r="C8249" t="s">
        <v>17969</v>
      </c>
    </row>
    <row r="8250" spans="1:3" hidden="1" x14ac:dyDescent="0.25">
      <c r="A8250">
        <v>8249</v>
      </c>
      <c r="B8250" s="10" t="s">
        <v>10842</v>
      </c>
      <c r="C8250" t="s">
        <v>17970</v>
      </c>
    </row>
    <row r="8251" spans="1:3" hidden="1" x14ac:dyDescent="0.25">
      <c r="A8251">
        <v>8250</v>
      </c>
      <c r="B8251" s="10" t="s">
        <v>10843</v>
      </c>
      <c r="C8251" t="s">
        <v>17971</v>
      </c>
    </row>
    <row r="8252" spans="1:3" hidden="1" x14ac:dyDescent="0.25">
      <c r="A8252">
        <v>8251</v>
      </c>
      <c r="B8252" s="10" t="s">
        <v>10844</v>
      </c>
      <c r="C8252" t="s">
        <v>2307</v>
      </c>
    </row>
    <row r="8253" spans="1:3" hidden="1" x14ac:dyDescent="0.25">
      <c r="A8253">
        <v>8252</v>
      </c>
      <c r="B8253" s="10" t="s">
        <v>10845</v>
      </c>
      <c r="C8253" t="s">
        <v>2308</v>
      </c>
    </row>
    <row r="8254" spans="1:3" hidden="1" x14ac:dyDescent="0.25">
      <c r="A8254">
        <v>8253</v>
      </c>
      <c r="B8254" s="10" t="s">
        <v>10846</v>
      </c>
      <c r="C8254" t="s">
        <v>2309</v>
      </c>
    </row>
    <row r="8255" spans="1:3" hidden="1" x14ac:dyDescent="0.25">
      <c r="A8255">
        <v>8254</v>
      </c>
      <c r="B8255" s="10" t="s">
        <v>10847</v>
      </c>
      <c r="C8255" t="s">
        <v>17972</v>
      </c>
    </row>
    <row r="8256" spans="1:3" hidden="1" x14ac:dyDescent="0.25">
      <c r="A8256">
        <v>8255</v>
      </c>
      <c r="B8256" s="10" t="s">
        <v>10848</v>
      </c>
      <c r="C8256" t="s">
        <v>2310</v>
      </c>
    </row>
    <row r="8257" spans="1:3" hidden="1" x14ac:dyDescent="0.25">
      <c r="A8257">
        <v>8256</v>
      </c>
      <c r="B8257" s="10" t="s">
        <v>10849</v>
      </c>
      <c r="C8257" t="s">
        <v>17973</v>
      </c>
    </row>
    <row r="8258" spans="1:3" hidden="1" x14ac:dyDescent="0.25">
      <c r="A8258">
        <v>8257</v>
      </c>
      <c r="B8258" s="10" t="s">
        <v>10850</v>
      </c>
      <c r="C8258" t="s">
        <v>17974</v>
      </c>
    </row>
    <row r="8259" spans="1:3" hidden="1" x14ac:dyDescent="0.25">
      <c r="A8259">
        <v>8258</v>
      </c>
      <c r="B8259" s="10" t="s">
        <v>10851</v>
      </c>
      <c r="C8259" t="s">
        <v>17975</v>
      </c>
    </row>
    <row r="8260" spans="1:3" hidden="1" x14ac:dyDescent="0.25">
      <c r="A8260">
        <v>8259</v>
      </c>
      <c r="B8260" s="10" t="s">
        <v>10852</v>
      </c>
      <c r="C8260" t="s">
        <v>2311</v>
      </c>
    </row>
    <row r="8261" spans="1:3" hidden="1" x14ac:dyDescent="0.25">
      <c r="A8261">
        <v>8260</v>
      </c>
      <c r="B8261" s="10" t="s">
        <v>10853</v>
      </c>
      <c r="C8261" t="s">
        <v>17976</v>
      </c>
    </row>
    <row r="8262" spans="1:3" hidden="1" x14ac:dyDescent="0.25">
      <c r="A8262">
        <v>8261</v>
      </c>
      <c r="B8262" s="10" t="s">
        <v>10854</v>
      </c>
      <c r="C8262" t="s">
        <v>17977</v>
      </c>
    </row>
    <row r="8263" spans="1:3" hidden="1" x14ac:dyDescent="0.25">
      <c r="A8263">
        <v>8262</v>
      </c>
      <c r="B8263" s="10" t="s">
        <v>10855</v>
      </c>
      <c r="C8263" t="s">
        <v>17978</v>
      </c>
    </row>
    <row r="8264" spans="1:3" hidden="1" x14ac:dyDescent="0.25">
      <c r="A8264">
        <v>8263</v>
      </c>
      <c r="B8264" s="10" t="s">
        <v>10856</v>
      </c>
      <c r="C8264" t="s">
        <v>17979</v>
      </c>
    </row>
    <row r="8265" spans="1:3" hidden="1" x14ac:dyDescent="0.25">
      <c r="A8265">
        <v>8264</v>
      </c>
      <c r="B8265" s="10" t="s">
        <v>10857</v>
      </c>
      <c r="C8265" t="s">
        <v>17980</v>
      </c>
    </row>
    <row r="8266" spans="1:3" hidden="1" x14ac:dyDescent="0.25">
      <c r="A8266">
        <v>8265</v>
      </c>
      <c r="B8266" s="10" t="s">
        <v>10858</v>
      </c>
      <c r="C8266" t="s">
        <v>17981</v>
      </c>
    </row>
    <row r="8267" spans="1:3" hidden="1" x14ac:dyDescent="0.25">
      <c r="A8267">
        <v>8266</v>
      </c>
      <c r="B8267" s="10" t="s">
        <v>10859</v>
      </c>
      <c r="C8267" t="s">
        <v>17982</v>
      </c>
    </row>
    <row r="8268" spans="1:3" hidden="1" x14ac:dyDescent="0.25">
      <c r="A8268">
        <v>8267</v>
      </c>
      <c r="B8268" s="10" t="s">
        <v>10860</v>
      </c>
      <c r="C8268" t="s">
        <v>17983</v>
      </c>
    </row>
    <row r="8269" spans="1:3" hidden="1" x14ac:dyDescent="0.25">
      <c r="A8269">
        <v>8268</v>
      </c>
      <c r="B8269" s="10" t="s">
        <v>10861</v>
      </c>
      <c r="C8269" t="s">
        <v>17984</v>
      </c>
    </row>
    <row r="8270" spans="1:3" hidden="1" x14ac:dyDescent="0.25">
      <c r="A8270">
        <v>8269</v>
      </c>
      <c r="B8270" s="10" t="s">
        <v>10862</v>
      </c>
      <c r="C8270" t="s">
        <v>17985</v>
      </c>
    </row>
    <row r="8271" spans="1:3" hidden="1" x14ac:dyDescent="0.25">
      <c r="A8271">
        <v>8270</v>
      </c>
      <c r="B8271" s="10" t="s">
        <v>10863</v>
      </c>
      <c r="C8271" t="s">
        <v>17986</v>
      </c>
    </row>
    <row r="8272" spans="1:3" hidden="1" x14ac:dyDescent="0.25">
      <c r="A8272">
        <v>8271</v>
      </c>
      <c r="B8272" s="10" t="s">
        <v>10864</v>
      </c>
      <c r="C8272" t="s">
        <v>17987</v>
      </c>
    </row>
    <row r="8273" spans="1:3" hidden="1" x14ac:dyDescent="0.25">
      <c r="A8273">
        <v>8272</v>
      </c>
      <c r="B8273" s="10" t="s">
        <v>10865</v>
      </c>
      <c r="C8273" t="s">
        <v>17988</v>
      </c>
    </row>
    <row r="8274" spans="1:3" hidden="1" x14ac:dyDescent="0.25">
      <c r="A8274">
        <v>8273</v>
      </c>
      <c r="B8274" s="10" t="s">
        <v>10866</v>
      </c>
      <c r="C8274" t="s">
        <v>17989</v>
      </c>
    </row>
    <row r="8275" spans="1:3" hidden="1" x14ac:dyDescent="0.25">
      <c r="A8275">
        <v>8274</v>
      </c>
      <c r="B8275" s="10" t="s">
        <v>10867</v>
      </c>
      <c r="C8275" t="s">
        <v>17990</v>
      </c>
    </row>
    <row r="8276" spans="1:3" hidden="1" x14ac:dyDescent="0.25">
      <c r="A8276">
        <v>8275</v>
      </c>
      <c r="B8276" s="10" t="s">
        <v>10868</v>
      </c>
      <c r="C8276" t="s">
        <v>17991</v>
      </c>
    </row>
    <row r="8277" spans="1:3" hidden="1" x14ac:dyDescent="0.25">
      <c r="A8277">
        <v>8276</v>
      </c>
      <c r="B8277" s="10" t="s">
        <v>10869</v>
      </c>
      <c r="C8277" t="s">
        <v>17992</v>
      </c>
    </row>
    <row r="8278" spans="1:3" hidden="1" x14ac:dyDescent="0.25">
      <c r="A8278">
        <v>8277</v>
      </c>
      <c r="B8278" s="10" t="s">
        <v>10870</v>
      </c>
      <c r="C8278" t="s">
        <v>17993</v>
      </c>
    </row>
    <row r="8279" spans="1:3" hidden="1" x14ac:dyDescent="0.25">
      <c r="A8279">
        <v>8278</v>
      </c>
      <c r="B8279" s="10" t="s">
        <v>10871</v>
      </c>
      <c r="C8279" t="s">
        <v>17994</v>
      </c>
    </row>
    <row r="8280" spans="1:3" hidden="1" x14ac:dyDescent="0.25">
      <c r="A8280">
        <v>8279</v>
      </c>
      <c r="B8280" s="10" t="s">
        <v>10872</v>
      </c>
      <c r="C8280" t="s">
        <v>17995</v>
      </c>
    </row>
    <row r="8281" spans="1:3" hidden="1" x14ac:dyDescent="0.25">
      <c r="A8281">
        <v>8280</v>
      </c>
      <c r="B8281" s="10" t="s">
        <v>10873</v>
      </c>
      <c r="C8281" t="s">
        <v>17996</v>
      </c>
    </row>
    <row r="8282" spans="1:3" hidden="1" x14ac:dyDescent="0.25">
      <c r="A8282">
        <v>8281</v>
      </c>
      <c r="B8282" s="10" t="s">
        <v>10874</v>
      </c>
      <c r="C8282" t="s">
        <v>17997</v>
      </c>
    </row>
    <row r="8283" spans="1:3" hidden="1" x14ac:dyDescent="0.25">
      <c r="A8283">
        <v>8282</v>
      </c>
      <c r="B8283" s="10" t="s">
        <v>10875</v>
      </c>
      <c r="C8283" t="s">
        <v>17998</v>
      </c>
    </row>
    <row r="8284" spans="1:3" hidden="1" x14ac:dyDescent="0.25">
      <c r="A8284">
        <v>8283</v>
      </c>
      <c r="B8284" s="10" t="s">
        <v>10876</v>
      </c>
      <c r="C8284" t="s">
        <v>17999</v>
      </c>
    </row>
    <row r="8285" spans="1:3" hidden="1" x14ac:dyDescent="0.25">
      <c r="A8285">
        <v>8284</v>
      </c>
      <c r="B8285" s="10" t="s">
        <v>10877</v>
      </c>
      <c r="C8285" t="s">
        <v>18000</v>
      </c>
    </row>
    <row r="8286" spans="1:3" hidden="1" x14ac:dyDescent="0.25">
      <c r="A8286">
        <v>8285</v>
      </c>
      <c r="B8286" s="10" t="s">
        <v>10878</v>
      </c>
      <c r="C8286" t="s">
        <v>18001</v>
      </c>
    </row>
    <row r="8287" spans="1:3" hidden="1" x14ac:dyDescent="0.25">
      <c r="A8287">
        <v>8286</v>
      </c>
      <c r="B8287" s="10" t="s">
        <v>10879</v>
      </c>
      <c r="C8287" t="s">
        <v>18002</v>
      </c>
    </row>
    <row r="8288" spans="1:3" hidden="1" x14ac:dyDescent="0.25">
      <c r="A8288">
        <v>8287</v>
      </c>
      <c r="B8288" s="10" t="s">
        <v>10880</v>
      </c>
      <c r="C8288" t="s">
        <v>18003</v>
      </c>
    </row>
    <row r="8289" spans="1:3" hidden="1" x14ac:dyDescent="0.25">
      <c r="A8289">
        <v>8288</v>
      </c>
      <c r="B8289" s="10" t="s">
        <v>10881</v>
      </c>
      <c r="C8289" t="s">
        <v>18004</v>
      </c>
    </row>
    <row r="8290" spans="1:3" hidden="1" x14ac:dyDescent="0.25">
      <c r="A8290">
        <v>8289</v>
      </c>
      <c r="B8290" s="10" t="s">
        <v>10882</v>
      </c>
      <c r="C8290" t="s">
        <v>18005</v>
      </c>
    </row>
    <row r="8291" spans="1:3" hidden="1" x14ac:dyDescent="0.25">
      <c r="A8291">
        <v>8290</v>
      </c>
      <c r="B8291" s="10" t="s">
        <v>10883</v>
      </c>
      <c r="C8291" t="s">
        <v>18006</v>
      </c>
    </row>
    <row r="8292" spans="1:3" hidden="1" x14ac:dyDescent="0.25">
      <c r="A8292">
        <v>8291</v>
      </c>
      <c r="B8292" s="10" t="s">
        <v>10884</v>
      </c>
      <c r="C8292" t="s">
        <v>18007</v>
      </c>
    </row>
    <row r="8293" spans="1:3" hidden="1" x14ac:dyDescent="0.25">
      <c r="A8293">
        <v>8292</v>
      </c>
      <c r="B8293" s="10" t="s">
        <v>10885</v>
      </c>
      <c r="C8293" t="s">
        <v>18008</v>
      </c>
    </row>
    <row r="8294" spans="1:3" hidden="1" x14ac:dyDescent="0.25">
      <c r="A8294">
        <v>8293</v>
      </c>
      <c r="B8294" s="10" t="s">
        <v>10886</v>
      </c>
      <c r="C8294" t="s">
        <v>18009</v>
      </c>
    </row>
    <row r="8295" spans="1:3" hidden="1" x14ac:dyDescent="0.25">
      <c r="A8295">
        <v>8294</v>
      </c>
      <c r="B8295" s="10" t="s">
        <v>10887</v>
      </c>
      <c r="C8295" t="s">
        <v>18010</v>
      </c>
    </row>
    <row r="8296" spans="1:3" hidden="1" x14ac:dyDescent="0.25">
      <c r="A8296">
        <v>8295</v>
      </c>
      <c r="B8296" s="10" t="s">
        <v>10888</v>
      </c>
      <c r="C8296" t="s">
        <v>18011</v>
      </c>
    </row>
    <row r="8297" spans="1:3" hidden="1" x14ac:dyDescent="0.25">
      <c r="A8297">
        <v>8296</v>
      </c>
      <c r="B8297" s="10" t="s">
        <v>10889</v>
      </c>
      <c r="C8297" t="s">
        <v>18012</v>
      </c>
    </row>
    <row r="8298" spans="1:3" hidden="1" x14ac:dyDescent="0.25">
      <c r="A8298">
        <v>8297</v>
      </c>
      <c r="B8298" s="10" t="s">
        <v>10890</v>
      </c>
      <c r="C8298" t="s">
        <v>18013</v>
      </c>
    </row>
    <row r="8299" spans="1:3" hidden="1" x14ac:dyDescent="0.25">
      <c r="A8299">
        <v>8298</v>
      </c>
      <c r="B8299" s="10" t="s">
        <v>10891</v>
      </c>
      <c r="C8299" t="s">
        <v>18014</v>
      </c>
    </row>
    <row r="8300" spans="1:3" hidden="1" x14ac:dyDescent="0.25">
      <c r="A8300">
        <v>8299</v>
      </c>
      <c r="B8300" s="10" t="s">
        <v>10892</v>
      </c>
      <c r="C8300" t="s">
        <v>18015</v>
      </c>
    </row>
    <row r="8301" spans="1:3" hidden="1" x14ac:dyDescent="0.25">
      <c r="A8301">
        <v>8300</v>
      </c>
      <c r="B8301" s="10" t="s">
        <v>10893</v>
      </c>
      <c r="C8301" t="s">
        <v>18016</v>
      </c>
    </row>
    <row r="8302" spans="1:3" hidden="1" x14ac:dyDescent="0.25">
      <c r="A8302">
        <v>8301</v>
      </c>
      <c r="B8302" s="10" t="s">
        <v>10894</v>
      </c>
      <c r="C8302" t="s">
        <v>18017</v>
      </c>
    </row>
    <row r="8303" spans="1:3" hidden="1" x14ac:dyDescent="0.25">
      <c r="A8303">
        <v>8302</v>
      </c>
      <c r="B8303" s="10" t="s">
        <v>10895</v>
      </c>
      <c r="C8303" t="s">
        <v>18018</v>
      </c>
    </row>
    <row r="8304" spans="1:3" hidden="1" x14ac:dyDescent="0.25">
      <c r="A8304">
        <v>8303</v>
      </c>
      <c r="B8304" s="10" t="s">
        <v>10896</v>
      </c>
      <c r="C8304" t="s">
        <v>18019</v>
      </c>
    </row>
    <row r="8305" spans="1:3" hidden="1" x14ac:dyDescent="0.25">
      <c r="A8305">
        <v>8304</v>
      </c>
      <c r="B8305" s="10" t="s">
        <v>10897</v>
      </c>
      <c r="C8305" t="s">
        <v>18020</v>
      </c>
    </row>
    <row r="8306" spans="1:3" hidden="1" x14ac:dyDescent="0.25">
      <c r="A8306">
        <v>8305</v>
      </c>
      <c r="B8306" s="10" t="s">
        <v>10898</v>
      </c>
      <c r="C8306" t="s">
        <v>18021</v>
      </c>
    </row>
    <row r="8307" spans="1:3" hidden="1" x14ac:dyDescent="0.25">
      <c r="A8307">
        <v>8306</v>
      </c>
      <c r="B8307" s="10" t="s">
        <v>10899</v>
      </c>
      <c r="C8307" t="s">
        <v>18022</v>
      </c>
    </row>
    <row r="8308" spans="1:3" hidden="1" x14ac:dyDescent="0.25">
      <c r="A8308">
        <v>8307</v>
      </c>
      <c r="B8308" s="10" t="s">
        <v>10900</v>
      </c>
      <c r="C8308" t="s">
        <v>18023</v>
      </c>
    </row>
    <row r="8309" spans="1:3" hidden="1" x14ac:dyDescent="0.25">
      <c r="A8309">
        <v>8308</v>
      </c>
      <c r="B8309" s="10" t="s">
        <v>10901</v>
      </c>
      <c r="C8309" t="s">
        <v>18024</v>
      </c>
    </row>
    <row r="8310" spans="1:3" hidden="1" x14ac:dyDescent="0.25">
      <c r="A8310">
        <v>8309</v>
      </c>
      <c r="B8310" s="10" t="s">
        <v>10902</v>
      </c>
      <c r="C8310" t="s">
        <v>18025</v>
      </c>
    </row>
    <row r="8311" spans="1:3" hidden="1" x14ac:dyDescent="0.25">
      <c r="A8311">
        <v>8310</v>
      </c>
      <c r="B8311" s="10" t="s">
        <v>10903</v>
      </c>
      <c r="C8311" t="s">
        <v>18026</v>
      </c>
    </row>
    <row r="8312" spans="1:3" hidden="1" x14ac:dyDescent="0.25">
      <c r="A8312">
        <v>8311</v>
      </c>
      <c r="B8312" s="10" t="s">
        <v>10904</v>
      </c>
      <c r="C8312" t="s">
        <v>18027</v>
      </c>
    </row>
    <row r="8313" spans="1:3" hidden="1" x14ac:dyDescent="0.25">
      <c r="A8313">
        <v>8312</v>
      </c>
      <c r="B8313" s="10" t="s">
        <v>10905</v>
      </c>
      <c r="C8313" t="s">
        <v>18028</v>
      </c>
    </row>
    <row r="8314" spans="1:3" hidden="1" x14ac:dyDescent="0.25">
      <c r="A8314">
        <v>8313</v>
      </c>
      <c r="B8314" s="10" t="s">
        <v>10906</v>
      </c>
      <c r="C8314" t="s">
        <v>18029</v>
      </c>
    </row>
    <row r="8315" spans="1:3" hidden="1" x14ac:dyDescent="0.25">
      <c r="A8315">
        <v>8314</v>
      </c>
      <c r="B8315" s="10" t="s">
        <v>10907</v>
      </c>
      <c r="C8315" t="s">
        <v>18030</v>
      </c>
    </row>
    <row r="8316" spans="1:3" hidden="1" x14ac:dyDescent="0.25">
      <c r="A8316">
        <v>8315</v>
      </c>
      <c r="B8316" s="10" t="s">
        <v>10908</v>
      </c>
      <c r="C8316" t="s">
        <v>18031</v>
      </c>
    </row>
    <row r="8317" spans="1:3" hidden="1" x14ac:dyDescent="0.25">
      <c r="A8317">
        <v>8316</v>
      </c>
      <c r="B8317" s="10" t="s">
        <v>10909</v>
      </c>
      <c r="C8317" t="s">
        <v>18032</v>
      </c>
    </row>
    <row r="8318" spans="1:3" hidden="1" x14ac:dyDescent="0.25">
      <c r="A8318">
        <v>8317</v>
      </c>
      <c r="B8318" s="10" t="s">
        <v>10910</v>
      </c>
      <c r="C8318" t="s">
        <v>18033</v>
      </c>
    </row>
    <row r="8319" spans="1:3" hidden="1" x14ac:dyDescent="0.25">
      <c r="A8319">
        <v>8318</v>
      </c>
      <c r="B8319" s="10" t="s">
        <v>10911</v>
      </c>
      <c r="C8319" t="s">
        <v>18034</v>
      </c>
    </row>
    <row r="8320" spans="1:3" hidden="1" x14ac:dyDescent="0.25">
      <c r="A8320">
        <v>8319</v>
      </c>
      <c r="B8320" s="10" t="s">
        <v>10912</v>
      </c>
      <c r="C8320" t="s">
        <v>18035</v>
      </c>
    </row>
    <row r="8321" spans="1:3" hidden="1" x14ac:dyDescent="0.25">
      <c r="A8321">
        <v>8320</v>
      </c>
      <c r="B8321" s="10" t="s">
        <v>10913</v>
      </c>
      <c r="C8321" t="s">
        <v>18036</v>
      </c>
    </row>
    <row r="8322" spans="1:3" hidden="1" x14ac:dyDescent="0.25">
      <c r="A8322">
        <v>8321</v>
      </c>
      <c r="B8322" s="10" t="s">
        <v>10914</v>
      </c>
      <c r="C8322" t="s">
        <v>18037</v>
      </c>
    </row>
    <row r="8323" spans="1:3" hidden="1" x14ac:dyDescent="0.25">
      <c r="A8323">
        <v>8322</v>
      </c>
      <c r="B8323" s="10" t="s">
        <v>10915</v>
      </c>
      <c r="C8323" t="s">
        <v>18038</v>
      </c>
    </row>
    <row r="8324" spans="1:3" hidden="1" x14ac:dyDescent="0.25">
      <c r="A8324">
        <v>8323</v>
      </c>
      <c r="B8324" s="10" t="s">
        <v>10916</v>
      </c>
      <c r="C8324" t="s">
        <v>18039</v>
      </c>
    </row>
    <row r="8325" spans="1:3" hidden="1" x14ac:dyDescent="0.25">
      <c r="A8325">
        <v>8324</v>
      </c>
      <c r="B8325" s="10" t="s">
        <v>10917</v>
      </c>
      <c r="C8325" t="s">
        <v>18040</v>
      </c>
    </row>
    <row r="8326" spans="1:3" hidden="1" x14ac:dyDescent="0.25">
      <c r="A8326">
        <v>8325</v>
      </c>
      <c r="B8326" s="10" t="s">
        <v>10918</v>
      </c>
      <c r="C8326" t="s">
        <v>18041</v>
      </c>
    </row>
    <row r="8327" spans="1:3" hidden="1" x14ac:dyDescent="0.25">
      <c r="A8327">
        <v>8326</v>
      </c>
      <c r="B8327" s="10" t="s">
        <v>10919</v>
      </c>
      <c r="C8327" t="s">
        <v>18042</v>
      </c>
    </row>
    <row r="8328" spans="1:3" hidden="1" x14ac:dyDescent="0.25">
      <c r="A8328">
        <v>8327</v>
      </c>
      <c r="B8328" s="10" t="s">
        <v>10920</v>
      </c>
      <c r="C8328" t="s">
        <v>18043</v>
      </c>
    </row>
    <row r="8329" spans="1:3" hidden="1" x14ac:dyDescent="0.25">
      <c r="A8329">
        <v>8328</v>
      </c>
      <c r="B8329" s="10" t="s">
        <v>10921</v>
      </c>
      <c r="C8329" t="s">
        <v>18044</v>
      </c>
    </row>
    <row r="8330" spans="1:3" hidden="1" x14ac:dyDescent="0.25">
      <c r="A8330">
        <v>8329</v>
      </c>
      <c r="B8330" s="10" t="s">
        <v>10922</v>
      </c>
      <c r="C8330" t="s">
        <v>18045</v>
      </c>
    </row>
    <row r="8331" spans="1:3" hidden="1" x14ac:dyDescent="0.25">
      <c r="A8331">
        <v>8330</v>
      </c>
      <c r="B8331" s="10" t="s">
        <v>10923</v>
      </c>
      <c r="C8331" t="s">
        <v>18046</v>
      </c>
    </row>
    <row r="8332" spans="1:3" hidden="1" x14ac:dyDescent="0.25">
      <c r="A8332">
        <v>8331</v>
      </c>
      <c r="B8332" s="10" t="s">
        <v>10924</v>
      </c>
      <c r="C8332" t="s">
        <v>18047</v>
      </c>
    </row>
    <row r="8333" spans="1:3" hidden="1" x14ac:dyDescent="0.25">
      <c r="A8333">
        <v>8332</v>
      </c>
      <c r="B8333" s="10" t="s">
        <v>10925</v>
      </c>
      <c r="C8333" t="s">
        <v>18048</v>
      </c>
    </row>
    <row r="8334" spans="1:3" hidden="1" x14ac:dyDescent="0.25">
      <c r="A8334">
        <v>8333</v>
      </c>
      <c r="B8334" s="10" t="s">
        <v>10926</v>
      </c>
      <c r="C8334" t="s">
        <v>18049</v>
      </c>
    </row>
    <row r="8335" spans="1:3" hidden="1" x14ac:dyDescent="0.25">
      <c r="A8335">
        <v>8334</v>
      </c>
      <c r="B8335" s="10" t="s">
        <v>10927</v>
      </c>
      <c r="C8335" t="s">
        <v>18050</v>
      </c>
    </row>
    <row r="8336" spans="1:3" hidden="1" x14ac:dyDescent="0.25">
      <c r="A8336">
        <v>8335</v>
      </c>
      <c r="B8336" s="10" t="s">
        <v>10928</v>
      </c>
      <c r="C8336" t="s">
        <v>18051</v>
      </c>
    </row>
    <row r="8337" spans="1:3" hidden="1" x14ac:dyDescent="0.25">
      <c r="A8337">
        <v>8336</v>
      </c>
      <c r="B8337" s="10" t="s">
        <v>10929</v>
      </c>
      <c r="C8337" t="s">
        <v>18052</v>
      </c>
    </row>
    <row r="8338" spans="1:3" hidden="1" x14ac:dyDescent="0.25">
      <c r="A8338">
        <v>8337</v>
      </c>
      <c r="B8338" s="10" t="s">
        <v>10930</v>
      </c>
      <c r="C8338" t="s">
        <v>18053</v>
      </c>
    </row>
    <row r="8339" spans="1:3" hidden="1" x14ac:dyDescent="0.25">
      <c r="A8339">
        <v>8338</v>
      </c>
      <c r="B8339" s="10" t="s">
        <v>10931</v>
      </c>
      <c r="C8339" t="s">
        <v>18054</v>
      </c>
    </row>
    <row r="8340" spans="1:3" hidden="1" x14ac:dyDescent="0.25">
      <c r="A8340">
        <v>8339</v>
      </c>
      <c r="B8340" s="10" t="s">
        <v>10932</v>
      </c>
      <c r="C8340" t="s">
        <v>18055</v>
      </c>
    </row>
    <row r="8341" spans="1:3" hidden="1" x14ac:dyDescent="0.25">
      <c r="A8341">
        <v>8340</v>
      </c>
      <c r="B8341" s="10" t="s">
        <v>10933</v>
      </c>
      <c r="C8341" t="s">
        <v>18056</v>
      </c>
    </row>
    <row r="8342" spans="1:3" hidden="1" x14ac:dyDescent="0.25">
      <c r="A8342">
        <v>8341</v>
      </c>
      <c r="B8342" s="10" t="s">
        <v>10934</v>
      </c>
      <c r="C8342" t="s">
        <v>18057</v>
      </c>
    </row>
    <row r="8343" spans="1:3" hidden="1" x14ac:dyDescent="0.25">
      <c r="A8343">
        <v>8342</v>
      </c>
      <c r="B8343" s="10" t="s">
        <v>10935</v>
      </c>
      <c r="C8343" t="s">
        <v>18058</v>
      </c>
    </row>
    <row r="8344" spans="1:3" hidden="1" x14ac:dyDescent="0.25">
      <c r="A8344">
        <v>8343</v>
      </c>
      <c r="B8344" s="10" t="s">
        <v>10936</v>
      </c>
      <c r="C8344" t="s">
        <v>18059</v>
      </c>
    </row>
    <row r="8345" spans="1:3" hidden="1" x14ac:dyDescent="0.25">
      <c r="A8345">
        <v>8344</v>
      </c>
      <c r="B8345" s="10" t="s">
        <v>10937</v>
      </c>
      <c r="C8345" t="s">
        <v>18060</v>
      </c>
    </row>
    <row r="8346" spans="1:3" hidden="1" x14ac:dyDescent="0.25">
      <c r="A8346">
        <v>8345</v>
      </c>
      <c r="B8346" s="10" t="s">
        <v>10938</v>
      </c>
      <c r="C8346" t="s">
        <v>18061</v>
      </c>
    </row>
    <row r="8347" spans="1:3" hidden="1" x14ac:dyDescent="0.25">
      <c r="A8347">
        <v>8346</v>
      </c>
      <c r="B8347" s="10" t="s">
        <v>10939</v>
      </c>
      <c r="C8347" t="s">
        <v>18062</v>
      </c>
    </row>
    <row r="8348" spans="1:3" hidden="1" x14ac:dyDescent="0.25">
      <c r="A8348">
        <v>8347</v>
      </c>
      <c r="B8348" s="10" t="s">
        <v>10940</v>
      </c>
      <c r="C8348" t="s">
        <v>18063</v>
      </c>
    </row>
    <row r="8349" spans="1:3" hidden="1" x14ac:dyDescent="0.25">
      <c r="A8349">
        <v>8348</v>
      </c>
      <c r="B8349" s="10" t="s">
        <v>10941</v>
      </c>
      <c r="C8349" t="s">
        <v>18064</v>
      </c>
    </row>
    <row r="8350" spans="1:3" hidden="1" x14ac:dyDescent="0.25">
      <c r="A8350">
        <v>8349</v>
      </c>
      <c r="B8350" s="10" t="s">
        <v>10942</v>
      </c>
      <c r="C8350" t="s">
        <v>18065</v>
      </c>
    </row>
    <row r="8351" spans="1:3" hidden="1" x14ac:dyDescent="0.25">
      <c r="A8351">
        <v>8350</v>
      </c>
      <c r="B8351" s="10" t="s">
        <v>10943</v>
      </c>
      <c r="C8351" t="s">
        <v>18066</v>
      </c>
    </row>
    <row r="8352" spans="1:3" hidden="1" x14ac:dyDescent="0.25">
      <c r="A8352">
        <v>8351</v>
      </c>
      <c r="B8352" s="10" t="s">
        <v>10944</v>
      </c>
      <c r="C8352" t="s">
        <v>18067</v>
      </c>
    </row>
    <row r="8353" spans="1:3" hidden="1" x14ac:dyDescent="0.25">
      <c r="A8353">
        <v>8352</v>
      </c>
      <c r="B8353" s="10" t="s">
        <v>10945</v>
      </c>
      <c r="C8353" t="s">
        <v>18068</v>
      </c>
    </row>
    <row r="8354" spans="1:3" hidden="1" x14ac:dyDescent="0.25">
      <c r="A8354">
        <v>8353</v>
      </c>
      <c r="B8354" s="10" t="s">
        <v>10946</v>
      </c>
      <c r="C8354" t="s">
        <v>18069</v>
      </c>
    </row>
    <row r="8355" spans="1:3" hidden="1" x14ac:dyDescent="0.25">
      <c r="A8355">
        <v>8354</v>
      </c>
      <c r="B8355" s="10" t="s">
        <v>10947</v>
      </c>
      <c r="C8355" t="s">
        <v>18070</v>
      </c>
    </row>
    <row r="8356" spans="1:3" hidden="1" x14ac:dyDescent="0.25">
      <c r="A8356">
        <v>8355</v>
      </c>
      <c r="B8356" s="10" t="s">
        <v>10948</v>
      </c>
      <c r="C8356" t="s">
        <v>18071</v>
      </c>
    </row>
    <row r="8357" spans="1:3" hidden="1" x14ac:dyDescent="0.25">
      <c r="A8357">
        <v>8356</v>
      </c>
      <c r="B8357" s="10" t="s">
        <v>10949</v>
      </c>
      <c r="C8357" t="s">
        <v>18072</v>
      </c>
    </row>
    <row r="8358" spans="1:3" hidden="1" x14ac:dyDescent="0.25">
      <c r="A8358">
        <v>8357</v>
      </c>
      <c r="B8358" s="10" t="s">
        <v>10950</v>
      </c>
      <c r="C8358" t="s">
        <v>18073</v>
      </c>
    </row>
    <row r="8359" spans="1:3" hidden="1" x14ac:dyDescent="0.25">
      <c r="A8359">
        <v>8358</v>
      </c>
      <c r="B8359" s="10" t="s">
        <v>10951</v>
      </c>
      <c r="C8359" t="s">
        <v>18074</v>
      </c>
    </row>
    <row r="8360" spans="1:3" hidden="1" x14ac:dyDescent="0.25">
      <c r="A8360">
        <v>8359</v>
      </c>
      <c r="B8360" s="10" t="s">
        <v>10952</v>
      </c>
      <c r="C8360" t="s">
        <v>18075</v>
      </c>
    </row>
    <row r="8361" spans="1:3" hidden="1" x14ac:dyDescent="0.25">
      <c r="A8361">
        <v>8360</v>
      </c>
      <c r="B8361" s="10" t="s">
        <v>10953</v>
      </c>
      <c r="C8361" t="s">
        <v>18076</v>
      </c>
    </row>
    <row r="8362" spans="1:3" hidden="1" x14ac:dyDescent="0.25">
      <c r="A8362">
        <v>8361</v>
      </c>
      <c r="B8362" s="10" t="s">
        <v>10954</v>
      </c>
      <c r="C8362" t="s">
        <v>18077</v>
      </c>
    </row>
    <row r="8363" spans="1:3" hidden="1" x14ac:dyDescent="0.25">
      <c r="A8363">
        <v>8362</v>
      </c>
      <c r="B8363" s="10" t="s">
        <v>10955</v>
      </c>
      <c r="C8363" t="s">
        <v>18078</v>
      </c>
    </row>
    <row r="8364" spans="1:3" hidden="1" x14ac:dyDescent="0.25">
      <c r="A8364">
        <v>8363</v>
      </c>
      <c r="B8364" s="10" t="s">
        <v>10956</v>
      </c>
      <c r="C8364" t="s">
        <v>18079</v>
      </c>
    </row>
    <row r="8365" spans="1:3" hidden="1" x14ac:dyDescent="0.25">
      <c r="A8365">
        <v>8364</v>
      </c>
      <c r="B8365" s="10" t="s">
        <v>10957</v>
      </c>
      <c r="C8365" t="s">
        <v>18080</v>
      </c>
    </row>
    <row r="8366" spans="1:3" hidden="1" x14ac:dyDescent="0.25">
      <c r="A8366">
        <v>8365</v>
      </c>
      <c r="B8366" s="10" t="s">
        <v>10958</v>
      </c>
      <c r="C8366" t="s">
        <v>18081</v>
      </c>
    </row>
    <row r="8367" spans="1:3" hidden="1" x14ac:dyDescent="0.25">
      <c r="A8367">
        <v>8366</v>
      </c>
      <c r="B8367" s="10" t="s">
        <v>10959</v>
      </c>
      <c r="C8367" t="s">
        <v>18082</v>
      </c>
    </row>
    <row r="8368" spans="1:3" hidden="1" x14ac:dyDescent="0.25">
      <c r="A8368">
        <v>8367</v>
      </c>
      <c r="B8368" s="10" t="s">
        <v>10960</v>
      </c>
      <c r="C8368" t="s">
        <v>18083</v>
      </c>
    </row>
    <row r="8369" spans="1:3" hidden="1" x14ac:dyDescent="0.25">
      <c r="A8369">
        <v>8368</v>
      </c>
      <c r="B8369" s="10" t="s">
        <v>10961</v>
      </c>
      <c r="C8369" t="s">
        <v>18084</v>
      </c>
    </row>
    <row r="8370" spans="1:3" hidden="1" x14ac:dyDescent="0.25">
      <c r="A8370">
        <v>8369</v>
      </c>
      <c r="B8370" s="10" t="s">
        <v>10962</v>
      </c>
      <c r="C8370" t="s">
        <v>18085</v>
      </c>
    </row>
    <row r="8371" spans="1:3" hidden="1" x14ac:dyDescent="0.25">
      <c r="A8371">
        <v>8370</v>
      </c>
      <c r="B8371" s="10" t="s">
        <v>10963</v>
      </c>
      <c r="C8371" t="s">
        <v>18086</v>
      </c>
    </row>
    <row r="8372" spans="1:3" hidden="1" x14ac:dyDescent="0.25">
      <c r="A8372">
        <v>8371</v>
      </c>
      <c r="B8372" s="10" t="s">
        <v>10964</v>
      </c>
      <c r="C8372" t="s">
        <v>18087</v>
      </c>
    </row>
    <row r="8373" spans="1:3" hidden="1" x14ac:dyDescent="0.25">
      <c r="A8373">
        <v>8372</v>
      </c>
      <c r="B8373" s="10" t="s">
        <v>10965</v>
      </c>
      <c r="C8373" t="s">
        <v>18088</v>
      </c>
    </row>
    <row r="8374" spans="1:3" hidden="1" x14ac:dyDescent="0.25">
      <c r="A8374">
        <v>8373</v>
      </c>
      <c r="B8374" s="10" t="s">
        <v>10966</v>
      </c>
      <c r="C8374" t="s">
        <v>18089</v>
      </c>
    </row>
    <row r="8375" spans="1:3" hidden="1" x14ac:dyDescent="0.25">
      <c r="A8375">
        <v>8374</v>
      </c>
      <c r="B8375" s="10" t="s">
        <v>10967</v>
      </c>
      <c r="C8375" t="s">
        <v>18090</v>
      </c>
    </row>
    <row r="8376" spans="1:3" hidden="1" x14ac:dyDescent="0.25">
      <c r="A8376">
        <v>8375</v>
      </c>
      <c r="B8376" s="10" t="s">
        <v>10968</v>
      </c>
      <c r="C8376" t="s">
        <v>18091</v>
      </c>
    </row>
    <row r="8377" spans="1:3" hidden="1" x14ac:dyDescent="0.25">
      <c r="A8377">
        <v>8376</v>
      </c>
      <c r="B8377" s="10" t="s">
        <v>10969</v>
      </c>
      <c r="C8377" t="s">
        <v>18092</v>
      </c>
    </row>
    <row r="8378" spans="1:3" hidden="1" x14ac:dyDescent="0.25">
      <c r="A8378">
        <v>8377</v>
      </c>
      <c r="B8378" s="10" t="s">
        <v>10970</v>
      </c>
      <c r="C8378" t="s">
        <v>18093</v>
      </c>
    </row>
    <row r="8379" spans="1:3" hidden="1" x14ac:dyDescent="0.25">
      <c r="A8379">
        <v>8378</v>
      </c>
      <c r="B8379" s="10" t="s">
        <v>10971</v>
      </c>
      <c r="C8379" t="s">
        <v>18094</v>
      </c>
    </row>
    <row r="8380" spans="1:3" hidden="1" x14ac:dyDescent="0.25">
      <c r="A8380">
        <v>8379</v>
      </c>
      <c r="B8380" s="10" t="s">
        <v>10972</v>
      </c>
      <c r="C8380" t="s">
        <v>18095</v>
      </c>
    </row>
    <row r="8381" spans="1:3" hidden="1" x14ac:dyDescent="0.25">
      <c r="A8381">
        <v>8380</v>
      </c>
      <c r="B8381" s="10" t="s">
        <v>10973</v>
      </c>
      <c r="C8381" t="s">
        <v>18096</v>
      </c>
    </row>
    <row r="8382" spans="1:3" hidden="1" x14ac:dyDescent="0.25">
      <c r="A8382">
        <v>8381</v>
      </c>
      <c r="B8382" s="10" t="s">
        <v>10974</v>
      </c>
      <c r="C8382" t="s">
        <v>18097</v>
      </c>
    </row>
    <row r="8383" spans="1:3" hidden="1" x14ac:dyDescent="0.25">
      <c r="A8383">
        <v>8382</v>
      </c>
      <c r="B8383" s="10" t="s">
        <v>10975</v>
      </c>
      <c r="C8383" t="s">
        <v>18098</v>
      </c>
    </row>
    <row r="8384" spans="1:3" hidden="1" x14ac:dyDescent="0.25">
      <c r="A8384">
        <v>8383</v>
      </c>
      <c r="B8384" s="10" t="s">
        <v>10976</v>
      </c>
      <c r="C8384" t="s">
        <v>18099</v>
      </c>
    </row>
    <row r="8385" spans="1:3" hidden="1" x14ac:dyDescent="0.25">
      <c r="A8385">
        <v>8384</v>
      </c>
      <c r="B8385" s="10" t="s">
        <v>10977</v>
      </c>
      <c r="C8385" t="s">
        <v>18100</v>
      </c>
    </row>
    <row r="8386" spans="1:3" hidden="1" x14ac:dyDescent="0.25">
      <c r="A8386">
        <v>8385</v>
      </c>
      <c r="B8386" s="10" t="s">
        <v>10978</v>
      </c>
      <c r="C8386" t="s">
        <v>18101</v>
      </c>
    </row>
    <row r="8387" spans="1:3" hidden="1" x14ac:dyDescent="0.25">
      <c r="A8387">
        <v>8386</v>
      </c>
      <c r="B8387" s="10" t="s">
        <v>10979</v>
      </c>
      <c r="C8387" t="s">
        <v>18102</v>
      </c>
    </row>
    <row r="8388" spans="1:3" hidden="1" x14ac:dyDescent="0.25">
      <c r="A8388">
        <v>8387</v>
      </c>
      <c r="B8388" s="10" t="s">
        <v>10980</v>
      </c>
      <c r="C8388" t="s">
        <v>18103</v>
      </c>
    </row>
    <row r="8389" spans="1:3" hidden="1" x14ac:dyDescent="0.25">
      <c r="A8389">
        <v>8388</v>
      </c>
      <c r="B8389" s="10" t="s">
        <v>10981</v>
      </c>
      <c r="C8389" t="s">
        <v>18104</v>
      </c>
    </row>
    <row r="8390" spans="1:3" hidden="1" x14ac:dyDescent="0.25">
      <c r="A8390">
        <v>8389</v>
      </c>
      <c r="B8390" s="10" t="s">
        <v>10982</v>
      </c>
      <c r="C8390" t="s">
        <v>18105</v>
      </c>
    </row>
    <row r="8391" spans="1:3" hidden="1" x14ac:dyDescent="0.25">
      <c r="A8391">
        <v>8390</v>
      </c>
      <c r="B8391" s="10" t="s">
        <v>10983</v>
      </c>
      <c r="C8391" t="s">
        <v>18106</v>
      </c>
    </row>
    <row r="8392" spans="1:3" hidden="1" x14ac:dyDescent="0.25">
      <c r="A8392">
        <v>8391</v>
      </c>
      <c r="B8392" s="10" t="s">
        <v>10984</v>
      </c>
      <c r="C8392" t="s">
        <v>18107</v>
      </c>
    </row>
    <row r="8393" spans="1:3" hidden="1" x14ac:dyDescent="0.25">
      <c r="A8393">
        <v>8392</v>
      </c>
      <c r="B8393" s="10" t="s">
        <v>10985</v>
      </c>
      <c r="C8393" t="s">
        <v>18108</v>
      </c>
    </row>
    <row r="8394" spans="1:3" hidden="1" x14ac:dyDescent="0.25">
      <c r="A8394">
        <v>8393</v>
      </c>
      <c r="B8394" s="10" t="s">
        <v>10986</v>
      </c>
      <c r="C8394" t="s">
        <v>18109</v>
      </c>
    </row>
    <row r="8395" spans="1:3" hidden="1" x14ac:dyDescent="0.25">
      <c r="A8395">
        <v>8394</v>
      </c>
      <c r="B8395" s="10" t="s">
        <v>10987</v>
      </c>
      <c r="C8395" t="s">
        <v>18110</v>
      </c>
    </row>
    <row r="8396" spans="1:3" hidden="1" x14ac:dyDescent="0.25">
      <c r="A8396">
        <v>8395</v>
      </c>
      <c r="B8396" s="10" t="s">
        <v>10988</v>
      </c>
      <c r="C8396" t="s">
        <v>18111</v>
      </c>
    </row>
    <row r="8397" spans="1:3" hidden="1" x14ac:dyDescent="0.25">
      <c r="A8397">
        <v>8396</v>
      </c>
      <c r="B8397" s="10" t="s">
        <v>10989</v>
      </c>
      <c r="C8397" t="s">
        <v>18112</v>
      </c>
    </row>
    <row r="8398" spans="1:3" hidden="1" x14ac:dyDescent="0.25">
      <c r="A8398">
        <v>8397</v>
      </c>
      <c r="B8398" s="10" t="s">
        <v>10990</v>
      </c>
      <c r="C8398" t="s">
        <v>18113</v>
      </c>
    </row>
    <row r="8399" spans="1:3" hidden="1" x14ac:dyDescent="0.25">
      <c r="A8399">
        <v>8398</v>
      </c>
      <c r="B8399" s="10" t="s">
        <v>10991</v>
      </c>
      <c r="C8399" t="s">
        <v>18114</v>
      </c>
    </row>
    <row r="8400" spans="1:3" hidden="1" x14ac:dyDescent="0.25">
      <c r="A8400">
        <v>8399</v>
      </c>
      <c r="B8400" s="10" t="s">
        <v>10992</v>
      </c>
      <c r="C8400" t="s">
        <v>18115</v>
      </c>
    </row>
    <row r="8401" spans="1:3" hidden="1" x14ac:dyDescent="0.25">
      <c r="A8401">
        <v>8400</v>
      </c>
      <c r="B8401" s="10" t="s">
        <v>10993</v>
      </c>
      <c r="C8401" t="s">
        <v>18116</v>
      </c>
    </row>
    <row r="8402" spans="1:3" hidden="1" x14ac:dyDescent="0.25">
      <c r="A8402">
        <v>8401</v>
      </c>
      <c r="B8402" s="10" t="s">
        <v>10994</v>
      </c>
      <c r="C8402" t="s">
        <v>18117</v>
      </c>
    </row>
    <row r="8403" spans="1:3" hidden="1" x14ac:dyDescent="0.25">
      <c r="A8403">
        <v>8402</v>
      </c>
      <c r="B8403" s="10" t="s">
        <v>10995</v>
      </c>
      <c r="C8403" t="s">
        <v>18118</v>
      </c>
    </row>
    <row r="8404" spans="1:3" hidden="1" x14ac:dyDescent="0.25">
      <c r="A8404">
        <v>8403</v>
      </c>
      <c r="B8404" s="10" t="s">
        <v>10996</v>
      </c>
      <c r="C8404" t="s">
        <v>18119</v>
      </c>
    </row>
    <row r="8405" spans="1:3" hidden="1" x14ac:dyDescent="0.25">
      <c r="A8405">
        <v>8404</v>
      </c>
      <c r="B8405" s="10" t="s">
        <v>10997</v>
      </c>
      <c r="C8405" t="s">
        <v>18120</v>
      </c>
    </row>
    <row r="8406" spans="1:3" hidden="1" x14ac:dyDescent="0.25">
      <c r="A8406">
        <v>8405</v>
      </c>
      <c r="B8406" s="10" t="s">
        <v>10998</v>
      </c>
      <c r="C8406" t="s">
        <v>18121</v>
      </c>
    </row>
    <row r="8407" spans="1:3" hidden="1" x14ac:dyDescent="0.25">
      <c r="A8407">
        <v>8406</v>
      </c>
      <c r="B8407" s="10" t="s">
        <v>10999</v>
      </c>
      <c r="C8407" t="s">
        <v>18122</v>
      </c>
    </row>
    <row r="8408" spans="1:3" hidden="1" x14ac:dyDescent="0.25">
      <c r="A8408">
        <v>8407</v>
      </c>
      <c r="B8408" s="10" t="s">
        <v>11000</v>
      </c>
      <c r="C8408" t="s">
        <v>18123</v>
      </c>
    </row>
    <row r="8409" spans="1:3" hidden="1" x14ac:dyDescent="0.25">
      <c r="A8409">
        <v>8408</v>
      </c>
      <c r="B8409" s="10" t="s">
        <v>11001</v>
      </c>
      <c r="C8409" t="s">
        <v>18124</v>
      </c>
    </row>
    <row r="8410" spans="1:3" hidden="1" x14ac:dyDescent="0.25">
      <c r="A8410">
        <v>8409</v>
      </c>
      <c r="B8410" s="10" t="s">
        <v>11002</v>
      </c>
      <c r="C8410" t="s">
        <v>18125</v>
      </c>
    </row>
    <row r="8411" spans="1:3" hidden="1" x14ac:dyDescent="0.25">
      <c r="A8411">
        <v>8410</v>
      </c>
      <c r="B8411" s="10" t="s">
        <v>11003</v>
      </c>
      <c r="C8411" t="s">
        <v>18126</v>
      </c>
    </row>
    <row r="8412" spans="1:3" hidden="1" x14ac:dyDescent="0.25">
      <c r="A8412">
        <v>8411</v>
      </c>
      <c r="B8412" s="10" t="s">
        <v>11004</v>
      </c>
      <c r="C8412" t="s">
        <v>18127</v>
      </c>
    </row>
    <row r="8413" spans="1:3" hidden="1" x14ac:dyDescent="0.25">
      <c r="A8413">
        <v>8412</v>
      </c>
      <c r="B8413" s="10" t="s">
        <v>11005</v>
      </c>
      <c r="C8413" t="s">
        <v>18128</v>
      </c>
    </row>
    <row r="8414" spans="1:3" hidden="1" x14ac:dyDescent="0.25">
      <c r="A8414">
        <v>8413</v>
      </c>
      <c r="B8414" s="10" t="s">
        <v>11006</v>
      </c>
      <c r="C8414" t="s">
        <v>18129</v>
      </c>
    </row>
    <row r="8415" spans="1:3" hidden="1" x14ac:dyDescent="0.25">
      <c r="A8415">
        <v>8414</v>
      </c>
      <c r="B8415" s="10" t="s">
        <v>11007</v>
      </c>
      <c r="C8415" t="s">
        <v>18130</v>
      </c>
    </row>
    <row r="8416" spans="1:3" hidden="1" x14ac:dyDescent="0.25">
      <c r="A8416">
        <v>8415</v>
      </c>
      <c r="B8416" s="10" t="s">
        <v>11008</v>
      </c>
      <c r="C8416" t="s">
        <v>18131</v>
      </c>
    </row>
    <row r="8417" spans="1:3" hidden="1" x14ac:dyDescent="0.25">
      <c r="A8417">
        <v>8416</v>
      </c>
      <c r="B8417" s="10" t="s">
        <v>11009</v>
      </c>
      <c r="C8417" t="s">
        <v>18132</v>
      </c>
    </row>
    <row r="8418" spans="1:3" hidden="1" x14ac:dyDescent="0.25">
      <c r="A8418">
        <v>8417</v>
      </c>
      <c r="B8418" s="10" t="s">
        <v>11010</v>
      </c>
      <c r="C8418" t="s">
        <v>18133</v>
      </c>
    </row>
    <row r="8419" spans="1:3" hidden="1" x14ac:dyDescent="0.25">
      <c r="A8419">
        <v>8418</v>
      </c>
      <c r="B8419" s="10" t="s">
        <v>11011</v>
      </c>
      <c r="C8419" t="s">
        <v>18134</v>
      </c>
    </row>
    <row r="8420" spans="1:3" hidden="1" x14ac:dyDescent="0.25">
      <c r="A8420">
        <v>8419</v>
      </c>
      <c r="B8420" s="10" t="s">
        <v>11012</v>
      </c>
      <c r="C8420" t="s">
        <v>18135</v>
      </c>
    </row>
    <row r="8421" spans="1:3" hidden="1" x14ac:dyDescent="0.25">
      <c r="A8421">
        <v>8420</v>
      </c>
      <c r="B8421" s="10" t="s">
        <v>11013</v>
      </c>
      <c r="C8421" t="s">
        <v>18136</v>
      </c>
    </row>
    <row r="8422" spans="1:3" hidden="1" x14ac:dyDescent="0.25">
      <c r="A8422">
        <v>8421</v>
      </c>
      <c r="B8422" s="10" t="s">
        <v>11014</v>
      </c>
      <c r="C8422" t="s">
        <v>18137</v>
      </c>
    </row>
    <row r="8423" spans="1:3" hidden="1" x14ac:dyDescent="0.25">
      <c r="A8423">
        <v>8422</v>
      </c>
      <c r="B8423" s="10" t="s">
        <v>11015</v>
      </c>
      <c r="C8423" t="s">
        <v>18138</v>
      </c>
    </row>
    <row r="8424" spans="1:3" hidden="1" x14ac:dyDescent="0.25">
      <c r="A8424">
        <v>8423</v>
      </c>
      <c r="B8424" s="10" t="s">
        <v>11016</v>
      </c>
      <c r="C8424" t="s">
        <v>18139</v>
      </c>
    </row>
    <row r="8425" spans="1:3" hidden="1" x14ac:dyDescent="0.25">
      <c r="A8425">
        <v>8424</v>
      </c>
      <c r="B8425" s="10" t="s">
        <v>11017</v>
      </c>
      <c r="C8425" t="s">
        <v>18140</v>
      </c>
    </row>
    <row r="8426" spans="1:3" hidden="1" x14ac:dyDescent="0.25">
      <c r="A8426">
        <v>8425</v>
      </c>
      <c r="B8426" s="10" t="s">
        <v>11018</v>
      </c>
      <c r="C8426" t="s">
        <v>18141</v>
      </c>
    </row>
    <row r="8427" spans="1:3" hidden="1" x14ac:dyDescent="0.25">
      <c r="A8427">
        <v>8426</v>
      </c>
      <c r="B8427" s="10" t="s">
        <v>11019</v>
      </c>
      <c r="C8427" t="s">
        <v>2312</v>
      </c>
    </row>
    <row r="8428" spans="1:3" hidden="1" x14ac:dyDescent="0.25">
      <c r="A8428">
        <v>8427</v>
      </c>
      <c r="B8428" s="10" t="s">
        <v>11020</v>
      </c>
      <c r="C8428" t="s">
        <v>18142</v>
      </c>
    </row>
    <row r="8429" spans="1:3" hidden="1" x14ac:dyDescent="0.25">
      <c r="A8429">
        <v>8428</v>
      </c>
      <c r="B8429" s="10" t="s">
        <v>11021</v>
      </c>
      <c r="C8429" t="s">
        <v>18143</v>
      </c>
    </row>
    <row r="8430" spans="1:3" hidden="1" x14ac:dyDescent="0.25">
      <c r="A8430">
        <v>8429</v>
      </c>
      <c r="B8430" s="10" t="s">
        <v>11022</v>
      </c>
      <c r="C8430" t="s">
        <v>2313</v>
      </c>
    </row>
    <row r="8431" spans="1:3" hidden="1" x14ac:dyDescent="0.25">
      <c r="A8431">
        <v>8430</v>
      </c>
      <c r="B8431" s="10" t="s">
        <v>11023</v>
      </c>
      <c r="C8431" t="s">
        <v>2314</v>
      </c>
    </row>
    <row r="8432" spans="1:3" hidden="1" x14ac:dyDescent="0.25">
      <c r="A8432">
        <v>8431</v>
      </c>
      <c r="B8432" s="10" t="s">
        <v>11024</v>
      </c>
      <c r="C8432" t="s">
        <v>18144</v>
      </c>
    </row>
    <row r="8433" spans="1:3" hidden="1" x14ac:dyDescent="0.25">
      <c r="A8433">
        <v>8432</v>
      </c>
      <c r="B8433" s="10" t="s">
        <v>11025</v>
      </c>
      <c r="C8433" t="s">
        <v>18145</v>
      </c>
    </row>
    <row r="8434" spans="1:3" hidden="1" x14ac:dyDescent="0.25">
      <c r="A8434">
        <v>8433</v>
      </c>
      <c r="B8434" s="10" t="s">
        <v>11026</v>
      </c>
      <c r="C8434" t="s">
        <v>18146</v>
      </c>
    </row>
    <row r="8435" spans="1:3" hidden="1" x14ac:dyDescent="0.25">
      <c r="A8435">
        <v>8434</v>
      </c>
      <c r="B8435" s="10" t="s">
        <v>11027</v>
      </c>
      <c r="C8435" t="s">
        <v>18147</v>
      </c>
    </row>
    <row r="8436" spans="1:3" hidden="1" x14ac:dyDescent="0.25">
      <c r="A8436">
        <v>8435</v>
      </c>
      <c r="B8436" s="10" t="s">
        <v>11028</v>
      </c>
      <c r="C8436" t="s">
        <v>18148</v>
      </c>
    </row>
    <row r="8437" spans="1:3" hidden="1" x14ac:dyDescent="0.25">
      <c r="A8437">
        <v>8436</v>
      </c>
      <c r="B8437" s="10" t="s">
        <v>11029</v>
      </c>
      <c r="C8437" t="s">
        <v>18149</v>
      </c>
    </row>
    <row r="8438" spans="1:3" hidden="1" x14ac:dyDescent="0.25">
      <c r="A8438">
        <v>8437</v>
      </c>
      <c r="B8438" s="10" t="s">
        <v>11030</v>
      </c>
      <c r="C8438" t="s">
        <v>18150</v>
      </c>
    </row>
    <row r="8439" spans="1:3" hidden="1" x14ac:dyDescent="0.25">
      <c r="A8439">
        <v>8438</v>
      </c>
      <c r="B8439" s="10" t="s">
        <v>11031</v>
      </c>
      <c r="C8439" t="s">
        <v>2315</v>
      </c>
    </row>
    <row r="8440" spans="1:3" hidden="1" x14ac:dyDescent="0.25">
      <c r="A8440">
        <v>8439</v>
      </c>
      <c r="B8440" s="10" t="s">
        <v>11032</v>
      </c>
      <c r="C8440" t="s">
        <v>18151</v>
      </c>
    </row>
    <row r="8441" spans="1:3" hidden="1" x14ac:dyDescent="0.25">
      <c r="A8441">
        <v>8440</v>
      </c>
      <c r="B8441" s="10" t="s">
        <v>11033</v>
      </c>
      <c r="C8441" t="s">
        <v>18152</v>
      </c>
    </row>
    <row r="8442" spans="1:3" hidden="1" x14ac:dyDescent="0.25">
      <c r="A8442">
        <v>8441</v>
      </c>
      <c r="B8442" s="10" t="s">
        <v>11034</v>
      </c>
      <c r="C8442" t="s">
        <v>18153</v>
      </c>
    </row>
    <row r="8443" spans="1:3" hidden="1" x14ac:dyDescent="0.25">
      <c r="A8443">
        <v>8442</v>
      </c>
      <c r="B8443" s="10" t="s">
        <v>11035</v>
      </c>
      <c r="C8443" t="s">
        <v>18154</v>
      </c>
    </row>
    <row r="8444" spans="1:3" hidden="1" x14ac:dyDescent="0.25">
      <c r="A8444">
        <v>8443</v>
      </c>
      <c r="B8444" s="10" t="s">
        <v>11036</v>
      </c>
      <c r="C8444" t="s">
        <v>18155</v>
      </c>
    </row>
    <row r="8445" spans="1:3" hidden="1" x14ac:dyDescent="0.25">
      <c r="A8445">
        <v>8444</v>
      </c>
      <c r="B8445" s="10" t="s">
        <v>11037</v>
      </c>
      <c r="C8445" t="s">
        <v>18156</v>
      </c>
    </row>
    <row r="8446" spans="1:3" hidden="1" x14ac:dyDescent="0.25">
      <c r="A8446">
        <v>8445</v>
      </c>
      <c r="B8446" s="10" t="s">
        <v>11038</v>
      </c>
      <c r="C8446" t="s">
        <v>18157</v>
      </c>
    </row>
    <row r="8447" spans="1:3" hidden="1" x14ac:dyDescent="0.25">
      <c r="A8447">
        <v>8446</v>
      </c>
      <c r="B8447" s="10" t="s">
        <v>11039</v>
      </c>
      <c r="C8447" t="s">
        <v>18158</v>
      </c>
    </row>
    <row r="8448" spans="1:3" hidden="1" x14ac:dyDescent="0.25">
      <c r="A8448">
        <v>8447</v>
      </c>
      <c r="B8448" s="10" t="s">
        <v>11040</v>
      </c>
      <c r="C8448" t="s">
        <v>18159</v>
      </c>
    </row>
    <row r="8449" spans="1:3" hidden="1" x14ac:dyDescent="0.25">
      <c r="A8449">
        <v>8448</v>
      </c>
      <c r="B8449" s="10" t="s">
        <v>11041</v>
      </c>
      <c r="C8449" t="s">
        <v>18160</v>
      </c>
    </row>
    <row r="8450" spans="1:3" hidden="1" x14ac:dyDescent="0.25">
      <c r="A8450">
        <v>8449</v>
      </c>
      <c r="B8450" s="10" t="s">
        <v>11042</v>
      </c>
      <c r="C8450" t="s">
        <v>18161</v>
      </c>
    </row>
    <row r="8451" spans="1:3" hidden="1" x14ac:dyDescent="0.25">
      <c r="A8451">
        <v>8450</v>
      </c>
      <c r="B8451" s="10" t="s">
        <v>11043</v>
      </c>
      <c r="C8451" t="s">
        <v>18162</v>
      </c>
    </row>
    <row r="8452" spans="1:3" hidden="1" x14ac:dyDescent="0.25">
      <c r="A8452">
        <v>8451</v>
      </c>
      <c r="B8452" s="10" t="s">
        <v>11044</v>
      </c>
      <c r="C8452" t="s">
        <v>18163</v>
      </c>
    </row>
    <row r="8453" spans="1:3" hidden="1" x14ac:dyDescent="0.25">
      <c r="A8453">
        <v>8452</v>
      </c>
      <c r="B8453" s="10" t="s">
        <v>11045</v>
      </c>
      <c r="C8453" t="s">
        <v>18164</v>
      </c>
    </row>
    <row r="8454" spans="1:3" hidden="1" x14ac:dyDescent="0.25">
      <c r="A8454">
        <v>8453</v>
      </c>
      <c r="B8454" s="10" t="s">
        <v>11046</v>
      </c>
      <c r="C8454" t="s">
        <v>2316</v>
      </c>
    </row>
    <row r="8455" spans="1:3" hidden="1" x14ac:dyDescent="0.25">
      <c r="A8455">
        <v>8454</v>
      </c>
      <c r="B8455" s="10" t="s">
        <v>11047</v>
      </c>
      <c r="C8455" t="s">
        <v>18165</v>
      </c>
    </row>
    <row r="8456" spans="1:3" hidden="1" x14ac:dyDescent="0.25">
      <c r="A8456">
        <v>8455</v>
      </c>
      <c r="B8456" s="10" t="s">
        <v>11048</v>
      </c>
      <c r="C8456" t="s">
        <v>18166</v>
      </c>
    </row>
    <row r="8457" spans="1:3" hidden="1" x14ac:dyDescent="0.25">
      <c r="A8457">
        <v>8456</v>
      </c>
      <c r="B8457" s="10" t="s">
        <v>11049</v>
      </c>
      <c r="C8457" t="s">
        <v>18167</v>
      </c>
    </row>
    <row r="8458" spans="1:3" hidden="1" x14ac:dyDescent="0.25">
      <c r="A8458">
        <v>8457</v>
      </c>
      <c r="B8458" s="10" t="s">
        <v>11050</v>
      </c>
      <c r="C8458" t="s">
        <v>18168</v>
      </c>
    </row>
    <row r="8459" spans="1:3" hidden="1" x14ac:dyDescent="0.25">
      <c r="A8459">
        <v>8458</v>
      </c>
      <c r="B8459" s="10" t="s">
        <v>11051</v>
      </c>
      <c r="C8459" t="s">
        <v>2317</v>
      </c>
    </row>
    <row r="8460" spans="1:3" hidden="1" x14ac:dyDescent="0.25">
      <c r="A8460">
        <v>8459</v>
      </c>
      <c r="B8460" s="10" t="s">
        <v>11052</v>
      </c>
      <c r="C8460" t="s">
        <v>2318</v>
      </c>
    </row>
    <row r="8461" spans="1:3" hidden="1" x14ac:dyDescent="0.25">
      <c r="A8461">
        <v>8460</v>
      </c>
      <c r="B8461" s="10" t="s">
        <v>11053</v>
      </c>
      <c r="C8461" t="s">
        <v>18169</v>
      </c>
    </row>
    <row r="8462" spans="1:3" hidden="1" x14ac:dyDescent="0.25">
      <c r="A8462">
        <v>8461</v>
      </c>
      <c r="B8462" s="10" t="s">
        <v>11054</v>
      </c>
      <c r="C8462" t="s">
        <v>18170</v>
      </c>
    </row>
    <row r="8463" spans="1:3" hidden="1" x14ac:dyDescent="0.25">
      <c r="A8463">
        <v>8462</v>
      </c>
      <c r="B8463" s="10" t="s">
        <v>11055</v>
      </c>
      <c r="C8463" t="s">
        <v>18171</v>
      </c>
    </row>
    <row r="8464" spans="1:3" hidden="1" x14ac:dyDescent="0.25">
      <c r="A8464">
        <v>8463</v>
      </c>
      <c r="B8464" s="10" t="s">
        <v>11056</v>
      </c>
      <c r="C8464" t="s">
        <v>18172</v>
      </c>
    </row>
    <row r="8465" spans="1:3" hidden="1" x14ac:dyDescent="0.25">
      <c r="A8465">
        <v>8464</v>
      </c>
      <c r="B8465" s="10" t="s">
        <v>11057</v>
      </c>
      <c r="C8465" t="s">
        <v>18173</v>
      </c>
    </row>
    <row r="8466" spans="1:3" hidden="1" x14ac:dyDescent="0.25">
      <c r="A8466">
        <v>8465</v>
      </c>
      <c r="B8466" s="10" t="s">
        <v>11058</v>
      </c>
      <c r="C8466" t="s">
        <v>18174</v>
      </c>
    </row>
    <row r="8467" spans="1:3" hidden="1" x14ac:dyDescent="0.25">
      <c r="A8467">
        <v>8466</v>
      </c>
      <c r="B8467" s="10" t="s">
        <v>11059</v>
      </c>
      <c r="C8467" t="s">
        <v>18175</v>
      </c>
    </row>
    <row r="8468" spans="1:3" hidden="1" x14ac:dyDescent="0.25">
      <c r="A8468">
        <v>8467</v>
      </c>
      <c r="B8468" s="10" t="s">
        <v>11060</v>
      </c>
      <c r="C8468" t="s">
        <v>18176</v>
      </c>
    </row>
    <row r="8469" spans="1:3" hidden="1" x14ac:dyDescent="0.25">
      <c r="A8469">
        <v>8468</v>
      </c>
      <c r="B8469" s="10" t="s">
        <v>11061</v>
      </c>
      <c r="C8469" t="s">
        <v>18177</v>
      </c>
    </row>
    <row r="8470" spans="1:3" hidden="1" x14ac:dyDescent="0.25">
      <c r="A8470">
        <v>8469</v>
      </c>
      <c r="B8470" s="10" t="s">
        <v>11062</v>
      </c>
      <c r="C8470" t="s">
        <v>2319</v>
      </c>
    </row>
    <row r="8471" spans="1:3" hidden="1" x14ac:dyDescent="0.25">
      <c r="A8471">
        <v>8470</v>
      </c>
      <c r="B8471" s="10" t="s">
        <v>11063</v>
      </c>
      <c r="C8471" t="s">
        <v>18178</v>
      </c>
    </row>
    <row r="8472" spans="1:3" hidden="1" x14ac:dyDescent="0.25">
      <c r="A8472">
        <v>8471</v>
      </c>
      <c r="B8472" s="10" t="s">
        <v>11064</v>
      </c>
      <c r="C8472" t="s">
        <v>18179</v>
      </c>
    </row>
    <row r="8473" spans="1:3" hidden="1" x14ac:dyDescent="0.25">
      <c r="A8473">
        <v>8472</v>
      </c>
      <c r="B8473" s="10" t="s">
        <v>11065</v>
      </c>
      <c r="C8473" t="s">
        <v>2320</v>
      </c>
    </row>
    <row r="8474" spans="1:3" hidden="1" x14ac:dyDescent="0.25">
      <c r="A8474">
        <v>8473</v>
      </c>
      <c r="B8474" s="10" t="s">
        <v>11066</v>
      </c>
      <c r="C8474" t="s">
        <v>2321</v>
      </c>
    </row>
    <row r="8475" spans="1:3" hidden="1" x14ac:dyDescent="0.25">
      <c r="A8475">
        <v>8474</v>
      </c>
      <c r="B8475" s="10" t="s">
        <v>11067</v>
      </c>
      <c r="C8475" t="s">
        <v>18180</v>
      </c>
    </row>
    <row r="8476" spans="1:3" hidden="1" x14ac:dyDescent="0.25">
      <c r="A8476">
        <v>8475</v>
      </c>
      <c r="B8476" s="10" t="s">
        <v>11068</v>
      </c>
      <c r="C8476" t="s">
        <v>18181</v>
      </c>
    </row>
    <row r="8477" spans="1:3" hidden="1" x14ac:dyDescent="0.25">
      <c r="A8477">
        <v>8476</v>
      </c>
      <c r="B8477" s="10" t="s">
        <v>11069</v>
      </c>
      <c r="C8477" t="s">
        <v>18182</v>
      </c>
    </row>
    <row r="8478" spans="1:3" hidden="1" x14ac:dyDescent="0.25">
      <c r="A8478">
        <v>8477</v>
      </c>
      <c r="B8478" s="10" t="s">
        <v>11070</v>
      </c>
      <c r="C8478" t="s">
        <v>18183</v>
      </c>
    </row>
    <row r="8479" spans="1:3" hidden="1" x14ac:dyDescent="0.25">
      <c r="A8479">
        <v>8478</v>
      </c>
      <c r="B8479" s="10" t="s">
        <v>11071</v>
      </c>
      <c r="C8479" t="s">
        <v>18184</v>
      </c>
    </row>
    <row r="8480" spans="1:3" hidden="1" x14ac:dyDescent="0.25">
      <c r="A8480">
        <v>8479</v>
      </c>
      <c r="B8480" s="10" t="s">
        <v>11072</v>
      </c>
      <c r="C8480" t="s">
        <v>18185</v>
      </c>
    </row>
    <row r="8481" spans="1:3" hidden="1" x14ac:dyDescent="0.25">
      <c r="A8481">
        <v>8480</v>
      </c>
      <c r="B8481" s="10" t="s">
        <v>11073</v>
      </c>
      <c r="C8481" t="s">
        <v>18186</v>
      </c>
    </row>
    <row r="8482" spans="1:3" hidden="1" x14ac:dyDescent="0.25">
      <c r="A8482">
        <v>8481</v>
      </c>
      <c r="B8482" s="10" t="s">
        <v>11074</v>
      </c>
      <c r="C8482" t="s">
        <v>18187</v>
      </c>
    </row>
    <row r="8483" spans="1:3" hidden="1" x14ac:dyDescent="0.25">
      <c r="A8483">
        <v>8482</v>
      </c>
      <c r="B8483" s="10" t="s">
        <v>11075</v>
      </c>
      <c r="C8483" t="s">
        <v>18188</v>
      </c>
    </row>
    <row r="8484" spans="1:3" hidden="1" x14ac:dyDescent="0.25">
      <c r="A8484">
        <v>8483</v>
      </c>
      <c r="B8484" s="10" t="s">
        <v>11076</v>
      </c>
      <c r="C8484" t="s">
        <v>18189</v>
      </c>
    </row>
    <row r="8485" spans="1:3" hidden="1" x14ac:dyDescent="0.25">
      <c r="A8485">
        <v>8484</v>
      </c>
      <c r="B8485" s="10" t="s">
        <v>11077</v>
      </c>
      <c r="C8485" t="s">
        <v>18190</v>
      </c>
    </row>
    <row r="8486" spans="1:3" hidden="1" x14ac:dyDescent="0.25">
      <c r="A8486">
        <v>8485</v>
      </c>
      <c r="B8486" s="10" t="s">
        <v>11078</v>
      </c>
      <c r="C8486" t="s">
        <v>18191</v>
      </c>
    </row>
    <row r="8487" spans="1:3" hidden="1" x14ac:dyDescent="0.25">
      <c r="A8487">
        <v>8486</v>
      </c>
      <c r="B8487" s="10" t="s">
        <v>11079</v>
      </c>
      <c r="C8487" t="s">
        <v>18192</v>
      </c>
    </row>
    <row r="8488" spans="1:3" hidden="1" x14ac:dyDescent="0.25">
      <c r="A8488">
        <v>8487</v>
      </c>
      <c r="B8488" s="10" t="s">
        <v>11080</v>
      </c>
      <c r="C8488" t="s">
        <v>18193</v>
      </c>
    </row>
    <row r="8489" spans="1:3" hidden="1" x14ac:dyDescent="0.25">
      <c r="A8489">
        <v>8488</v>
      </c>
      <c r="B8489" s="10" t="s">
        <v>11081</v>
      </c>
      <c r="C8489" t="s">
        <v>18194</v>
      </c>
    </row>
    <row r="8490" spans="1:3" hidden="1" x14ac:dyDescent="0.25">
      <c r="A8490">
        <v>8489</v>
      </c>
      <c r="B8490" s="10" t="s">
        <v>11082</v>
      </c>
      <c r="C8490" t="s">
        <v>2440</v>
      </c>
    </row>
    <row r="8491" spans="1:3" hidden="1" x14ac:dyDescent="0.25">
      <c r="A8491">
        <v>8490</v>
      </c>
      <c r="B8491" s="10" t="s">
        <v>11083</v>
      </c>
      <c r="C8491" t="s">
        <v>18195</v>
      </c>
    </row>
    <row r="8492" spans="1:3" hidden="1" x14ac:dyDescent="0.25">
      <c r="A8492">
        <v>8491</v>
      </c>
      <c r="B8492" s="10" t="s">
        <v>11084</v>
      </c>
      <c r="C8492" t="s">
        <v>18196</v>
      </c>
    </row>
    <row r="8493" spans="1:3" hidden="1" x14ac:dyDescent="0.25">
      <c r="A8493">
        <v>8492</v>
      </c>
      <c r="B8493" s="10" t="s">
        <v>11085</v>
      </c>
      <c r="C8493" t="s">
        <v>18197</v>
      </c>
    </row>
    <row r="8494" spans="1:3" hidden="1" x14ac:dyDescent="0.25">
      <c r="A8494">
        <v>8493</v>
      </c>
      <c r="B8494" s="10" t="s">
        <v>11086</v>
      </c>
      <c r="C8494" t="s">
        <v>18198</v>
      </c>
    </row>
    <row r="8495" spans="1:3" hidden="1" x14ac:dyDescent="0.25">
      <c r="A8495">
        <v>8494</v>
      </c>
      <c r="B8495" s="10" t="s">
        <v>11087</v>
      </c>
      <c r="C8495" t="s">
        <v>18199</v>
      </c>
    </row>
    <row r="8496" spans="1:3" hidden="1" x14ac:dyDescent="0.25">
      <c r="A8496">
        <v>8495</v>
      </c>
      <c r="B8496" s="10" t="s">
        <v>11088</v>
      </c>
      <c r="C8496" t="s">
        <v>18200</v>
      </c>
    </row>
    <row r="8497" spans="1:3" hidden="1" x14ac:dyDescent="0.25">
      <c r="A8497">
        <v>8496</v>
      </c>
      <c r="B8497" s="10" t="s">
        <v>11089</v>
      </c>
      <c r="C8497" t="s">
        <v>18201</v>
      </c>
    </row>
    <row r="8498" spans="1:3" hidden="1" x14ac:dyDescent="0.25">
      <c r="A8498">
        <v>8497</v>
      </c>
      <c r="B8498" s="10" t="s">
        <v>11090</v>
      </c>
      <c r="C8498" t="s">
        <v>2322</v>
      </c>
    </row>
    <row r="8499" spans="1:3" hidden="1" x14ac:dyDescent="0.25">
      <c r="A8499">
        <v>8498</v>
      </c>
      <c r="B8499" s="10" t="s">
        <v>11091</v>
      </c>
      <c r="C8499" t="s">
        <v>18202</v>
      </c>
    </row>
    <row r="8500" spans="1:3" hidden="1" x14ac:dyDescent="0.25">
      <c r="A8500">
        <v>8499</v>
      </c>
      <c r="B8500" s="10" t="s">
        <v>11092</v>
      </c>
      <c r="C8500" t="s">
        <v>18203</v>
      </c>
    </row>
    <row r="8501" spans="1:3" hidden="1" x14ac:dyDescent="0.25">
      <c r="A8501">
        <v>8500</v>
      </c>
      <c r="B8501" s="10" t="s">
        <v>11093</v>
      </c>
      <c r="C8501" t="s">
        <v>18204</v>
      </c>
    </row>
    <row r="8502" spans="1:3" hidden="1" x14ac:dyDescent="0.25">
      <c r="A8502">
        <v>8501</v>
      </c>
      <c r="B8502" s="10" t="s">
        <v>11094</v>
      </c>
      <c r="C8502" t="s">
        <v>18205</v>
      </c>
    </row>
    <row r="8503" spans="1:3" hidden="1" x14ac:dyDescent="0.25">
      <c r="A8503">
        <v>8502</v>
      </c>
      <c r="B8503" s="10" t="s">
        <v>11095</v>
      </c>
      <c r="C8503" t="s">
        <v>18206</v>
      </c>
    </row>
    <row r="8504" spans="1:3" hidden="1" x14ac:dyDescent="0.25">
      <c r="A8504">
        <v>8503</v>
      </c>
      <c r="B8504" s="10" t="s">
        <v>11096</v>
      </c>
      <c r="C8504" t="s">
        <v>18207</v>
      </c>
    </row>
    <row r="8505" spans="1:3" hidden="1" x14ac:dyDescent="0.25">
      <c r="A8505">
        <v>8504</v>
      </c>
      <c r="B8505" s="10" t="s">
        <v>11097</v>
      </c>
      <c r="C8505" t="s">
        <v>18208</v>
      </c>
    </row>
    <row r="8506" spans="1:3" hidden="1" x14ac:dyDescent="0.25">
      <c r="A8506">
        <v>8505</v>
      </c>
      <c r="B8506" s="10" t="s">
        <v>11098</v>
      </c>
      <c r="C8506" t="s">
        <v>18209</v>
      </c>
    </row>
    <row r="8507" spans="1:3" hidden="1" x14ac:dyDescent="0.25">
      <c r="A8507">
        <v>8506</v>
      </c>
      <c r="B8507" s="10" t="s">
        <v>11099</v>
      </c>
      <c r="C8507" t="s">
        <v>18210</v>
      </c>
    </row>
    <row r="8508" spans="1:3" hidden="1" x14ac:dyDescent="0.25">
      <c r="A8508">
        <v>8507</v>
      </c>
      <c r="B8508" s="10" t="s">
        <v>11100</v>
      </c>
      <c r="C8508" t="s">
        <v>18211</v>
      </c>
    </row>
    <row r="8509" spans="1:3" hidden="1" x14ac:dyDescent="0.25">
      <c r="A8509">
        <v>8508</v>
      </c>
      <c r="B8509" s="10" t="s">
        <v>11101</v>
      </c>
      <c r="C8509" t="s">
        <v>18212</v>
      </c>
    </row>
    <row r="8510" spans="1:3" hidden="1" x14ac:dyDescent="0.25">
      <c r="A8510">
        <v>8509</v>
      </c>
      <c r="B8510" s="10" t="s">
        <v>11102</v>
      </c>
      <c r="C8510" t="s">
        <v>18213</v>
      </c>
    </row>
    <row r="8511" spans="1:3" hidden="1" x14ac:dyDescent="0.25">
      <c r="A8511">
        <v>8510</v>
      </c>
      <c r="B8511" s="10" t="s">
        <v>11103</v>
      </c>
      <c r="C8511" t="s">
        <v>18214</v>
      </c>
    </row>
    <row r="8512" spans="1:3" hidden="1" x14ac:dyDescent="0.25">
      <c r="A8512">
        <v>8511</v>
      </c>
      <c r="B8512" s="10" t="s">
        <v>11104</v>
      </c>
      <c r="C8512" t="s">
        <v>18215</v>
      </c>
    </row>
    <row r="8513" spans="1:3" hidden="1" x14ac:dyDescent="0.25">
      <c r="A8513">
        <v>8512</v>
      </c>
      <c r="B8513" s="10" t="s">
        <v>11105</v>
      </c>
      <c r="C8513" t="s">
        <v>18216</v>
      </c>
    </row>
    <row r="8514" spans="1:3" hidden="1" x14ac:dyDescent="0.25">
      <c r="A8514">
        <v>8513</v>
      </c>
      <c r="B8514" s="10" t="s">
        <v>11106</v>
      </c>
      <c r="C8514" t="s">
        <v>18217</v>
      </c>
    </row>
    <row r="8515" spans="1:3" hidden="1" x14ac:dyDescent="0.25">
      <c r="A8515">
        <v>8514</v>
      </c>
      <c r="B8515" s="10" t="s">
        <v>11107</v>
      </c>
      <c r="C8515" t="s">
        <v>18218</v>
      </c>
    </row>
    <row r="8516" spans="1:3" hidden="1" x14ac:dyDescent="0.25">
      <c r="A8516">
        <v>8515</v>
      </c>
      <c r="B8516" s="10" t="s">
        <v>11108</v>
      </c>
      <c r="C8516" t="s">
        <v>18219</v>
      </c>
    </row>
    <row r="8517" spans="1:3" hidden="1" x14ac:dyDescent="0.25">
      <c r="A8517">
        <v>8516</v>
      </c>
      <c r="B8517" s="10" t="s">
        <v>11109</v>
      </c>
      <c r="C8517" t="s">
        <v>2323</v>
      </c>
    </row>
    <row r="8518" spans="1:3" hidden="1" x14ac:dyDescent="0.25">
      <c r="A8518">
        <v>8517</v>
      </c>
      <c r="B8518" s="10" t="s">
        <v>11110</v>
      </c>
      <c r="C8518" t="s">
        <v>18220</v>
      </c>
    </row>
    <row r="8519" spans="1:3" hidden="1" x14ac:dyDescent="0.25">
      <c r="A8519">
        <v>8518</v>
      </c>
      <c r="B8519" s="10" t="s">
        <v>11111</v>
      </c>
      <c r="C8519" t="s">
        <v>18221</v>
      </c>
    </row>
    <row r="8520" spans="1:3" hidden="1" x14ac:dyDescent="0.25">
      <c r="A8520">
        <v>8519</v>
      </c>
      <c r="B8520" s="10" t="s">
        <v>11112</v>
      </c>
      <c r="C8520" t="s">
        <v>18222</v>
      </c>
    </row>
    <row r="8521" spans="1:3" hidden="1" x14ac:dyDescent="0.25">
      <c r="A8521">
        <v>8520</v>
      </c>
      <c r="B8521" s="10" t="s">
        <v>11113</v>
      </c>
      <c r="C8521" t="s">
        <v>18223</v>
      </c>
    </row>
    <row r="8522" spans="1:3" hidden="1" x14ac:dyDescent="0.25">
      <c r="A8522">
        <v>8521</v>
      </c>
      <c r="B8522" s="10" t="s">
        <v>11114</v>
      </c>
      <c r="C8522" t="s">
        <v>18224</v>
      </c>
    </row>
    <row r="8523" spans="1:3" hidden="1" x14ac:dyDescent="0.25">
      <c r="A8523">
        <v>8522</v>
      </c>
      <c r="B8523" s="10" t="s">
        <v>11115</v>
      </c>
      <c r="C8523" t="s">
        <v>18225</v>
      </c>
    </row>
    <row r="8524" spans="1:3" hidden="1" x14ac:dyDescent="0.25">
      <c r="A8524">
        <v>8523</v>
      </c>
      <c r="B8524" s="10" t="s">
        <v>11116</v>
      </c>
      <c r="C8524" t="s">
        <v>2324</v>
      </c>
    </row>
    <row r="8525" spans="1:3" hidden="1" x14ac:dyDescent="0.25">
      <c r="A8525">
        <v>8524</v>
      </c>
      <c r="B8525" s="10" t="s">
        <v>11117</v>
      </c>
      <c r="C8525" t="s">
        <v>18226</v>
      </c>
    </row>
    <row r="8526" spans="1:3" hidden="1" x14ac:dyDescent="0.25">
      <c r="A8526">
        <v>8525</v>
      </c>
      <c r="B8526" s="10" t="s">
        <v>11118</v>
      </c>
      <c r="C8526" t="s">
        <v>18227</v>
      </c>
    </row>
    <row r="8527" spans="1:3" hidden="1" x14ac:dyDescent="0.25">
      <c r="A8527">
        <v>8526</v>
      </c>
      <c r="B8527" s="10" t="s">
        <v>11119</v>
      </c>
      <c r="C8527" t="s">
        <v>18228</v>
      </c>
    </row>
    <row r="8528" spans="1:3" hidden="1" x14ac:dyDescent="0.25">
      <c r="A8528">
        <v>8527</v>
      </c>
      <c r="B8528" s="10" t="s">
        <v>11120</v>
      </c>
      <c r="C8528" t="s">
        <v>2325</v>
      </c>
    </row>
    <row r="8529" spans="1:3" hidden="1" x14ac:dyDescent="0.25">
      <c r="A8529">
        <v>8528</v>
      </c>
      <c r="B8529" s="10" t="s">
        <v>11121</v>
      </c>
      <c r="C8529" t="s">
        <v>2326</v>
      </c>
    </row>
    <row r="8530" spans="1:3" hidden="1" x14ac:dyDescent="0.25">
      <c r="A8530">
        <v>8529</v>
      </c>
      <c r="B8530" s="10" t="s">
        <v>11122</v>
      </c>
      <c r="C8530" t="s">
        <v>18229</v>
      </c>
    </row>
    <row r="8531" spans="1:3" hidden="1" x14ac:dyDescent="0.25">
      <c r="A8531">
        <v>8530</v>
      </c>
      <c r="B8531" s="10" t="s">
        <v>11123</v>
      </c>
      <c r="C8531" t="s">
        <v>18230</v>
      </c>
    </row>
    <row r="8532" spans="1:3" hidden="1" x14ac:dyDescent="0.25">
      <c r="A8532">
        <v>8531</v>
      </c>
      <c r="B8532" s="10" t="s">
        <v>11124</v>
      </c>
      <c r="C8532" t="s">
        <v>18231</v>
      </c>
    </row>
    <row r="8533" spans="1:3" hidden="1" x14ac:dyDescent="0.25">
      <c r="A8533">
        <v>8532</v>
      </c>
      <c r="B8533" s="10" t="s">
        <v>11125</v>
      </c>
      <c r="C8533" t="s">
        <v>18232</v>
      </c>
    </row>
    <row r="8534" spans="1:3" hidden="1" x14ac:dyDescent="0.25">
      <c r="A8534">
        <v>8533</v>
      </c>
      <c r="B8534" s="10" t="s">
        <v>11126</v>
      </c>
      <c r="C8534" t="s">
        <v>18233</v>
      </c>
    </row>
    <row r="8535" spans="1:3" hidden="1" x14ac:dyDescent="0.25">
      <c r="A8535">
        <v>8534</v>
      </c>
      <c r="B8535" s="10" t="s">
        <v>11127</v>
      </c>
      <c r="C8535" t="s">
        <v>18234</v>
      </c>
    </row>
    <row r="8536" spans="1:3" hidden="1" x14ac:dyDescent="0.25">
      <c r="A8536">
        <v>8535</v>
      </c>
      <c r="B8536" s="10" t="s">
        <v>11128</v>
      </c>
      <c r="C8536" t="s">
        <v>18235</v>
      </c>
    </row>
    <row r="8537" spans="1:3" hidden="1" x14ac:dyDescent="0.25">
      <c r="A8537">
        <v>8536</v>
      </c>
      <c r="B8537" s="10" t="s">
        <v>11129</v>
      </c>
      <c r="C8537" t="s">
        <v>18236</v>
      </c>
    </row>
    <row r="8538" spans="1:3" hidden="1" x14ac:dyDescent="0.25">
      <c r="A8538">
        <v>8537</v>
      </c>
      <c r="B8538" s="10" t="s">
        <v>11130</v>
      </c>
      <c r="C8538" t="s">
        <v>18237</v>
      </c>
    </row>
    <row r="8539" spans="1:3" hidden="1" x14ac:dyDescent="0.25">
      <c r="A8539">
        <v>8538</v>
      </c>
      <c r="B8539" s="10" t="s">
        <v>11131</v>
      </c>
      <c r="C8539" t="s">
        <v>18238</v>
      </c>
    </row>
    <row r="8540" spans="1:3" hidden="1" x14ac:dyDescent="0.25">
      <c r="A8540">
        <v>8539</v>
      </c>
      <c r="B8540" s="10" t="s">
        <v>11132</v>
      </c>
      <c r="C8540" t="s">
        <v>18239</v>
      </c>
    </row>
    <row r="8541" spans="1:3" hidden="1" x14ac:dyDescent="0.25">
      <c r="A8541">
        <v>8540</v>
      </c>
      <c r="B8541" s="10" t="s">
        <v>11133</v>
      </c>
      <c r="C8541" t="s">
        <v>18240</v>
      </c>
    </row>
    <row r="8542" spans="1:3" hidden="1" x14ac:dyDescent="0.25">
      <c r="A8542">
        <v>8541</v>
      </c>
      <c r="B8542" s="10" t="s">
        <v>11134</v>
      </c>
      <c r="C8542" t="s">
        <v>2327</v>
      </c>
    </row>
    <row r="8543" spans="1:3" hidden="1" x14ac:dyDescent="0.25">
      <c r="A8543">
        <v>8542</v>
      </c>
      <c r="B8543" s="10" t="s">
        <v>11135</v>
      </c>
      <c r="C8543" t="s">
        <v>2328</v>
      </c>
    </row>
    <row r="8544" spans="1:3" hidden="1" x14ac:dyDescent="0.25">
      <c r="A8544">
        <v>8543</v>
      </c>
      <c r="B8544" s="10" t="s">
        <v>11136</v>
      </c>
      <c r="C8544" t="s">
        <v>2329</v>
      </c>
    </row>
    <row r="8545" spans="1:3" hidden="1" x14ac:dyDescent="0.25">
      <c r="A8545">
        <v>8544</v>
      </c>
      <c r="B8545" s="10" t="s">
        <v>11137</v>
      </c>
      <c r="C8545" t="s">
        <v>18241</v>
      </c>
    </row>
    <row r="8546" spans="1:3" hidden="1" x14ac:dyDescent="0.25">
      <c r="A8546">
        <v>8545</v>
      </c>
      <c r="B8546" s="10" t="s">
        <v>11138</v>
      </c>
      <c r="C8546" t="s">
        <v>18242</v>
      </c>
    </row>
    <row r="8547" spans="1:3" hidden="1" x14ac:dyDescent="0.25">
      <c r="A8547">
        <v>8546</v>
      </c>
      <c r="B8547" s="10" t="s">
        <v>11139</v>
      </c>
      <c r="C8547" t="s">
        <v>2330</v>
      </c>
    </row>
    <row r="8548" spans="1:3" hidden="1" x14ac:dyDescent="0.25">
      <c r="A8548">
        <v>8547</v>
      </c>
      <c r="B8548" s="10" t="s">
        <v>11140</v>
      </c>
      <c r="C8548" t="s">
        <v>2331</v>
      </c>
    </row>
    <row r="8549" spans="1:3" hidden="1" x14ac:dyDescent="0.25">
      <c r="A8549">
        <v>8548</v>
      </c>
      <c r="B8549" s="10" t="s">
        <v>11141</v>
      </c>
      <c r="C8549" t="s">
        <v>2332</v>
      </c>
    </row>
    <row r="8550" spans="1:3" hidden="1" x14ac:dyDescent="0.25">
      <c r="A8550">
        <v>8549</v>
      </c>
      <c r="B8550" s="10" t="s">
        <v>11142</v>
      </c>
      <c r="C8550" t="s">
        <v>18243</v>
      </c>
    </row>
    <row r="8551" spans="1:3" hidden="1" x14ac:dyDescent="0.25">
      <c r="A8551">
        <v>8550</v>
      </c>
      <c r="B8551" s="10" t="s">
        <v>11143</v>
      </c>
      <c r="C8551" t="s">
        <v>18244</v>
      </c>
    </row>
    <row r="8552" spans="1:3" hidden="1" x14ac:dyDescent="0.25">
      <c r="A8552">
        <v>8551</v>
      </c>
      <c r="B8552" s="10" t="s">
        <v>11144</v>
      </c>
      <c r="C8552" t="s">
        <v>18245</v>
      </c>
    </row>
    <row r="8553" spans="1:3" hidden="1" x14ac:dyDescent="0.25">
      <c r="A8553">
        <v>8552</v>
      </c>
      <c r="B8553" s="10" t="s">
        <v>11145</v>
      </c>
      <c r="C8553" t="s">
        <v>18246</v>
      </c>
    </row>
    <row r="8554" spans="1:3" hidden="1" x14ac:dyDescent="0.25">
      <c r="A8554">
        <v>8553</v>
      </c>
      <c r="B8554" s="10" t="s">
        <v>11146</v>
      </c>
      <c r="C8554" t="s">
        <v>18247</v>
      </c>
    </row>
    <row r="8555" spans="1:3" hidden="1" x14ac:dyDescent="0.25">
      <c r="A8555">
        <v>8554</v>
      </c>
      <c r="B8555" s="10" t="s">
        <v>11147</v>
      </c>
      <c r="C8555" t="s">
        <v>18248</v>
      </c>
    </row>
    <row r="8556" spans="1:3" hidden="1" x14ac:dyDescent="0.25">
      <c r="A8556">
        <v>8555</v>
      </c>
      <c r="B8556" s="10" t="s">
        <v>11148</v>
      </c>
      <c r="C8556" t="s">
        <v>18249</v>
      </c>
    </row>
    <row r="8557" spans="1:3" hidden="1" x14ac:dyDescent="0.25">
      <c r="A8557">
        <v>8556</v>
      </c>
      <c r="B8557" s="10" t="s">
        <v>11149</v>
      </c>
      <c r="C8557" t="s">
        <v>18250</v>
      </c>
    </row>
    <row r="8558" spans="1:3" hidden="1" x14ac:dyDescent="0.25">
      <c r="A8558">
        <v>8557</v>
      </c>
      <c r="B8558" s="10" t="s">
        <v>11150</v>
      </c>
      <c r="C8558" t="s">
        <v>18251</v>
      </c>
    </row>
    <row r="8559" spans="1:3" hidden="1" x14ac:dyDescent="0.25">
      <c r="A8559">
        <v>8558</v>
      </c>
      <c r="B8559" s="10" t="s">
        <v>11151</v>
      </c>
      <c r="C8559" t="s">
        <v>2333</v>
      </c>
    </row>
    <row r="8560" spans="1:3" hidden="1" x14ac:dyDescent="0.25">
      <c r="A8560">
        <v>8559</v>
      </c>
      <c r="B8560" s="10" t="s">
        <v>11152</v>
      </c>
      <c r="C8560" t="s">
        <v>2334</v>
      </c>
    </row>
    <row r="8561" spans="1:3" hidden="1" x14ac:dyDescent="0.25">
      <c r="A8561">
        <v>8560</v>
      </c>
      <c r="B8561" s="10" t="s">
        <v>11153</v>
      </c>
      <c r="C8561" t="s">
        <v>18252</v>
      </c>
    </row>
    <row r="8562" spans="1:3" hidden="1" x14ac:dyDescent="0.25">
      <c r="A8562">
        <v>8561</v>
      </c>
      <c r="B8562" s="10" t="s">
        <v>11154</v>
      </c>
      <c r="C8562" t="s">
        <v>18253</v>
      </c>
    </row>
    <row r="8563" spans="1:3" hidden="1" x14ac:dyDescent="0.25">
      <c r="A8563">
        <v>8562</v>
      </c>
      <c r="B8563" s="10" t="s">
        <v>11155</v>
      </c>
      <c r="C8563" t="s">
        <v>18254</v>
      </c>
    </row>
    <row r="8564" spans="1:3" hidden="1" x14ac:dyDescent="0.25">
      <c r="A8564">
        <v>8563</v>
      </c>
      <c r="B8564" s="10" t="s">
        <v>11156</v>
      </c>
      <c r="C8564" t="s">
        <v>18255</v>
      </c>
    </row>
    <row r="8565" spans="1:3" hidden="1" x14ac:dyDescent="0.25">
      <c r="A8565">
        <v>8564</v>
      </c>
      <c r="B8565" s="10" t="s">
        <v>11157</v>
      </c>
      <c r="C8565" t="s">
        <v>18256</v>
      </c>
    </row>
    <row r="8566" spans="1:3" hidden="1" x14ac:dyDescent="0.25">
      <c r="A8566">
        <v>8565</v>
      </c>
      <c r="B8566" s="10" t="s">
        <v>11158</v>
      </c>
      <c r="C8566" t="s">
        <v>18257</v>
      </c>
    </row>
    <row r="8567" spans="1:3" hidden="1" x14ac:dyDescent="0.25">
      <c r="A8567">
        <v>8566</v>
      </c>
      <c r="B8567" s="10" t="s">
        <v>11159</v>
      </c>
      <c r="C8567" t="s">
        <v>2335</v>
      </c>
    </row>
    <row r="8568" spans="1:3" hidden="1" x14ac:dyDescent="0.25">
      <c r="A8568">
        <v>8567</v>
      </c>
      <c r="B8568" s="10" t="s">
        <v>11160</v>
      </c>
      <c r="C8568" t="s">
        <v>18258</v>
      </c>
    </row>
    <row r="8569" spans="1:3" hidden="1" x14ac:dyDescent="0.25">
      <c r="A8569">
        <v>8568</v>
      </c>
      <c r="B8569" s="10" t="s">
        <v>11161</v>
      </c>
      <c r="C8569" t="s">
        <v>18259</v>
      </c>
    </row>
    <row r="8570" spans="1:3" hidden="1" x14ac:dyDescent="0.25">
      <c r="A8570">
        <v>8569</v>
      </c>
      <c r="B8570" s="10" t="s">
        <v>11162</v>
      </c>
      <c r="C8570" t="s">
        <v>18260</v>
      </c>
    </row>
    <row r="8571" spans="1:3" hidden="1" x14ac:dyDescent="0.25">
      <c r="A8571">
        <v>8570</v>
      </c>
      <c r="B8571" s="10" t="s">
        <v>11163</v>
      </c>
      <c r="C8571" t="s">
        <v>18261</v>
      </c>
    </row>
    <row r="8572" spans="1:3" hidden="1" x14ac:dyDescent="0.25">
      <c r="A8572">
        <v>8571</v>
      </c>
      <c r="B8572" s="10" t="s">
        <v>11164</v>
      </c>
      <c r="C8572" t="s">
        <v>18262</v>
      </c>
    </row>
    <row r="8573" spans="1:3" hidden="1" x14ac:dyDescent="0.25">
      <c r="A8573">
        <v>8572</v>
      </c>
      <c r="B8573" s="10" t="s">
        <v>11165</v>
      </c>
      <c r="C8573" t="s">
        <v>18263</v>
      </c>
    </row>
    <row r="8574" spans="1:3" hidden="1" x14ac:dyDescent="0.25">
      <c r="A8574">
        <v>8573</v>
      </c>
      <c r="B8574" s="10" t="s">
        <v>11166</v>
      </c>
      <c r="C8574" t="s">
        <v>18264</v>
      </c>
    </row>
    <row r="8575" spans="1:3" hidden="1" x14ac:dyDescent="0.25">
      <c r="A8575">
        <v>8574</v>
      </c>
      <c r="B8575" s="10" t="s">
        <v>11167</v>
      </c>
      <c r="C8575" t="s">
        <v>18265</v>
      </c>
    </row>
    <row r="8576" spans="1:3" hidden="1" x14ac:dyDescent="0.25">
      <c r="A8576">
        <v>8575</v>
      </c>
      <c r="B8576" s="10" t="s">
        <v>11168</v>
      </c>
      <c r="C8576" t="s">
        <v>2336</v>
      </c>
    </row>
    <row r="8577" spans="1:3" hidden="1" x14ac:dyDescent="0.25">
      <c r="A8577">
        <v>8576</v>
      </c>
      <c r="B8577" s="10" t="s">
        <v>11169</v>
      </c>
      <c r="C8577" t="s">
        <v>18266</v>
      </c>
    </row>
    <row r="8578" spans="1:3" hidden="1" x14ac:dyDescent="0.25">
      <c r="A8578">
        <v>8577</v>
      </c>
      <c r="B8578" s="10" t="s">
        <v>11170</v>
      </c>
      <c r="C8578" t="s">
        <v>18267</v>
      </c>
    </row>
    <row r="8579" spans="1:3" hidden="1" x14ac:dyDescent="0.25">
      <c r="A8579">
        <v>8578</v>
      </c>
      <c r="B8579" s="10" t="s">
        <v>11171</v>
      </c>
      <c r="C8579" t="s">
        <v>2337</v>
      </c>
    </row>
    <row r="8580" spans="1:3" hidden="1" x14ac:dyDescent="0.25">
      <c r="A8580">
        <v>8579</v>
      </c>
      <c r="B8580" s="10" t="s">
        <v>11172</v>
      </c>
      <c r="C8580" t="s">
        <v>18268</v>
      </c>
    </row>
    <row r="8581" spans="1:3" hidden="1" x14ac:dyDescent="0.25">
      <c r="A8581">
        <v>8580</v>
      </c>
      <c r="B8581" s="10" t="s">
        <v>11173</v>
      </c>
      <c r="C8581" t="s">
        <v>18269</v>
      </c>
    </row>
    <row r="8582" spans="1:3" hidden="1" x14ac:dyDescent="0.25">
      <c r="A8582">
        <v>8581</v>
      </c>
      <c r="B8582" s="10" t="s">
        <v>11174</v>
      </c>
      <c r="C8582" t="s">
        <v>2338</v>
      </c>
    </row>
    <row r="8583" spans="1:3" hidden="1" x14ac:dyDescent="0.25">
      <c r="A8583">
        <v>8582</v>
      </c>
      <c r="B8583" s="10" t="s">
        <v>11175</v>
      </c>
      <c r="C8583" t="s">
        <v>2339</v>
      </c>
    </row>
    <row r="8584" spans="1:3" hidden="1" x14ac:dyDescent="0.25">
      <c r="A8584">
        <v>8583</v>
      </c>
      <c r="B8584" s="10" t="s">
        <v>11176</v>
      </c>
      <c r="C8584" t="s">
        <v>2340</v>
      </c>
    </row>
    <row r="8585" spans="1:3" hidden="1" x14ac:dyDescent="0.25">
      <c r="A8585">
        <v>8584</v>
      </c>
      <c r="B8585" s="10" t="s">
        <v>11177</v>
      </c>
      <c r="C8585" t="s">
        <v>2341</v>
      </c>
    </row>
    <row r="8586" spans="1:3" hidden="1" x14ac:dyDescent="0.25">
      <c r="A8586">
        <v>8585</v>
      </c>
      <c r="B8586" s="10" t="s">
        <v>11178</v>
      </c>
      <c r="C8586" t="s">
        <v>18270</v>
      </c>
    </row>
    <row r="8587" spans="1:3" hidden="1" x14ac:dyDescent="0.25">
      <c r="A8587">
        <v>8586</v>
      </c>
      <c r="B8587" s="10" t="s">
        <v>11179</v>
      </c>
      <c r="C8587" t="s">
        <v>18271</v>
      </c>
    </row>
    <row r="8588" spans="1:3" hidden="1" x14ac:dyDescent="0.25">
      <c r="A8588">
        <v>8587</v>
      </c>
      <c r="B8588" s="10" t="s">
        <v>11180</v>
      </c>
      <c r="C8588" t="s">
        <v>18272</v>
      </c>
    </row>
    <row r="8589" spans="1:3" hidden="1" x14ac:dyDescent="0.25">
      <c r="A8589">
        <v>8588</v>
      </c>
      <c r="B8589" s="10" t="s">
        <v>11181</v>
      </c>
      <c r="C8589" t="s">
        <v>18273</v>
      </c>
    </row>
    <row r="8590" spans="1:3" hidden="1" x14ac:dyDescent="0.25">
      <c r="A8590">
        <v>8589</v>
      </c>
      <c r="B8590" s="10" t="s">
        <v>11182</v>
      </c>
      <c r="C8590" t="s">
        <v>18274</v>
      </c>
    </row>
    <row r="8591" spans="1:3" hidden="1" x14ac:dyDescent="0.25">
      <c r="A8591">
        <v>8590</v>
      </c>
      <c r="B8591" s="10" t="s">
        <v>11183</v>
      </c>
      <c r="C8591" t="s">
        <v>2342</v>
      </c>
    </row>
    <row r="8592" spans="1:3" hidden="1" x14ac:dyDescent="0.25">
      <c r="A8592">
        <v>8591</v>
      </c>
      <c r="B8592" s="10" t="s">
        <v>11184</v>
      </c>
      <c r="C8592" t="s">
        <v>2343</v>
      </c>
    </row>
    <row r="8593" spans="1:3" hidden="1" x14ac:dyDescent="0.25">
      <c r="A8593">
        <v>8592</v>
      </c>
      <c r="B8593" s="10" t="s">
        <v>11185</v>
      </c>
      <c r="C8593" t="s">
        <v>18275</v>
      </c>
    </row>
    <row r="8594" spans="1:3" hidden="1" x14ac:dyDescent="0.25">
      <c r="A8594">
        <v>8593</v>
      </c>
      <c r="B8594" s="10" t="s">
        <v>11186</v>
      </c>
      <c r="C8594" t="s">
        <v>18276</v>
      </c>
    </row>
    <row r="8595" spans="1:3" hidden="1" x14ac:dyDescent="0.25">
      <c r="A8595">
        <v>8594</v>
      </c>
      <c r="B8595" s="10" t="s">
        <v>11187</v>
      </c>
      <c r="C8595" t="s">
        <v>18277</v>
      </c>
    </row>
    <row r="8596" spans="1:3" hidden="1" x14ac:dyDescent="0.25">
      <c r="A8596">
        <v>8595</v>
      </c>
      <c r="B8596" s="10" t="s">
        <v>11188</v>
      </c>
      <c r="C8596" t="s">
        <v>18278</v>
      </c>
    </row>
    <row r="8597" spans="1:3" hidden="1" x14ac:dyDescent="0.25">
      <c r="A8597">
        <v>8596</v>
      </c>
      <c r="B8597" s="10" t="s">
        <v>11189</v>
      </c>
      <c r="C8597" t="s">
        <v>18279</v>
      </c>
    </row>
    <row r="8598" spans="1:3" hidden="1" x14ac:dyDescent="0.25">
      <c r="A8598">
        <v>8597</v>
      </c>
      <c r="B8598" s="10" t="s">
        <v>11190</v>
      </c>
      <c r="C8598" t="s">
        <v>18280</v>
      </c>
    </row>
    <row r="8599" spans="1:3" hidden="1" x14ac:dyDescent="0.25">
      <c r="A8599">
        <v>8598</v>
      </c>
      <c r="B8599" s="10" t="s">
        <v>11191</v>
      </c>
      <c r="C8599" t="s">
        <v>18281</v>
      </c>
    </row>
    <row r="8600" spans="1:3" hidden="1" x14ac:dyDescent="0.25">
      <c r="A8600">
        <v>8599</v>
      </c>
      <c r="B8600" s="10" t="s">
        <v>11192</v>
      </c>
      <c r="C8600" t="s">
        <v>18282</v>
      </c>
    </row>
    <row r="8601" spans="1:3" hidden="1" x14ac:dyDescent="0.25">
      <c r="A8601">
        <v>8600</v>
      </c>
      <c r="B8601" s="10" t="s">
        <v>11193</v>
      </c>
      <c r="C8601" t="s">
        <v>18283</v>
      </c>
    </row>
    <row r="8602" spans="1:3" hidden="1" x14ac:dyDescent="0.25">
      <c r="A8602">
        <v>8601</v>
      </c>
      <c r="B8602" s="10" t="s">
        <v>11194</v>
      </c>
      <c r="C8602" t="s">
        <v>18284</v>
      </c>
    </row>
    <row r="8603" spans="1:3" hidden="1" x14ac:dyDescent="0.25">
      <c r="A8603">
        <v>8602</v>
      </c>
      <c r="B8603" s="10" t="s">
        <v>11195</v>
      </c>
      <c r="C8603" t="s">
        <v>18285</v>
      </c>
    </row>
    <row r="8604" spans="1:3" hidden="1" x14ac:dyDescent="0.25">
      <c r="A8604">
        <v>8603</v>
      </c>
      <c r="B8604" s="10" t="s">
        <v>11196</v>
      </c>
      <c r="C8604" t="s">
        <v>18286</v>
      </c>
    </row>
    <row r="8605" spans="1:3" hidden="1" x14ac:dyDescent="0.25">
      <c r="A8605">
        <v>8604</v>
      </c>
      <c r="B8605" s="10" t="s">
        <v>11197</v>
      </c>
      <c r="C8605" t="s">
        <v>2344</v>
      </c>
    </row>
    <row r="8606" spans="1:3" hidden="1" x14ac:dyDescent="0.25">
      <c r="A8606">
        <v>8605</v>
      </c>
      <c r="B8606" s="10" t="s">
        <v>11198</v>
      </c>
      <c r="C8606" t="s">
        <v>2345</v>
      </c>
    </row>
    <row r="8607" spans="1:3" hidden="1" x14ac:dyDescent="0.25">
      <c r="A8607">
        <v>8606</v>
      </c>
      <c r="B8607" s="10" t="s">
        <v>11199</v>
      </c>
      <c r="C8607" t="s">
        <v>2346</v>
      </c>
    </row>
    <row r="8608" spans="1:3" hidden="1" x14ac:dyDescent="0.25">
      <c r="A8608">
        <v>8607</v>
      </c>
      <c r="B8608" s="10" t="s">
        <v>11200</v>
      </c>
      <c r="C8608" t="s">
        <v>2347</v>
      </c>
    </row>
    <row r="8609" spans="1:3" hidden="1" x14ac:dyDescent="0.25">
      <c r="A8609">
        <v>8608</v>
      </c>
      <c r="B8609" s="10" t="s">
        <v>11201</v>
      </c>
      <c r="C8609" t="s">
        <v>2348</v>
      </c>
    </row>
    <row r="8610" spans="1:3" hidden="1" x14ac:dyDescent="0.25">
      <c r="A8610">
        <v>8609</v>
      </c>
      <c r="B8610" s="10" t="s">
        <v>11202</v>
      </c>
      <c r="C8610" t="s">
        <v>18287</v>
      </c>
    </row>
    <row r="8611" spans="1:3" hidden="1" x14ac:dyDescent="0.25">
      <c r="A8611">
        <v>8610</v>
      </c>
      <c r="B8611" s="10" t="s">
        <v>11203</v>
      </c>
      <c r="C8611" t="s">
        <v>2349</v>
      </c>
    </row>
    <row r="8612" spans="1:3" hidden="1" x14ac:dyDescent="0.25">
      <c r="A8612">
        <v>8611</v>
      </c>
      <c r="B8612" s="10" t="s">
        <v>11204</v>
      </c>
      <c r="C8612" t="s">
        <v>2350</v>
      </c>
    </row>
    <row r="8613" spans="1:3" hidden="1" x14ac:dyDescent="0.25">
      <c r="A8613">
        <v>8612</v>
      </c>
      <c r="B8613" s="10" t="s">
        <v>11205</v>
      </c>
      <c r="C8613" t="s">
        <v>18288</v>
      </c>
    </row>
    <row r="8614" spans="1:3" hidden="1" x14ac:dyDescent="0.25">
      <c r="A8614">
        <v>8613</v>
      </c>
      <c r="B8614" s="10" t="s">
        <v>11206</v>
      </c>
      <c r="C8614" t="s">
        <v>18289</v>
      </c>
    </row>
    <row r="8615" spans="1:3" hidden="1" x14ac:dyDescent="0.25">
      <c r="A8615">
        <v>8614</v>
      </c>
      <c r="B8615" s="10" t="s">
        <v>11207</v>
      </c>
      <c r="C8615" t="s">
        <v>2351</v>
      </c>
    </row>
    <row r="8616" spans="1:3" hidden="1" x14ac:dyDescent="0.25">
      <c r="A8616">
        <v>8615</v>
      </c>
      <c r="B8616" s="10" t="s">
        <v>11208</v>
      </c>
      <c r="C8616" t="s">
        <v>18290</v>
      </c>
    </row>
    <row r="8617" spans="1:3" hidden="1" x14ac:dyDescent="0.25">
      <c r="A8617">
        <v>8616</v>
      </c>
      <c r="B8617" s="10" t="s">
        <v>11209</v>
      </c>
      <c r="C8617" t="s">
        <v>18291</v>
      </c>
    </row>
    <row r="8618" spans="1:3" hidden="1" x14ac:dyDescent="0.25">
      <c r="A8618">
        <v>8617</v>
      </c>
      <c r="B8618" s="10" t="s">
        <v>11210</v>
      </c>
      <c r="C8618" t="s">
        <v>18292</v>
      </c>
    </row>
    <row r="8619" spans="1:3" hidden="1" x14ac:dyDescent="0.25">
      <c r="A8619">
        <v>8618</v>
      </c>
      <c r="B8619" s="10" t="s">
        <v>11211</v>
      </c>
      <c r="C8619" t="s">
        <v>18293</v>
      </c>
    </row>
    <row r="8620" spans="1:3" hidden="1" x14ac:dyDescent="0.25">
      <c r="A8620">
        <v>8619</v>
      </c>
      <c r="B8620" s="10" t="s">
        <v>11212</v>
      </c>
      <c r="C8620" t="s">
        <v>18294</v>
      </c>
    </row>
    <row r="8621" spans="1:3" hidden="1" x14ac:dyDescent="0.25">
      <c r="A8621">
        <v>8620</v>
      </c>
      <c r="B8621" s="10" t="s">
        <v>11213</v>
      </c>
      <c r="C8621" t="s">
        <v>18295</v>
      </c>
    </row>
    <row r="8622" spans="1:3" hidden="1" x14ac:dyDescent="0.25">
      <c r="A8622">
        <v>8621</v>
      </c>
      <c r="B8622" s="10" t="s">
        <v>11214</v>
      </c>
      <c r="C8622" t="s">
        <v>2352</v>
      </c>
    </row>
    <row r="8623" spans="1:3" hidden="1" x14ac:dyDescent="0.25">
      <c r="A8623">
        <v>8622</v>
      </c>
      <c r="B8623" s="10" t="s">
        <v>11215</v>
      </c>
      <c r="C8623" t="s">
        <v>2353</v>
      </c>
    </row>
    <row r="8624" spans="1:3" hidden="1" x14ac:dyDescent="0.25">
      <c r="A8624">
        <v>8623</v>
      </c>
      <c r="B8624" s="10" t="s">
        <v>11216</v>
      </c>
      <c r="C8624" t="s">
        <v>2354</v>
      </c>
    </row>
    <row r="8625" spans="1:3" hidden="1" x14ac:dyDescent="0.25">
      <c r="A8625">
        <v>8624</v>
      </c>
      <c r="B8625" s="10" t="s">
        <v>11217</v>
      </c>
      <c r="C8625" t="s">
        <v>18296</v>
      </c>
    </row>
    <row r="8626" spans="1:3" hidden="1" x14ac:dyDescent="0.25">
      <c r="A8626">
        <v>8625</v>
      </c>
      <c r="B8626" s="10" t="s">
        <v>11218</v>
      </c>
      <c r="C8626" t="s">
        <v>18297</v>
      </c>
    </row>
    <row r="8627" spans="1:3" hidden="1" x14ac:dyDescent="0.25">
      <c r="A8627">
        <v>8626</v>
      </c>
      <c r="B8627" s="10" t="s">
        <v>11219</v>
      </c>
      <c r="C8627" t="s">
        <v>18298</v>
      </c>
    </row>
    <row r="8628" spans="1:3" hidden="1" x14ac:dyDescent="0.25">
      <c r="A8628">
        <v>8627</v>
      </c>
      <c r="B8628" s="10" t="s">
        <v>11220</v>
      </c>
      <c r="C8628" t="s">
        <v>18299</v>
      </c>
    </row>
    <row r="8629" spans="1:3" hidden="1" x14ac:dyDescent="0.25">
      <c r="A8629">
        <v>8628</v>
      </c>
      <c r="B8629" s="10" t="s">
        <v>11221</v>
      </c>
      <c r="C8629" t="s">
        <v>18300</v>
      </c>
    </row>
    <row r="8630" spans="1:3" hidden="1" x14ac:dyDescent="0.25">
      <c r="A8630">
        <v>8629</v>
      </c>
      <c r="B8630" s="10" t="s">
        <v>11222</v>
      </c>
      <c r="C8630" t="s">
        <v>18301</v>
      </c>
    </row>
    <row r="8631" spans="1:3" hidden="1" x14ac:dyDescent="0.25">
      <c r="A8631">
        <v>8630</v>
      </c>
      <c r="B8631" s="10" t="s">
        <v>11223</v>
      </c>
      <c r="C8631" t="s">
        <v>18302</v>
      </c>
    </row>
    <row r="8632" spans="1:3" hidden="1" x14ac:dyDescent="0.25">
      <c r="A8632">
        <v>8631</v>
      </c>
      <c r="B8632" s="10" t="s">
        <v>11224</v>
      </c>
      <c r="C8632" t="s">
        <v>2355</v>
      </c>
    </row>
    <row r="8633" spans="1:3" hidden="1" x14ac:dyDescent="0.25">
      <c r="A8633">
        <v>8632</v>
      </c>
      <c r="B8633" s="10" t="s">
        <v>11225</v>
      </c>
      <c r="C8633" t="s">
        <v>18303</v>
      </c>
    </row>
    <row r="8634" spans="1:3" hidden="1" x14ac:dyDescent="0.25">
      <c r="A8634">
        <v>8633</v>
      </c>
      <c r="B8634" s="10" t="s">
        <v>11226</v>
      </c>
      <c r="C8634" t="s">
        <v>18304</v>
      </c>
    </row>
    <row r="8635" spans="1:3" hidden="1" x14ac:dyDescent="0.25">
      <c r="A8635">
        <v>8634</v>
      </c>
      <c r="B8635" s="10" t="s">
        <v>11227</v>
      </c>
      <c r="C8635" t="s">
        <v>18305</v>
      </c>
    </row>
    <row r="8636" spans="1:3" hidden="1" x14ac:dyDescent="0.25">
      <c r="A8636">
        <v>8635</v>
      </c>
      <c r="B8636" s="10" t="s">
        <v>11228</v>
      </c>
      <c r="C8636" t="s">
        <v>18306</v>
      </c>
    </row>
    <row r="8637" spans="1:3" hidden="1" x14ac:dyDescent="0.25">
      <c r="A8637">
        <v>8636</v>
      </c>
      <c r="B8637" s="10" t="s">
        <v>11229</v>
      </c>
      <c r="C8637" t="s">
        <v>18307</v>
      </c>
    </row>
    <row r="8638" spans="1:3" hidden="1" x14ac:dyDescent="0.25">
      <c r="A8638">
        <v>8637</v>
      </c>
      <c r="B8638" s="10" t="s">
        <v>11230</v>
      </c>
      <c r="C8638" t="s">
        <v>2356</v>
      </c>
    </row>
    <row r="8639" spans="1:3" hidden="1" x14ac:dyDescent="0.25">
      <c r="A8639">
        <v>8638</v>
      </c>
      <c r="B8639" s="10" t="s">
        <v>11231</v>
      </c>
      <c r="C8639" t="s">
        <v>18308</v>
      </c>
    </row>
    <row r="8640" spans="1:3" hidden="1" x14ac:dyDescent="0.25">
      <c r="A8640">
        <v>8639</v>
      </c>
      <c r="B8640" s="10" t="s">
        <v>11232</v>
      </c>
      <c r="C8640" t="s">
        <v>2357</v>
      </c>
    </row>
    <row r="8641" spans="1:3" hidden="1" x14ac:dyDescent="0.25">
      <c r="A8641">
        <v>8640</v>
      </c>
      <c r="B8641" s="10" t="s">
        <v>11233</v>
      </c>
      <c r="C8641" t="s">
        <v>2358</v>
      </c>
    </row>
    <row r="8642" spans="1:3" hidden="1" x14ac:dyDescent="0.25">
      <c r="A8642">
        <v>8641</v>
      </c>
      <c r="B8642" s="10" t="s">
        <v>11234</v>
      </c>
      <c r="C8642" t="s">
        <v>18309</v>
      </c>
    </row>
    <row r="8643" spans="1:3" hidden="1" x14ac:dyDescent="0.25">
      <c r="A8643">
        <v>8642</v>
      </c>
      <c r="B8643" s="10" t="s">
        <v>11235</v>
      </c>
      <c r="C8643" t="s">
        <v>2359</v>
      </c>
    </row>
    <row r="8644" spans="1:3" hidden="1" x14ac:dyDescent="0.25">
      <c r="A8644">
        <v>8643</v>
      </c>
      <c r="B8644" s="10" t="s">
        <v>11236</v>
      </c>
      <c r="C8644" t="s">
        <v>18310</v>
      </c>
    </row>
    <row r="8645" spans="1:3" hidden="1" x14ac:dyDescent="0.25">
      <c r="A8645">
        <v>8644</v>
      </c>
      <c r="B8645" s="10" t="s">
        <v>11237</v>
      </c>
      <c r="C8645" t="s">
        <v>2360</v>
      </c>
    </row>
    <row r="8646" spans="1:3" hidden="1" x14ac:dyDescent="0.25">
      <c r="A8646">
        <v>8645</v>
      </c>
      <c r="B8646" s="10" t="s">
        <v>11238</v>
      </c>
      <c r="C8646" t="s">
        <v>2361</v>
      </c>
    </row>
    <row r="8647" spans="1:3" hidden="1" x14ac:dyDescent="0.25">
      <c r="A8647">
        <v>8646</v>
      </c>
      <c r="B8647" s="10" t="s">
        <v>11239</v>
      </c>
      <c r="C8647" t="s">
        <v>2362</v>
      </c>
    </row>
    <row r="8648" spans="1:3" hidden="1" x14ac:dyDescent="0.25">
      <c r="A8648">
        <v>8647</v>
      </c>
      <c r="B8648" s="10" t="s">
        <v>11240</v>
      </c>
      <c r="C8648" t="s">
        <v>2363</v>
      </c>
    </row>
    <row r="8649" spans="1:3" hidden="1" x14ac:dyDescent="0.25">
      <c r="A8649">
        <v>8648</v>
      </c>
      <c r="B8649" s="10" t="s">
        <v>11241</v>
      </c>
      <c r="C8649" t="s">
        <v>2364</v>
      </c>
    </row>
    <row r="8650" spans="1:3" hidden="1" x14ac:dyDescent="0.25">
      <c r="A8650">
        <v>8649</v>
      </c>
      <c r="B8650" s="10" t="s">
        <v>11242</v>
      </c>
      <c r="C8650" t="s">
        <v>2365</v>
      </c>
    </row>
    <row r="8651" spans="1:3" hidden="1" x14ac:dyDescent="0.25">
      <c r="A8651">
        <v>8650</v>
      </c>
      <c r="B8651" s="10" t="s">
        <v>11243</v>
      </c>
      <c r="C8651" t="s">
        <v>18311</v>
      </c>
    </row>
    <row r="8652" spans="1:3" hidden="1" x14ac:dyDescent="0.25">
      <c r="A8652">
        <v>8651</v>
      </c>
      <c r="B8652" s="10" t="s">
        <v>11244</v>
      </c>
      <c r="C8652" t="s">
        <v>18312</v>
      </c>
    </row>
    <row r="8653" spans="1:3" hidden="1" x14ac:dyDescent="0.25">
      <c r="A8653">
        <v>8652</v>
      </c>
      <c r="B8653" s="10" t="s">
        <v>11245</v>
      </c>
      <c r="C8653" t="s">
        <v>18313</v>
      </c>
    </row>
    <row r="8654" spans="1:3" hidden="1" x14ac:dyDescent="0.25">
      <c r="A8654">
        <v>8653</v>
      </c>
      <c r="B8654" s="10" t="s">
        <v>11246</v>
      </c>
      <c r="C8654" t="s">
        <v>2366</v>
      </c>
    </row>
    <row r="8655" spans="1:3" hidden="1" x14ac:dyDescent="0.25">
      <c r="A8655">
        <v>8654</v>
      </c>
      <c r="B8655" s="10" t="s">
        <v>11247</v>
      </c>
      <c r="C8655" t="s">
        <v>18314</v>
      </c>
    </row>
    <row r="8656" spans="1:3" hidden="1" x14ac:dyDescent="0.25">
      <c r="A8656">
        <v>8655</v>
      </c>
      <c r="B8656" s="10" t="s">
        <v>11248</v>
      </c>
      <c r="C8656" t="s">
        <v>18315</v>
      </c>
    </row>
    <row r="8657" spans="1:3" hidden="1" x14ac:dyDescent="0.25">
      <c r="A8657">
        <v>8656</v>
      </c>
      <c r="B8657" s="10" t="s">
        <v>11249</v>
      </c>
      <c r="C8657" t="s">
        <v>18316</v>
      </c>
    </row>
    <row r="8658" spans="1:3" hidden="1" x14ac:dyDescent="0.25">
      <c r="A8658">
        <v>8657</v>
      </c>
      <c r="B8658" s="10" t="s">
        <v>11250</v>
      </c>
      <c r="C8658" t="s">
        <v>2367</v>
      </c>
    </row>
    <row r="8659" spans="1:3" hidden="1" x14ac:dyDescent="0.25">
      <c r="A8659">
        <v>8658</v>
      </c>
      <c r="B8659" s="10" t="s">
        <v>11251</v>
      </c>
      <c r="C8659" t="s">
        <v>18317</v>
      </c>
    </row>
    <row r="8660" spans="1:3" hidden="1" x14ac:dyDescent="0.25">
      <c r="A8660">
        <v>8659</v>
      </c>
      <c r="B8660" s="10" t="s">
        <v>11252</v>
      </c>
      <c r="C8660" t="s">
        <v>18318</v>
      </c>
    </row>
    <row r="8661" spans="1:3" hidden="1" x14ac:dyDescent="0.25">
      <c r="A8661">
        <v>8660</v>
      </c>
      <c r="B8661" s="10" t="s">
        <v>11253</v>
      </c>
      <c r="C8661" t="s">
        <v>18319</v>
      </c>
    </row>
    <row r="8662" spans="1:3" hidden="1" x14ac:dyDescent="0.25">
      <c r="A8662">
        <v>8661</v>
      </c>
      <c r="B8662" s="10" t="s">
        <v>11254</v>
      </c>
      <c r="C8662" t="s">
        <v>18320</v>
      </c>
    </row>
    <row r="8663" spans="1:3" hidden="1" x14ac:dyDescent="0.25">
      <c r="A8663">
        <v>8662</v>
      </c>
      <c r="B8663" s="10" t="s">
        <v>11255</v>
      </c>
      <c r="C8663" t="s">
        <v>18321</v>
      </c>
    </row>
    <row r="8664" spans="1:3" hidden="1" x14ac:dyDescent="0.25">
      <c r="A8664">
        <v>8663</v>
      </c>
      <c r="B8664" s="10" t="s">
        <v>11256</v>
      </c>
      <c r="C8664" t="s">
        <v>18322</v>
      </c>
    </row>
    <row r="8665" spans="1:3" hidden="1" x14ac:dyDescent="0.25">
      <c r="A8665">
        <v>8664</v>
      </c>
      <c r="B8665" s="10" t="s">
        <v>11257</v>
      </c>
      <c r="C8665" t="s">
        <v>18323</v>
      </c>
    </row>
    <row r="8666" spans="1:3" hidden="1" x14ac:dyDescent="0.25">
      <c r="A8666">
        <v>8665</v>
      </c>
      <c r="B8666" s="10" t="s">
        <v>11258</v>
      </c>
      <c r="C8666" t="s">
        <v>18324</v>
      </c>
    </row>
    <row r="8667" spans="1:3" hidden="1" x14ac:dyDescent="0.25">
      <c r="A8667">
        <v>8666</v>
      </c>
      <c r="B8667" s="10" t="s">
        <v>11259</v>
      </c>
      <c r="C8667" t="s">
        <v>18325</v>
      </c>
    </row>
    <row r="8668" spans="1:3" hidden="1" x14ac:dyDescent="0.25">
      <c r="A8668">
        <v>8667</v>
      </c>
      <c r="B8668" s="10" t="s">
        <v>11260</v>
      </c>
      <c r="C8668" t="s">
        <v>2368</v>
      </c>
    </row>
    <row r="8669" spans="1:3" hidden="1" x14ac:dyDescent="0.25">
      <c r="A8669">
        <v>8668</v>
      </c>
      <c r="B8669" s="10" t="s">
        <v>11261</v>
      </c>
      <c r="C8669" t="s">
        <v>2369</v>
      </c>
    </row>
    <row r="8670" spans="1:3" hidden="1" x14ac:dyDescent="0.25">
      <c r="A8670">
        <v>8669</v>
      </c>
      <c r="B8670" s="10" t="s">
        <v>11262</v>
      </c>
      <c r="C8670" t="s">
        <v>18326</v>
      </c>
    </row>
    <row r="8671" spans="1:3" hidden="1" x14ac:dyDescent="0.25">
      <c r="A8671">
        <v>8670</v>
      </c>
      <c r="B8671" s="10" t="s">
        <v>11263</v>
      </c>
      <c r="C8671" t="s">
        <v>18327</v>
      </c>
    </row>
    <row r="8672" spans="1:3" hidden="1" x14ac:dyDescent="0.25">
      <c r="A8672">
        <v>8671</v>
      </c>
      <c r="B8672" s="10" t="s">
        <v>11264</v>
      </c>
      <c r="C8672" t="s">
        <v>2370</v>
      </c>
    </row>
    <row r="8673" spans="1:3" hidden="1" x14ac:dyDescent="0.25">
      <c r="A8673">
        <v>8672</v>
      </c>
      <c r="B8673" s="10" t="s">
        <v>11265</v>
      </c>
      <c r="C8673" t="s">
        <v>18328</v>
      </c>
    </row>
    <row r="8674" spans="1:3" hidden="1" x14ac:dyDescent="0.25">
      <c r="A8674">
        <v>8673</v>
      </c>
      <c r="B8674" s="10" t="s">
        <v>11266</v>
      </c>
      <c r="C8674" t="s">
        <v>2371</v>
      </c>
    </row>
    <row r="8675" spans="1:3" hidden="1" x14ac:dyDescent="0.25">
      <c r="A8675">
        <v>8674</v>
      </c>
      <c r="B8675" s="10" t="s">
        <v>11267</v>
      </c>
      <c r="C8675" t="s">
        <v>18329</v>
      </c>
    </row>
    <row r="8676" spans="1:3" hidden="1" x14ac:dyDescent="0.25">
      <c r="A8676">
        <v>8675</v>
      </c>
      <c r="B8676" s="10" t="s">
        <v>11268</v>
      </c>
      <c r="C8676" t="s">
        <v>2372</v>
      </c>
    </row>
    <row r="8677" spans="1:3" hidden="1" x14ac:dyDescent="0.25">
      <c r="A8677">
        <v>8676</v>
      </c>
      <c r="B8677" s="10" t="s">
        <v>11269</v>
      </c>
      <c r="C8677" t="s">
        <v>18330</v>
      </c>
    </row>
    <row r="8678" spans="1:3" hidden="1" x14ac:dyDescent="0.25">
      <c r="A8678">
        <v>8677</v>
      </c>
      <c r="B8678" s="10" t="s">
        <v>11270</v>
      </c>
      <c r="C8678" t="s">
        <v>18331</v>
      </c>
    </row>
    <row r="8679" spans="1:3" hidden="1" x14ac:dyDescent="0.25">
      <c r="A8679">
        <v>8678</v>
      </c>
      <c r="B8679" s="10" t="s">
        <v>11271</v>
      </c>
      <c r="C8679" t="s">
        <v>18332</v>
      </c>
    </row>
    <row r="8680" spans="1:3" hidden="1" x14ac:dyDescent="0.25">
      <c r="A8680">
        <v>8679</v>
      </c>
      <c r="B8680" s="10" t="s">
        <v>11272</v>
      </c>
      <c r="C8680" t="s">
        <v>2375</v>
      </c>
    </row>
    <row r="8681" spans="1:3" hidden="1" x14ac:dyDescent="0.25">
      <c r="A8681">
        <v>8680</v>
      </c>
      <c r="B8681" s="10" t="s">
        <v>11273</v>
      </c>
      <c r="C8681" t="s">
        <v>2373</v>
      </c>
    </row>
    <row r="8682" spans="1:3" hidden="1" x14ac:dyDescent="0.25">
      <c r="A8682">
        <v>8681</v>
      </c>
      <c r="B8682" s="10" t="s">
        <v>11274</v>
      </c>
      <c r="C8682" t="s">
        <v>2374</v>
      </c>
    </row>
    <row r="8683" spans="1:3" hidden="1" x14ac:dyDescent="0.25">
      <c r="A8683">
        <v>8682</v>
      </c>
      <c r="B8683" s="10" t="s">
        <v>11275</v>
      </c>
      <c r="C8683" t="s">
        <v>18333</v>
      </c>
    </row>
    <row r="8684" spans="1:3" hidden="1" x14ac:dyDescent="0.25">
      <c r="A8684">
        <v>8683</v>
      </c>
      <c r="B8684" s="10" t="s">
        <v>11276</v>
      </c>
      <c r="C8684" t="s">
        <v>18334</v>
      </c>
    </row>
    <row r="8685" spans="1:3" hidden="1" x14ac:dyDescent="0.25">
      <c r="A8685">
        <v>8684</v>
      </c>
      <c r="B8685" s="10" t="s">
        <v>11277</v>
      </c>
      <c r="C8685" t="s">
        <v>18335</v>
      </c>
    </row>
    <row r="8686" spans="1:3" hidden="1" x14ac:dyDescent="0.25">
      <c r="A8686">
        <v>8685</v>
      </c>
      <c r="B8686" s="10" t="s">
        <v>11278</v>
      </c>
      <c r="C8686" t="s">
        <v>2376</v>
      </c>
    </row>
    <row r="8687" spans="1:3" hidden="1" x14ac:dyDescent="0.25">
      <c r="A8687">
        <v>8686</v>
      </c>
      <c r="B8687" s="10" t="s">
        <v>11279</v>
      </c>
      <c r="C8687" t="s">
        <v>2377</v>
      </c>
    </row>
    <row r="8688" spans="1:3" hidden="1" x14ac:dyDescent="0.25">
      <c r="A8688">
        <v>8687</v>
      </c>
      <c r="B8688" s="10" t="s">
        <v>11280</v>
      </c>
      <c r="C8688" t="s">
        <v>2378</v>
      </c>
    </row>
    <row r="8689" spans="1:3" hidden="1" x14ac:dyDescent="0.25">
      <c r="A8689">
        <v>8688</v>
      </c>
      <c r="B8689" s="10" t="s">
        <v>11281</v>
      </c>
      <c r="C8689" t="s">
        <v>18336</v>
      </c>
    </row>
    <row r="8690" spans="1:3" hidden="1" x14ac:dyDescent="0.25">
      <c r="A8690">
        <v>8689</v>
      </c>
      <c r="B8690" s="10" t="s">
        <v>11282</v>
      </c>
      <c r="C8690" t="s">
        <v>18337</v>
      </c>
    </row>
    <row r="8691" spans="1:3" hidden="1" x14ac:dyDescent="0.25">
      <c r="A8691">
        <v>8690</v>
      </c>
      <c r="B8691" s="10" t="s">
        <v>11283</v>
      </c>
      <c r="C8691" t="s">
        <v>2379</v>
      </c>
    </row>
    <row r="8692" spans="1:3" hidden="1" x14ac:dyDescent="0.25">
      <c r="A8692">
        <v>8691</v>
      </c>
      <c r="B8692" s="10" t="s">
        <v>11284</v>
      </c>
      <c r="C8692" t="s">
        <v>18338</v>
      </c>
    </row>
    <row r="8693" spans="1:3" hidden="1" x14ac:dyDescent="0.25">
      <c r="A8693">
        <v>8692</v>
      </c>
      <c r="B8693" s="10" t="s">
        <v>11285</v>
      </c>
      <c r="C8693" t="s">
        <v>18339</v>
      </c>
    </row>
    <row r="8694" spans="1:3" hidden="1" x14ac:dyDescent="0.25">
      <c r="A8694">
        <v>8693</v>
      </c>
      <c r="B8694" s="10" t="s">
        <v>11286</v>
      </c>
      <c r="C8694" t="s">
        <v>2380</v>
      </c>
    </row>
    <row r="8695" spans="1:3" hidden="1" x14ac:dyDescent="0.25">
      <c r="A8695">
        <v>8694</v>
      </c>
      <c r="B8695" s="10" t="s">
        <v>11287</v>
      </c>
      <c r="C8695" t="s">
        <v>2381</v>
      </c>
    </row>
    <row r="8696" spans="1:3" hidden="1" x14ac:dyDescent="0.25">
      <c r="A8696">
        <v>8695</v>
      </c>
      <c r="B8696" s="10" t="s">
        <v>11288</v>
      </c>
      <c r="C8696" t="s">
        <v>2382</v>
      </c>
    </row>
    <row r="8697" spans="1:3" hidden="1" x14ac:dyDescent="0.25">
      <c r="A8697">
        <v>8696</v>
      </c>
      <c r="B8697" s="10" t="s">
        <v>11289</v>
      </c>
      <c r="C8697" t="s">
        <v>18340</v>
      </c>
    </row>
    <row r="8698" spans="1:3" hidden="1" x14ac:dyDescent="0.25">
      <c r="A8698">
        <v>8697</v>
      </c>
      <c r="B8698" s="10" t="s">
        <v>11290</v>
      </c>
      <c r="C8698" t="s">
        <v>18341</v>
      </c>
    </row>
    <row r="8699" spans="1:3" hidden="1" x14ac:dyDescent="0.25">
      <c r="A8699">
        <v>8698</v>
      </c>
      <c r="B8699" s="10" t="s">
        <v>11291</v>
      </c>
      <c r="C8699" t="s">
        <v>2383</v>
      </c>
    </row>
    <row r="8700" spans="1:3" hidden="1" x14ac:dyDescent="0.25">
      <c r="A8700">
        <v>8699</v>
      </c>
      <c r="B8700" s="10" t="s">
        <v>11292</v>
      </c>
      <c r="C8700" t="s">
        <v>18342</v>
      </c>
    </row>
    <row r="8701" spans="1:3" hidden="1" x14ac:dyDescent="0.25">
      <c r="A8701">
        <v>8700</v>
      </c>
      <c r="B8701" s="10" t="s">
        <v>11293</v>
      </c>
      <c r="C8701" t="s">
        <v>18343</v>
      </c>
    </row>
    <row r="8702" spans="1:3" hidden="1" x14ac:dyDescent="0.25">
      <c r="A8702">
        <v>8701</v>
      </c>
      <c r="B8702" s="10" t="s">
        <v>11294</v>
      </c>
      <c r="C8702" t="s">
        <v>2384</v>
      </c>
    </row>
    <row r="8703" spans="1:3" hidden="1" x14ac:dyDescent="0.25">
      <c r="A8703">
        <v>8702</v>
      </c>
      <c r="B8703" s="10" t="s">
        <v>11295</v>
      </c>
      <c r="C8703" t="s">
        <v>18344</v>
      </c>
    </row>
    <row r="8704" spans="1:3" hidden="1" x14ac:dyDescent="0.25">
      <c r="A8704">
        <v>8703</v>
      </c>
      <c r="B8704" s="10" t="s">
        <v>11296</v>
      </c>
      <c r="C8704" t="s">
        <v>18345</v>
      </c>
    </row>
    <row r="8705" spans="1:3" hidden="1" x14ac:dyDescent="0.25">
      <c r="A8705">
        <v>8704</v>
      </c>
      <c r="B8705" s="10" t="s">
        <v>11297</v>
      </c>
      <c r="C8705" t="s">
        <v>2385</v>
      </c>
    </row>
    <row r="8706" spans="1:3" hidden="1" x14ac:dyDescent="0.25">
      <c r="A8706">
        <v>8705</v>
      </c>
      <c r="B8706" s="10" t="s">
        <v>11298</v>
      </c>
      <c r="C8706" t="s">
        <v>2386</v>
      </c>
    </row>
    <row r="8707" spans="1:3" hidden="1" x14ac:dyDescent="0.25">
      <c r="A8707">
        <v>8706</v>
      </c>
      <c r="B8707" s="10" t="s">
        <v>11299</v>
      </c>
      <c r="C8707" t="s">
        <v>18346</v>
      </c>
    </row>
    <row r="8708" spans="1:3" hidden="1" x14ac:dyDescent="0.25">
      <c r="A8708">
        <v>8707</v>
      </c>
      <c r="B8708" s="10" t="s">
        <v>11300</v>
      </c>
      <c r="C8708" t="s">
        <v>18347</v>
      </c>
    </row>
    <row r="8709" spans="1:3" hidden="1" x14ac:dyDescent="0.25">
      <c r="A8709">
        <v>8708</v>
      </c>
      <c r="B8709" s="10" t="s">
        <v>11301</v>
      </c>
      <c r="C8709" t="s">
        <v>18348</v>
      </c>
    </row>
    <row r="8710" spans="1:3" hidden="1" x14ac:dyDescent="0.25">
      <c r="A8710">
        <v>8709</v>
      </c>
      <c r="B8710" s="10" t="s">
        <v>11302</v>
      </c>
      <c r="C8710" t="s">
        <v>18349</v>
      </c>
    </row>
    <row r="8711" spans="1:3" hidden="1" x14ac:dyDescent="0.25">
      <c r="A8711">
        <v>8710</v>
      </c>
      <c r="B8711" s="10" t="s">
        <v>11303</v>
      </c>
      <c r="C8711" t="s">
        <v>18350</v>
      </c>
    </row>
    <row r="8712" spans="1:3" hidden="1" x14ac:dyDescent="0.25">
      <c r="A8712">
        <v>8711</v>
      </c>
      <c r="B8712" s="10" t="s">
        <v>11304</v>
      </c>
      <c r="C8712" t="s">
        <v>18351</v>
      </c>
    </row>
    <row r="8713" spans="1:3" hidden="1" x14ac:dyDescent="0.25">
      <c r="A8713">
        <v>8712</v>
      </c>
      <c r="B8713" s="10" t="s">
        <v>11305</v>
      </c>
      <c r="C8713" t="s">
        <v>18352</v>
      </c>
    </row>
    <row r="8714" spans="1:3" hidden="1" x14ac:dyDescent="0.25">
      <c r="A8714">
        <v>8713</v>
      </c>
      <c r="B8714" s="10" t="s">
        <v>11306</v>
      </c>
      <c r="C8714" t="s">
        <v>18353</v>
      </c>
    </row>
    <row r="8715" spans="1:3" hidden="1" x14ac:dyDescent="0.25">
      <c r="A8715">
        <v>8714</v>
      </c>
      <c r="B8715" s="10" t="s">
        <v>11307</v>
      </c>
      <c r="C8715" t="s">
        <v>18354</v>
      </c>
    </row>
    <row r="8716" spans="1:3" hidden="1" x14ac:dyDescent="0.25">
      <c r="A8716">
        <v>8715</v>
      </c>
      <c r="B8716" s="10" t="s">
        <v>11308</v>
      </c>
      <c r="C8716" t="s">
        <v>2387</v>
      </c>
    </row>
    <row r="8717" spans="1:3" hidden="1" x14ac:dyDescent="0.25">
      <c r="A8717">
        <v>8716</v>
      </c>
      <c r="B8717" s="10" t="s">
        <v>11309</v>
      </c>
      <c r="C8717" t="s">
        <v>18355</v>
      </c>
    </row>
    <row r="8718" spans="1:3" hidden="1" x14ac:dyDescent="0.25">
      <c r="A8718">
        <v>8717</v>
      </c>
      <c r="B8718" s="10" t="s">
        <v>11310</v>
      </c>
      <c r="C8718" t="s">
        <v>2388</v>
      </c>
    </row>
    <row r="8719" spans="1:3" hidden="1" x14ac:dyDescent="0.25">
      <c r="A8719">
        <v>8718</v>
      </c>
      <c r="B8719" s="10" t="s">
        <v>11311</v>
      </c>
      <c r="C8719" t="s">
        <v>18356</v>
      </c>
    </row>
    <row r="8720" spans="1:3" hidden="1" x14ac:dyDescent="0.25">
      <c r="A8720">
        <v>8719</v>
      </c>
      <c r="B8720" s="10" t="s">
        <v>11312</v>
      </c>
      <c r="C8720" t="s">
        <v>18357</v>
      </c>
    </row>
    <row r="8721" spans="1:3" hidden="1" x14ac:dyDescent="0.25">
      <c r="A8721">
        <v>8720</v>
      </c>
      <c r="B8721" s="10" t="s">
        <v>11313</v>
      </c>
      <c r="C8721" t="s">
        <v>18358</v>
      </c>
    </row>
    <row r="8722" spans="1:3" hidden="1" x14ac:dyDescent="0.25">
      <c r="A8722">
        <v>8721</v>
      </c>
      <c r="B8722" s="10" t="s">
        <v>11314</v>
      </c>
      <c r="C8722" t="s">
        <v>18359</v>
      </c>
    </row>
    <row r="8723" spans="1:3" hidden="1" x14ac:dyDescent="0.25">
      <c r="A8723">
        <v>8722</v>
      </c>
      <c r="B8723" s="10" t="s">
        <v>11315</v>
      </c>
      <c r="C8723" t="s">
        <v>18360</v>
      </c>
    </row>
    <row r="8724" spans="1:3" hidden="1" x14ac:dyDescent="0.25">
      <c r="A8724">
        <v>8723</v>
      </c>
      <c r="B8724" s="10" t="s">
        <v>11316</v>
      </c>
      <c r="C8724" t="s">
        <v>18361</v>
      </c>
    </row>
    <row r="8725" spans="1:3" hidden="1" x14ac:dyDescent="0.25">
      <c r="A8725">
        <v>8724</v>
      </c>
      <c r="B8725" s="10" t="s">
        <v>11317</v>
      </c>
      <c r="C8725" t="s">
        <v>18362</v>
      </c>
    </row>
    <row r="8726" spans="1:3" hidden="1" x14ac:dyDescent="0.25">
      <c r="A8726">
        <v>8725</v>
      </c>
      <c r="B8726" s="10" t="s">
        <v>11318</v>
      </c>
      <c r="C8726" t="s">
        <v>18363</v>
      </c>
    </row>
    <row r="8727" spans="1:3" hidden="1" x14ac:dyDescent="0.25">
      <c r="A8727">
        <v>8726</v>
      </c>
      <c r="B8727" s="10" t="s">
        <v>11319</v>
      </c>
      <c r="C8727" t="s">
        <v>18364</v>
      </c>
    </row>
    <row r="8728" spans="1:3" hidden="1" x14ac:dyDescent="0.25">
      <c r="A8728">
        <v>8727</v>
      </c>
      <c r="B8728" s="10" t="s">
        <v>11320</v>
      </c>
      <c r="C8728" t="s">
        <v>18365</v>
      </c>
    </row>
    <row r="8729" spans="1:3" hidden="1" x14ac:dyDescent="0.25">
      <c r="A8729">
        <v>8728</v>
      </c>
      <c r="B8729" s="10" t="s">
        <v>11321</v>
      </c>
      <c r="C8729" t="s">
        <v>18366</v>
      </c>
    </row>
    <row r="8730" spans="1:3" hidden="1" x14ac:dyDescent="0.25">
      <c r="A8730">
        <v>8729</v>
      </c>
      <c r="B8730" s="10" t="s">
        <v>11322</v>
      </c>
      <c r="C8730" t="s">
        <v>18367</v>
      </c>
    </row>
    <row r="8731" spans="1:3" hidden="1" x14ac:dyDescent="0.25">
      <c r="A8731">
        <v>8730</v>
      </c>
      <c r="B8731" s="10" t="s">
        <v>11323</v>
      </c>
      <c r="C8731" t="s">
        <v>18368</v>
      </c>
    </row>
    <row r="8732" spans="1:3" hidden="1" x14ac:dyDescent="0.25">
      <c r="A8732">
        <v>8731</v>
      </c>
      <c r="B8732" s="10" t="s">
        <v>11324</v>
      </c>
      <c r="C8732" t="s">
        <v>2389</v>
      </c>
    </row>
    <row r="8733" spans="1:3" hidden="1" x14ac:dyDescent="0.25">
      <c r="A8733">
        <v>8732</v>
      </c>
      <c r="B8733" s="10" t="s">
        <v>11325</v>
      </c>
      <c r="C8733" t="s">
        <v>2390</v>
      </c>
    </row>
    <row r="8734" spans="1:3" hidden="1" x14ac:dyDescent="0.25">
      <c r="A8734">
        <v>8733</v>
      </c>
      <c r="B8734" s="10" t="s">
        <v>11326</v>
      </c>
      <c r="C8734" t="s">
        <v>2391</v>
      </c>
    </row>
    <row r="8735" spans="1:3" hidden="1" x14ac:dyDescent="0.25">
      <c r="A8735">
        <v>8734</v>
      </c>
      <c r="B8735" s="10" t="s">
        <v>11327</v>
      </c>
      <c r="C8735" t="s">
        <v>18369</v>
      </c>
    </row>
    <row r="8736" spans="1:3" hidden="1" x14ac:dyDescent="0.25">
      <c r="A8736">
        <v>8735</v>
      </c>
      <c r="B8736" s="10" t="s">
        <v>11328</v>
      </c>
      <c r="C8736" t="s">
        <v>18370</v>
      </c>
    </row>
    <row r="8737" spans="1:3" hidden="1" x14ac:dyDescent="0.25">
      <c r="A8737">
        <v>8736</v>
      </c>
      <c r="B8737" s="10" t="s">
        <v>11329</v>
      </c>
      <c r="C8737" t="s">
        <v>18371</v>
      </c>
    </row>
    <row r="8738" spans="1:3" hidden="1" x14ac:dyDescent="0.25">
      <c r="A8738">
        <v>8737</v>
      </c>
      <c r="B8738" s="10" t="s">
        <v>11330</v>
      </c>
      <c r="C8738" t="s">
        <v>2392</v>
      </c>
    </row>
    <row r="8739" spans="1:3" hidden="1" x14ac:dyDescent="0.25">
      <c r="A8739">
        <v>8738</v>
      </c>
      <c r="B8739" s="10" t="s">
        <v>11331</v>
      </c>
      <c r="C8739" t="s">
        <v>18372</v>
      </c>
    </row>
    <row r="8740" spans="1:3" hidden="1" x14ac:dyDescent="0.25">
      <c r="A8740">
        <v>8739</v>
      </c>
      <c r="B8740" s="10" t="s">
        <v>11332</v>
      </c>
      <c r="C8740" t="s">
        <v>18373</v>
      </c>
    </row>
    <row r="8741" spans="1:3" hidden="1" x14ac:dyDescent="0.25">
      <c r="A8741">
        <v>8740</v>
      </c>
      <c r="B8741" s="10" t="s">
        <v>11333</v>
      </c>
      <c r="C8741" t="s">
        <v>18374</v>
      </c>
    </row>
    <row r="8742" spans="1:3" hidden="1" x14ac:dyDescent="0.25">
      <c r="A8742">
        <v>8741</v>
      </c>
      <c r="B8742" s="10" t="s">
        <v>11334</v>
      </c>
      <c r="C8742" t="s">
        <v>18375</v>
      </c>
    </row>
    <row r="8743" spans="1:3" hidden="1" x14ac:dyDescent="0.25">
      <c r="A8743">
        <v>8742</v>
      </c>
      <c r="B8743" s="10" t="s">
        <v>11335</v>
      </c>
      <c r="C8743" t="s">
        <v>18376</v>
      </c>
    </row>
    <row r="8744" spans="1:3" hidden="1" x14ac:dyDescent="0.25">
      <c r="A8744">
        <v>8743</v>
      </c>
      <c r="B8744" s="10" t="s">
        <v>11336</v>
      </c>
      <c r="C8744" t="s">
        <v>2393</v>
      </c>
    </row>
    <row r="8745" spans="1:3" hidden="1" x14ac:dyDescent="0.25">
      <c r="A8745">
        <v>8744</v>
      </c>
      <c r="B8745" s="10" t="s">
        <v>11337</v>
      </c>
      <c r="C8745" t="s">
        <v>18377</v>
      </c>
    </row>
    <row r="8746" spans="1:3" hidden="1" x14ac:dyDescent="0.25">
      <c r="A8746">
        <v>8745</v>
      </c>
      <c r="B8746" s="10" t="s">
        <v>11338</v>
      </c>
      <c r="C8746" t="s">
        <v>18378</v>
      </c>
    </row>
    <row r="8747" spans="1:3" hidden="1" x14ac:dyDescent="0.25">
      <c r="A8747">
        <v>8746</v>
      </c>
      <c r="B8747" s="10" t="s">
        <v>11339</v>
      </c>
      <c r="C8747" t="s">
        <v>18379</v>
      </c>
    </row>
    <row r="8748" spans="1:3" hidden="1" x14ac:dyDescent="0.25">
      <c r="A8748">
        <v>8747</v>
      </c>
      <c r="B8748" s="10" t="s">
        <v>11340</v>
      </c>
      <c r="C8748" t="s">
        <v>18380</v>
      </c>
    </row>
    <row r="8749" spans="1:3" hidden="1" x14ac:dyDescent="0.25">
      <c r="A8749">
        <v>8748</v>
      </c>
      <c r="B8749" s="10" t="s">
        <v>11341</v>
      </c>
      <c r="C8749" t="s">
        <v>18381</v>
      </c>
    </row>
    <row r="8750" spans="1:3" hidden="1" x14ac:dyDescent="0.25">
      <c r="A8750">
        <v>8749</v>
      </c>
      <c r="B8750" s="10" t="s">
        <v>11342</v>
      </c>
      <c r="C8750" t="s">
        <v>2394</v>
      </c>
    </row>
    <row r="8751" spans="1:3" hidden="1" x14ac:dyDescent="0.25">
      <c r="A8751">
        <v>8750</v>
      </c>
      <c r="B8751" s="10" t="s">
        <v>11343</v>
      </c>
      <c r="C8751" t="s">
        <v>2395</v>
      </c>
    </row>
    <row r="8752" spans="1:3" hidden="1" x14ac:dyDescent="0.25">
      <c r="A8752">
        <v>8751</v>
      </c>
      <c r="B8752" s="10" t="s">
        <v>11344</v>
      </c>
      <c r="C8752" t="s">
        <v>18382</v>
      </c>
    </row>
    <row r="8753" spans="1:3" hidden="1" x14ac:dyDescent="0.25">
      <c r="A8753">
        <v>8752</v>
      </c>
      <c r="B8753" s="10" t="s">
        <v>11345</v>
      </c>
      <c r="C8753" t="s">
        <v>18383</v>
      </c>
    </row>
    <row r="8754" spans="1:3" hidden="1" x14ac:dyDescent="0.25">
      <c r="A8754">
        <v>8753</v>
      </c>
      <c r="B8754" s="10" t="s">
        <v>11346</v>
      </c>
      <c r="C8754" t="s">
        <v>18384</v>
      </c>
    </row>
    <row r="8755" spans="1:3" hidden="1" x14ac:dyDescent="0.25">
      <c r="A8755">
        <v>8754</v>
      </c>
      <c r="B8755" s="10" t="s">
        <v>11347</v>
      </c>
      <c r="C8755" t="s">
        <v>18385</v>
      </c>
    </row>
    <row r="8756" spans="1:3" hidden="1" x14ac:dyDescent="0.25">
      <c r="A8756">
        <v>8755</v>
      </c>
      <c r="B8756" s="10" t="s">
        <v>11348</v>
      </c>
      <c r="C8756" t="s">
        <v>2396</v>
      </c>
    </row>
    <row r="8757" spans="1:3" hidden="1" x14ac:dyDescent="0.25">
      <c r="A8757">
        <v>8756</v>
      </c>
      <c r="B8757" s="10" t="s">
        <v>11349</v>
      </c>
      <c r="C8757" t="s">
        <v>18386</v>
      </c>
    </row>
    <row r="8758" spans="1:3" hidden="1" x14ac:dyDescent="0.25">
      <c r="A8758">
        <v>8757</v>
      </c>
      <c r="B8758" s="10" t="s">
        <v>11350</v>
      </c>
      <c r="C8758" t="s">
        <v>2397</v>
      </c>
    </row>
    <row r="8759" spans="1:3" hidden="1" x14ac:dyDescent="0.25">
      <c r="A8759">
        <v>8758</v>
      </c>
      <c r="B8759" s="10" t="s">
        <v>11351</v>
      </c>
      <c r="C8759" t="s">
        <v>18387</v>
      </c>
    </row>
    <row r="8760" spans="1:3" hidden="1" x14ac:dyDescent="0.25">
      <c r="A8760">
        <v>8759</v>
      </c>
      <c r="B8760" s="10" t="s">
        <v>11352</v>
      </c>
      <c r="C8760" t="s">
        <v>18388</v>
      </c>
    </row>
    <row r="8761" spans="1:3" hidden="1" x14ac:dyDescent="0.25">
      <c r="A8761">
        <v>8760</v>
      </c>
      <c r="B8761" s="10" t="s">
        <v>11353</v>
      </c>
      <c r="C8761" t="s">
        <v>18389</v>
      </c>
    </row>
    <row r="8762" spans="1:3" hidden="1" x14ac:dyDescent="0.25">
      <c r="A8762">
        <v>8761</v>
      </c>
      <c r="B8762" s="10" t="s">
        <v>11354</v>
      </c>
      <c r="C8762" t="s">
        <v>18390</v>
      </c>
    </row>
    <row r="8763" spans="1:3" hidden="1" x14ac:dyDescent="0.25">
      <c r="A8763">
        <v>8762</v>
      </c>
      <c r="B8763" s="10" t="s">
        <v>11355</v>
      </c>
      <c r="C8763" t="s">
        <v>2398</v>
      </c>
    </row>
    <row r="8764" spans="1:3" hidden="1" x14ac:dyDescent="0.25">
      <c r="A8764">
        <v>8763</v>
      </c>
      <c r="B8764" s="10" t="s">
        <v>11356</v>
      </c>
      <c r="C8764" t="s">
        <v>18391</v>
      </c>
    </row>
    <row r="8765" spans="1:3" hidden="1" x14ac:dyDescent="0.25">
      <c r="A8765">
        <v>8764</v>
      </c>
      <c r="B8765" s="10" t="s">
        <v>11357</v>
      </c>
      <c r="C8765" t="s">
        <v>2399</v>
      </c>
    </row>
    <row r="8766" spans="1:3" hidden="1" x14ac:dyDescent="0.25">
      <c r="A8766">
        <v>8765</v>
      </c>
      <c r="B8766" s="10" t="s">
        <v>11358</v>
      </c>
      <c r="C8766" t="s">
        <v>18392</v>
      </c>
    </row>
    <row r="8767" spans="1:3" hidden="1" x14ac:dyDescent="0.25">
      <c r="A8767">
        <v>8766</v>
      </c>
      <c r="B8767" s="10" t="s">
        <v>11359</v>
      </c>
      <c r="C8767" t="s">
        <v>18393</v>
      </c>
    </row>
    <row r="8768" spans="1:3" hidden="1" x14ac:dyDescent="0.25">
      <c r="A8768">
        <v>8767</v>
      </c>
      <c r="B8768" s="10" t="s">
        <v>11360</v>
      </c>
      <c r="C8768" t="s">
        <v>18394</v>
      </c>
    </row>
    <row r="8769" spans="1:3" hidden="1" x14ac:dyDescent="0.25">
      <c r="A8769">
        <v>8768</v>
      </c>
      <c r="B8769" s="10" t="s">
        <v>11361</v>
      </c>
      <c r="C8769" t="s">
        <v>18395</v>
      </c>
    </row>
    <row r="8770" spans="1:3" hidden="1" x14ac:dyDescent="0.25">
      <c r="A8770">
        <v>8769</v>
      </c>
      <c r="B8770" s="10" t="s">
        <v>11362</v>
      </c>
      <c r="C8770" t="s">
        <v>18396</v>
      </c>
    </row>
    <row r="8771" spans="1:3" hidden="1" x14ac:dyDescent="0.25">
      <c r="A8771">
        <v>8770</v>
      </c>
      <c r="B8771" s="10" t="s">
        <v>11363</v>
      </c>
      <c r="C8771" t="s">
        <v>18397</v>
      </c>
    </row>
    <row r="8772" spans="1:3" hidden="1" x14ac:dyDescent="0.25">
      <c r="A8772">
        <v>8771</v>
      </c>
      <c r="B8772" s="10" t="s">
        <v>11364</v>
      </c>
      <c r="C8772" t="s">
        <v>18398</v>
      </c>
    </row>
    <row r="8773" spans="1:3" hidden="1" x14ac:dyDescent="0.25">
      <c r="A8773">
        <v>8772</v>
      </c>
      <c r="B8773" s="10" t="s">
        <v>11365</v>
      </c>
      <c r="C8773" t="s">
        <v>18399</v>
      </c>
    </row>
    <row r="8774" spans="1:3" hidden="1" x14ac:dyDescent="0.25">
      <c r="A8774">
        <v>8773</v>
      </c>
      <c r="B8774" s="10" t="s">
        <v>11366</v>
      </c>
      <c r="C8774" t="s">
        <v>18400</v>
      </c>
    </row>
    <row r="8775" spans="1:3" hidden="1" x14ac:dyDescent="0.25">
      <c r="A8775">
        <v>8774</v>
      </c>
      <c r="B8775" s="10" t="s">
        <v>11367</v>
      </c>
      <c r="C8775" t="s">
        <v>18401</v>
      </c>
    </row>
    <row r="8776" spans="1:3" hidden="1" x14ac:dyDescent="0.25">
      <c r="A8776">
        <v>8775</v>
      </c>
      <c r="B8776" s="10" t="s">
        <v>11368</v>
      </c>
      <c r="C8776" t="s">
        <v>18402</v>
      </c>
    </row>
    <row r="8777" spans="1:3" hidden="1" x14ac:dyDescent="0.25">
      <c r="A8777">
        <v>8776</v>
      </c>
      <c r="B8777" s="10" t="s">
        <v>11369</v>
      </c>
      <c r="C8777" t="s">
        <v>18403</v>
      </c>
    </row>
    <row r="8778" spans="1:3" hidden="1" x14ac:dyDescent="0.25">
      <c r="A8778">
        <v>8777</v>
      </c>
      <c r="B8778" s="10" t="s">
        <v>11370</v>
      </c>
      <c r="C8778" t="s">
        <v>18404</v>
      </c>
    </row>
    <row r="8779" spans="1:3" hidden="1" x14ac:dyDescent="0.25">
      <c r="A8779">
        <v>8778</v>
      </c>
      <c r="B8779" s="10" t="s">
        <v>11371</v>
      </c>
      <c r="C8779" t="s">
        <v>18405</v>
      </c>
    </row>
    <row r="8780" spans="1:3" hidden="1" x14ac:dyDescent="0.25">
      <c r="A8780">
        <v>8779</v>
      </c>
      <c r="B8780" s="10" t="s">
        <v>11372</v>
      </c>
      <c r="C8780" t="s">
        <v>18406</v>
      </c>
    </row>
    <row r="8781" spans="1:3" hidden="1" x14ac:dyDescent="0.25">
      <c r="A8781">
        <v>8780</v>
      </c>
      <c r="B8781" s="10" t="s">
        <v>11373</v>
      </c>
      <c r="C8781" t="s">
        <v>18407</v>
      </c>
    </row>
    <row r="8782" spans="1:3" hidden="1" x14ac:dyDescent="0.25">
      <c r="A8782">
        <v>8781</v>
      </c>
      <c r="B8782" s="10" t="s">
        <v>11374</v>
      </c>
      <c r="C8782" t="s">
        <v>18408</v>
      </c>
    </row>
    <row r="8783" spans="1:3" hidden="1" x14ac:dyDescent="0.25">
      <c r="A8783">
        <v>8782</v>
      </c>
      <c r="B8783" s="10" t="s">
        <v>11375</v>
      </c>
      <c r="C8783" t="s">
        <v>18409</v>
      </c>
    </row>
    <row r="8784" spans="1:3" hidden="1" x14ac:dyDescent="0.25">
      <c r="A8784">
        <v>8783</v>
      </c>
      <c r="B8784" s="10" t="s">
        <v>11376</v>
      </c>
      <c r="C8784" t="s">
        <v>18410</v>
      </c>
    </row>
    <row r="8785" spans="1:3" hidden="1" x14ac:dyDescent="0.25">
      <c r="A8785">
        <v>8784</v>
      </c>
      <c r="B8785" s="10" t="s">
        <v>11377</v>
      </c>
      <c r="C8785" t="s">
        <v>18411</v>
      </c>
    </row>
    <row r="8786" spans="1:3" hidden="1" x14ac:dyDescent="0.25">
      <c r="A8786">
        <v>8785</v>
      </c>
      <c r="B8786" s="10" t="s">
        <v>11378</v>
      </c>
      <c r="C8786" t="s">
        <v>18412</v>
      </c>
    </row>
    <row r="8787" spans="1:3" hidden="1" x14ac:dyDescent="0.25">
      <c r="A8787">
        <v>8786</v>
      </c>
      <c r="B8787" s="10" t="s">
        <v>11379</v>
      </c>
      <c r="C8787" t="s">
        <v>18413</v>
      </c>
    </row>
    <row r="8788" spans="1:3" hidden="1" x14ac:dyDescent="0.25">
      <c r="A8788">
        <v>8787</v>
      </c>
      <c r="B8788" s="10" t="s">
        <v>11380</v>
      </c>
      <c r="C8788" t="s">
        <v>18414</v>
      </c>
    </row>
    <row r="8789" spans="1:3" hidden="1" x14ac:dyDescent="0.25">
      <c r="A8789">
        <v>8788</v>
      </c>
      <c r="B8789" s="10" t="s">
        <v>11381</v>
      </c>
      <c r="C8789" t="s">
        <v>18415</v>
      </c>
    </row>
    <row r="8790" spans="1:3" hidden="1" x14ac:dyDescent="0.25">
      <c r="A8790">
        <v>8789</v>
      </c>
      <c r="B8790" s="10" t="s">
        <v>11382</v>
      </c>
      <c r="C8790" t="s">
        <v>18416</v>
      </c>
    </row>
    <row r="8791" spans="1:3" hidden="1" x14ac:dyDescent="0.25">
      <c r="A8791">
        <v>8790</v>
      </c>
      <c r="B8791" s="10" t="s">
        <v>11383</v>
      </c>
      <c r="C8791" t="s">
        <v>18417</v>
      </c>
    </row>
    <row r="8792" spans="1:3" hidden="1" x14ac:dyDescent="0.25">
      <c r="A8792">
        <v>8791</v>
      </c>
      <c r="B8792" s="10" t="s">
        <v>11384</v>
      </c>
      <c r="C8792" t="s">
        <v>18418</v>
      </c>
    </row>
    <row r="8793" spans="1:3" hidden="1" x14ac:dyDescent="0.25">
      <c r="A8793">
        <v>8792</v>
      </c>
      <c r="B8793" s="10" t="s">
        <v>11385</v>
      </c>
      <c r="C8793" t="s">
        <v>18419</v>
      </c>
    </row>
    <row r="8794" spans="1:3" hidden="1" x14ac:dyDescent="0.25">
      <c r="A8794">
        <v>8793</v>
      </c>
      <c r="B8794" s="10" t="s">
        <v>11386</v>
      </c>
      <c r="C8794" t="s">
        <v>18420</v>
      </c>
    </row>
    <row r="8795" spans="1:3" hidden="1" x14ac:dyDescent="0.25">
      <c r="A8795">
        <v>8794</v>
      </c>
      <c r="B8795" s="10" t="s">
        <v>11387</v>
      </c>
      <c r="C8795" t="s">
        <v>18421</v>
      </c>
    </row>
    <row r="8796" spans="1:3" hidden="1" x14ac:dyDescent="0.25">
      <c r="A8796">
        <v>8795</v>
      </c>
      <c r="B8796" s="10" t="s">
        <v>11388</v>
      </c>
      <c r="C8796" t="s">
        <v>18422</v>
      </c>
    </row>
    <row r="8797" spans="1:3" hidden="1" x14ac:dyDescent="0.25">
      <c r="A8797">
        <v>8796</v>
      </c>
      <c r="B8797" s="10" t="s">
        <v>11389</v>
      </c>
      <c r="C8797" t="s">
        <v>18423</v>
      </c>
    </row>
    <row r="8798" spans="1:3" hidden="1" x14ac:dyDescent="0.25">
      <c r="A8798">
        <v>8797</v>
      </c>
      <c r="B8798" s="10" t="s">
        <v>11390</v>
      </c>
      <c r="C8798" t="s">
        <v>18424</v>
      </c>
    </row>
    <row r="8799" spans="1:3" hidden="1" x14ac:dyDescent="0.25">
      <c r="A8799">
        <v>8798</v>
      </c>
      <c r="B8799" s="10" t="s">
        <v>11391</v>
      </c>
      <c r="C8799" t="s">
        <v>2400</v>
      </c>
    </row>
    <row r="8800" spans="1:3" hidden="1" x14ac:dyDescent="0.25">
      <c r="A8800">
        <v>8799</v>
      </c>
      <c r="B8800" s="10" t="s">
        <v>11392</v>
      </c>
      <c r="C8800" t="s">
        <v>2401</v>
      </c>
    </row>
    <row r="8801" spans="1:3" hidden="1" x14ac:dyDescent="0.25">
      <c r="A8801">
        <v>8800</v>
      </c>
      <c r="B8801" s="10" t="s">
        <v>11393</v>
      </c>
      <c r="C8801" t="s">
        <v>18425</v>
      </c>
    </row>
    <row r="8802" spans="1:3" hidden="1" x14ac:dyDescent="0.25">
      <c r="A8802">
        <v>8801</v>
      </c>
      <c r="B8802" s="10" t="s">
        <v>11394</v>
      </c>
      <c r="C8802" t="s">
        <v>18426</v>
      </c>
    </row>
    <row r="8803" spans="1:3" hidden="1" x14ac:dyDescent="0.25">
      <c r="A8803">
        <v>8802</v>
      </c>
      <c r="B8803" s="10" t="s">
        <v>11395</v>
      </c>
      <c r="C8803" t="s">
        <v>18427</v>
      </c>
    </row>
    <row r="8804" spans="1:3" hidden="1" x14ac:dyDescent="0.25">
      <c r="A8804">
        <v>8803</v>
      </c>
      <c r="B8804" s="10" t="s">
        <v>11396</v>
      </c>
      <c r="C8804" t="s">
        <v>2402</v>
      </c>
    </row>
    <row r="8805" spans="1:3" hidden="1" x14ac:dyDescent="0.25">
      <c r="A8805">
        <v>8804</v>
      </c>
      <c r="B8805" s="10" t="s">
        <v>11397</v>
      </c>
      <c r="C8805" t="s">
        <v>2403</v>
      </c>
    </row>
    <row r="8806" spans="1:3" hidden="1" x14ac:dyDescent="0.25">
      <c r="A8806">
        <v>8805</v>
      </c>
      <c r="B8806" s="10" t="s">
        <v>11398</v>
      </c>
      <c r="C8806" t="s">
        <v>2404</v>
      </c>
    </row>
    <row r="8807" spans="1:3" hidden="1" x14ac:dyDescent="0.25">
      <c r="A8807">
        <v>8806</v>
      </c>
      <c r="B8807" s="10" t="s">
        <v>11399</v>
      </c>
      <c r="C8807" t="s">
        <v>107</v>
      </c>
    </row>
    <row r="8808" spans="1:3" hidden="1" x14ac:dyDescent="0.25">
      <c r="A8808">
        <v>8807</v>
      </c>
      <c r="B8808" s="10" t="s">
        <v>11400</v>
      </c>
      <c r="C8808" t="s">
        <v>2405</v>
      </c>
    </row>
    <row r="8809" spans="1:3" hidden="1" x14ac:dyDescent="0.25">
      <c r="A8809">
        <v>8808</v>
      </c>
      <c r="B8809" s="10" t="s">
        <v>11401</v>
      </c>
      <c r="C8809" t="s">
        <v>18428</v>
      </c>
    </row>
    <row r="8810" spans="1:3" hidden="1" x14ac:dyDescent="0.25">
      <c r="A8810">
        <v>8809</v>
      </c>
      <c r="B8810" s="10" t="s">
        <v>11402</v>
      </c>
      <c r="C8810" t="s">
        <v>18429</v>
      </c>
    </row>
    <row r="8811" spans="1:3" hidden="1" x14ac:dyDescent="0.25">
      <c r="A8811">
        <v>8810</v>
      </c>
      <c r="B8811" s="10" t="s">
        <v>11403</v>
      </c>
      <c r="C8811" t="s">
        <v>2406</v>
      </c>
    </row>
    <row r="8812" spans="1:3" hidden="1" x14ac:dyDescent="0.25">
      <c r="A8812">
        <v>8811</v>
      </c>
      <c r="B8812" s="10" t="s">
        <v>11404</v>
      </c>
      <c r="C8812" t="s">
        <v>18430</v>
      </c>
    </row>
    <row r="8813" spans="1:3" hidden="1" x14ac:dyDescent="0.25">
      <c r="A8813">
        <v>8812</v>
      </c>
      <c r="B8813" s="10" t="s">
        <v>11405</v>
      </c>
      <c r="C8813" t="s">
        <v>2407</v>
      </c>
    </row>
    <row r="8814" spans="1:3" hidden="1" x14ac:dyDescent="0.25">
      <c r="A8814">
        <v>8813</v>
      </c>
      <c r="B8814" s="10" t="s">
        <v>11406</v>
      </c>
      <c r="C8814" t="s">
        <v>18431</v>
      </c>
    </row>
    <row r="8815" spans="1:3" hidden="1" x14ac:dyDescent="0.25">
      <c r="A8815">
        <v>8814</v>
      </c>
      <c r="B8815" s="10" t="s">
        <v>11407</v>
      </c>
      <c r="C8815" t="s">
        <v>18432</v>
      </c>
    </row>
    <row r="8816" spans="1:3" hidden="1" x14ac:dyDescent="0.25">
      <c r="A8816">
        <v>8815</v>
      </c>
      <c r="B8816" s="10" t="s">
        <v>11408</v>
      </c>
      <c r="C8816" t="s">
        <v>2408</v>
      </c>
    </row>
    <row r="8817" spans="1:3" hidden="1" x14ac:dyDescent="0.25">
      <c r="A8817">
        <v>8816</v>
      </c>
      <c r="B8817" s="10" t="s">
        <v>11409</v>
      </c>
      <c r="C8817" t="s">
        <v>18433</v>
      </c>
    </row>
    <row r="8818" spans="1:3" hidden="1" x14ac:dyDescent="0.25">
      <c r="A8818">
        <v>8817</v>
      </c>
      <c r="B8818" s="10" t="s">
        <v>11410</v>
      </c>
      <c r="C8818" t="s">
        <v>18434</v>
      </c>
    </row>
    <row r="8819" spans="1:3" hidden="1" x14ac:dyDescent="0.25">
      <c r="A8819">
        <v>8818</v>
      </c>
      <c r="B8819" s="10" t="s">
        <v>11411</v>
      </c>
      <c r="C8819" t="s">
        <v>18435</v>
      </c>
    </row>
    <row r="8820" spans="1:3" hidden="1" x14ac:dyDescent="0.25">
      <c r="A8820">
        <v>8819</v>
      </c>
      <c r="B8820" s="10" t="s">
        <v>11412</v>
      </c>
      <c r="C8820" t="s">
        <v>18436</v>
      </c>
    </row>
    <row r="8821" spans="1:3" hidden="1" x14ac:dyDescent="0.25">
      <c r="A8821">
        <v>8820</v>
      </c>
      <c r="B8821" s="10" t="s">
        <v>11413</v>
      </c>
      <c r="C8821" t="s">
        <v>18437</v>
      </c>
    </row>
    <row r="8822" spans="1:3" hidden="1" x14ac:dyDescent="0.25">
      <c r="A8822">
        <v>8821</v>
      </c>
      <c r="B8822" s="10" t="s">
        <v>11414</v>
      </c>
      <c r="C8822" t="s">
        <v>18438</v>
      </c>
    </row>
    <row r="8823" spans="1:3" hidden="1" x14ac:dyDescent="0.25">
      <c r="A8823">
        <v>8822</v>
      </c>
      <c r="B8823" s="10" t="s">
        <v>11415</v>
      </c>
      <c r="C8823" t="s">
        <v>18439</v>
      </c>
    </row>
    <row r="8824" spans="1:3" hidden="1" x14ac:dyDescent="0.25">
      <c r="A8824">
        <v>8823</v>
      </c>
      <c r="B8824" s="10" t="s">
        <v>11416</v>
      </c>
      <c r="C8824" t="s">
        <v>18440</v>
      </c>
    </row>
    <row r="8825" spans="1:3" hidden="1" x14ac:dyDescent="0.25">
      <c r="A8825">
        <v>8824</v>
      </c>
      <c r="B8825" s="10" t="s">
        <v>11417</v>
      </c>
      <c r="C8825" t="s">
        <v>18441</v>
      </c>
    </row>
    <row r="8826" spans="1:3" hidden="1" x14ac:dyDescent="0.25">
      <c r="A8826">
        <v>8825</v>
      </c>
      <c r="B8826" s="10" t="s">
        <v>11418</v>
      </c>
      <c r="C8826" t="s">
        <v>18442</v>
      </c>
    </row>
    <row r="8827" spans="1:3" hidden="1" x14ac:dyDescent="0.25">
      <c r="A8827">
        <v>8826</v>
      </c>
      <c r="B8827" s="10" t="s">
        <v>11419</v>
      </c>
      <c r="C8827" t="s">
        <v>18443</v>
      </c>
    </row>
    <row r="8828" spans="1:3" hidden="1" x14ac:dyDescent="0.25">
      <c r="A8828">
        <v>8827</v>
      </c>
      <c r="B8828" s="10" t="s">
        <v>11420</v>
      </c>
      <c r="C8828" t="s">
        <v>18444</v>
      </c>
    </row>
    <row r="8829" spans="1:3" hidden="1" x14ac:dyDescent="0.25">
      <c r="A8829">
        <v>8828</v>
      </c>
      <c r="B8829" s="10" t="s">
        <v>11421</v>
      </c>
      <c r="C8829" t="s">
        <v>18445</v>
      </c>
    </row>
    <row r="8830" spans="1:3" hidden="1" x14ac:dyDescent="0.25">
      <c r="A8830">
        <v>8829</v>
      </c>
      <c r="B8830" s="10" t="s">
        <v>11422</v>
      </c>
      <c r="C8830" t="s">
        <v>18446</v>
      </c>
    </row>
    <row r="8831" spans="1:3" hidden="1" x14ac:dyDescent="0.25">
      <c r="A8831">
        <v>8830</v>
      </c>
      <c r="B8831" s="10" t="s">
        <v>11423</v>
      </c>
      <c r="C8831" t="s">
        <v>18447</v>
      </c>
    </row>
    <row r="8832" spans="1:3" hidden="1" x14ac:dyDescent="0.25">
      <c r="A8832">
        <v>8831</v>
      </c>
      <c r="B8832" s="10" t="s">
        <v>11424</v>
      </c>
      <c r="C8832" t="s">
        <v>18448</v>
      </c>
    </row>
    <row r="8833" spans="1:3" hidden="1" x14ac:dyDescent="0.25">
      <c r="A8833">
        <v>8832</v>
      </c>
      <c r="B8833" s="10" t="s">
        <v>11425</v>
      </c>
      <c r="C8833" t="s">
        <v>18449</v>
      </c>
    </row>
    <row r="8834" spans="1:3" hidden="1" x14ac:dyDescent="0.25">
      <c r="A8834">
        <v>8833</v>
      </c>
      <c r="B8834" s="10" t="s">
        <v>11426</v>
      </c>
      <c r="C8834" t="s">
        <v>18450</v>
      </c>
    </row>
    <row r="8835" spans="1:3" hidden="1" x14ac:dyDescent="0.25">
      <c r="A8835">
        <v>8834</v>
      </c>
      <c r="B8835" s="10" t="s">
        <v>11427</v>
      </c>
      <c r="C8835" t="s">
        <v>2409</v>
      </c>
    </row>
    <row r="8836" spans="1:3" hidden="1" x14ac:dyDescent="0.25">
      <c r="A8836">
        <v>8835</v>
      </c>
      <c r="B8836" s="10" t="s">
        <v>11428</v>
      </c>
      <c r="C8836" t="s">
        <v>2410</v>
      </c>
    </row>
    <row r="8837" spans="1:3" hidden="1" x14ac:dyDescent="0.25">
      <c r="A8837">
        <v>8836</v>
      </c>
      <c r="B8837" s="10" t="s">
        <v>11429</v>
      </c>
      <c r="C8837" t="s">
        <v>2411</v>
      </c>
    </row>
    <row r="8838" spans="1:3" hidden="1" x14ac:dyDescent="0.25">
      <c r="A8838">
        <v>8837</v>
      </c>
      <c r="B8838" s="10" t="s">
        <v>11430</v>
      </c>
      <c r="C8838" t="s">
        <v>2412</v>
      </c>
    </row>
    <row r="8839" spans="1:3" hidden="1" x14ac:dyDescent="0.25">
      <c r="A8839">
        <v>8838</v>
      </c>
      <c r="B8839" s="10" t="s">
        <v>11431</v>
      </c>
      <c r="C8839" t="s">
        <v>18451</v>
      </c>
    </row>
    <row r="8840" spans="1:3" hidden="1" x14ac:dyDescent="0.25">
      <c r="A8840">
        <v>8839</v>
      </c>
      <c r="B8840" s="10" t="s">
        <v>11432</v>
      </c>
      <c r="C8840" t="s">
        <v>2413</v>
      </c>
    </row>
    <row r="8841" spans="1:3" hidden="1" x14ac:dyDescent="0.25">
      <c r="A8841">
        <v>8840</v>
      </c>
      <c r="B8841" s="10" t="s">
        <v>11433</v>
      </c>
      <c r="C8841" t="s">
        <v>18452</v>
      </c>
    </row>
    <row r="8842" spans="1:3" hidden="1" x14ac:dyDescent="0.25">
      <c r="A8842">
        <v>8841</v>
      </c>
      <c r="B8842" s="10" t="s">
        <v>11434</v>
      </c>
      <c r="C8842" t="s">
        <v>18453</v>
      </c>
    </row>
    <row r="8843" spans="1:3" hidden="1" x14ac:dyDescent="0.25">
      <c r="A8843">
        <v>8842</v>
      </c>
      <c r="B8843" s="10" t="s">
        <v>11435</v>
      </c>
      <c r="C8843" t="s">
        <v>2414</v>
      </c>
    </row>
    <row r="8844" spans="1:3" hidden="1" x14ac:dyDescent="0.25">
      <c r="A8844">
        <v>8843</v>
      </c>
      <c r="B8844" s="10" t="s">
        <v>11436</v>
      </c>
      <c r="C8844" t="s">
        <v>2415</v>
      </c>
    </row>
    <row r="8845" spans="1:3" hidden="1" x14ac:dyDescent="0.25">
      <c r="A8845">
        <v>8844</v>
      </c>
      <c r="B8845" s="10" t="s">
        <v>11437</v>
      </c>
      <c r="C8845" t="s">
        <v>2416</v>
      </c>
    </row>
    <row r="8846" spans="1:3" hidden="1" x14ac:dyDescent="0.25">
      <c r="A8846">
        <v>8845</v>
      </c>
      <c r="B8846" s="10" t="s">
        <v>11438</v>
      </c>
      <c r="C8846" t="s">
        <v>18454</v>
      </c>
    </row>
    <row r="8847" spans="1:3" hidden="1" x14ac:dyDescent="0.25">
      <c r="A8847">
        <v>8846</v>
      </c>
      <c r="B8847" s="10" t="s">
        <v>11439</v>
      </c>
      <c r="C8847" t="s">
        <v>18455</v>
      </c>
    </row>
    <row r="8848" spans="1:3" hidden="1" x14ac:dyDescent="0.25">
      <c r="A8848">
        <v>8847</v>
      </c>
      <c r="B8848" s="10" t="s">
        <v>11440</v>
      </c>
      <c r="C8848" t="s">
        <v>18456</v>
      </c>
    </row>
    <row r="8849" spans="1:3" hidden="1" x14ac:dyDescent="0.25">
      <c r="A8849">
        <v>8848</v>
      </c>
      <c r="B8849" s="10" t="s">
        <v>11441</v>
      </c>
      <c r="C8849" t="s">
        <v>18457</v>
      </c>
    </row>
    <row r="8850" spans="1:3" hidden="1" x14ac:dyDescent="0.25">
      <c r="A8850">
        <v>8849</v>
      </c>
      <c r="B8850" s="10" t="s">
        <v>11442</v>
      </c>
      <c r="C8850" t="s">
        <v>18458</v>
      </c>
    </row>
    <row r="8851" spans="1:3" hidden="1" x14ac:dyDescent="0.25">
      <c r="A8851">
        <v>8850</v>
      </c>
      <c r="B8851" s="10" t="s">
        <v>11443</v>
      </c>
      <c r="C8851" t="s">
        <v>18459</v>
      </c>
    </row>
    <row r="8852" spans="1:3" hidden="1" x14ac:dyDescent="0.25">
      <c r="A8852">
        <v>8851</v>
      </c>
      <c r="B8852" s="10" t="s">
        <v>11444</v>
      </c>
      <c r="C8852" t="s">
        <v>2417</v>
      </c>
    </row>
    <row r="8853" spans="1:3" hidden="1" x14ac:dyDescent="0.25">
      <c r="A8853">
        <v>8852</v>
      </c>
      <c r="B8853" s="10" t="s">
        <v>11445</v>
      </c>
      <c r="C8853" t="s">
        <v>2418</v>
      </c>
    </row>
    <row r="8854" spans="1:3" hidden="1" x14ac:dyDescent="0.25">
      <c r="A8854">
        <v>8853</v>
      </c>
      <c r="B8854" s="10" t="s">
        <v>11446</v>
      </c>
      <c r="C8854" t="s">
        <v>18460</v>
      </c>
    </row>
    <row r="8855" spans="1:3" hidden="1" x14ac:dyDescent="0.25">
      <c r="A8855">
        <v>8854</v>
      </c>
      <c r="B8855" s="10" t="s">
        <v>11447</v>
      </c>
      <c r="C8855" t="s">
        <v>2419</v>
      </c>
    </row>
    <row r="8856" spans="1:3" hidden="1" x14ac:dyDescent="0.25">
      <c r="A8856">
        <v>8855</v>
      </c>
      <c r="B8856" s="10" t="s">
        <v>11448</v>
      </c>
      <c r="C8856" t="s">
        <v>2420</v>
      </c>
    </row>
    <row r="8857" spans="1:3" hidden="1" x14ac:dyDescent="0.25">
      <c r="A8857">
        <v>8856</v>
      </c>
      <c r="B8857" s="10" t="s">
        <v>11449</v>
      </c>
      <c r="C8857" t="s">
        <v>2421</v>
      </c>
    </row>
    <row r="8858" spans="1:3" hidden="1" x14ac:dyDescent="0.25">
      <c r="A8858">
        <v>8857</v>
      </c>
      <c r="B8858" s="10" t="s">
        <v>11450</v>
      </c>
      <c r="C8858" t="s">
        <v>2422</v>
      </c>
    </row>
    <row r="8859" spans="1:3" hidden="1" x14ac:dyDescent="0.25">
      <c r="A8859">
        <v>8858</v>
      </c>
      <c r="B8859" s="10" t="s">
        <v>11451</v>
      </c>
      <c r="C8859" t="s">
        <v>18461</v>
      </c>
    </row>
    <row r="8860" spans="1:3" hidden="1" x14ac:dyDescent="0.25">
      <c r="A8860">
        <v>8859</v>
      </c>
      <c r="B8860" s="10" t="s">
        <v>11452</v>
      </c>
      <c r="C8860" t="s">
        <v>18462</v>
      </c>
    </row>
    <row r="8861" spans="1:3" hidden="1" x14ac:dyDescent="0.25">
      <c r="A8861">
        <v>8860</v>
      </c>
      <c r="B8861" s="10" t="s">
        <v>11453</v>
      </c>
      <c r="C8861" t="s">
        <v>18463</v>
      </c>
    </row>
    <row r="8862" spans="1:3" hidden="1" x14ac:dyDescent="0.25">
      <c r="A8862">
        <v>8861</v>
      </c>
      <c r="B8862" s="10" t="s">
        <v>11454</v>
      </c>
      <c r="C8862" t="s">
        <v>2423</v>
      </c>
    </row>
    <row r="8863" spans="1:3" hidden="1" x14ac:dyDescent="0.25">
      <c r="A8863">
        <v>8862</v>
      </c>
      <c r="B8863" s="10" t="s">
        <v>11455</v>
      </c>
      <c r="C8863" t="s">
        <v>18464</v>
      </c>
    </row>
    <row r="8864" spans="1:3" hidden="1" x14ac:dyDescent="0.25">
      <c r="A8864">
        <v>8863</v>
      </c>
      <c r="B8864" s="10" t="s">
        <v>11456</v>
      </c>
      <c r="C8864" t="s">
        <v>18465</v>
      </c>
    </row>
    <row r="8865" spans="1:3" hidden="1" x14ac:dyDescent="0.25">
      <c r="A8865">
        <v>8864</v>
      </c>
      <c r="B8865" s="10" t="s">
        <v>11457</v>
      </c>
      <c r="C8865" t="s">
        <v>18466</v>
      </c>
    </row>
    <row r="8866" spans="1:3" hidden="1" x14ac:dyDescent="0.25">
      <c r="A8866">
        <v>8865</v>
      </c>
      <c r="B8866" s="10" t="s">
        <v>11458</v>
      </c>
      <c r="C8866" t="s">
        <v>18467</v>
      </c>
    </row>
    <row r="8867" spans="1:3" hidden="1" x14ac:dyDescent="0.25">
      <c r="A8867">
        <v>8866</v>
      </c>
      <c r="B8867" s="10" t="s">
        <v>11459</v>
      </c>
      <c r="C8867" t="s">
        <v>18468</v>
      </c>
    </row>
    <row r="8868" spans="1:3" hidden="1" x14ac:dyDescent="0.25">
      <c r="A8868">
        <v>8867</v>
      </c>
      <c r="B8868" s="10" t="s">
        <v>11460</v>
      </c>
      <c r="C8868" t="s">
        <v>2424</v>
      </c>
    </row>
    <row r="8869" spans="1:3" hidden="1" x14ac:dyDescent="0.25">
      <c r="A8869">
        <v>8868</v>
      </c>
      <c r="B8869" s="10" t="s">
        <v>11461</v>
      </c>
      <c r="C8869" t="s">
        <v>18469</v>
      </c>
    </row>
    <row r="8870" spans="1:3" hidden="1" x14ac:dyDescent="0.25">
      <c r="A8870">
        <v>8869</v>
      </c>
      <c r="B8870" s="10" t="s">
        <v>11462</v>
      </c>
      <c r="C8870" t="s">
        <v>2425</v>
      </c>
    </row>
    <row r="8871" spans="1:3" hidden="1" x14ac:dyDescent="0.25">
      <c r="A8871">
        <v>8870</v>
      </c>
      <c r="B8871" s="10" t="s">
        <v>11463</v>
      </c>
      <c r="C8871" t="s">
        <v>18470</v>
      </c>
    </row>
    <row r="8872" spans="1:3" hidden="1" x14ac:dyDescent="0.25">
      <c r="A8872">
        <v>8871</v>
      </c>
      <c r="B8872" s="10" t="s">
        <v>11464</v>
      </c>
      <c r="C8872" t="s">
        <v>18471</v>
      </c>
    </row>
    <row r="8873" spans="1:3" hidden="1" x14ac:dyDescent="0.25">
      <c r="A8873">
        <v>8872</v>
      </c>
      <c r="B8873" s="10" t="s">
        <v>11465</v>
      </c>
      <c r="C8873" t="s">
        <v>18472</v>
      </c>
    </row>
    <row r="8874" spans="1:3" hidden="1" x14ac:dyDescent="0.25">
      <c r="A8874">
        <v>8873</v>
      </c>
      <c r="B8874" s="10" t="s">
        <v>11466</v>
      </c>
      <c r="C8874" t="s">
        <v>18473</v>
      </c>
    </row>
    <row r="8875" spans="1:3" hidden="1" x14ac:dyDescent="0.25">
      <c r="A8875">
        <v>8874</v>
      </c>
      <c r="B8875" s="10" t="s">
        <v>11467</v>
      </c>
      <c r="C8875" t="s">
        <v>18474</v>
      </c>
    </row>
    <row r="8876" spans="1:3" hidden="1" x14ac:dyDescent="0.25">
      <c r="A8876">
        <v>8875</v>
      </c>
      <c r="B8876" s="10" t="s">
        <v>11468</v>
      </c>
      <c r="C8876" t="s">
        <v>18475</v>
      </c>
    </row>
    <row r="8877" spans="1:3" hidden="1" x14ac:dyDescent="0.25">
      <c r="A8877">
        <v>8876</v>
      </c>
      <c r="B8877" s="10" t="s">
        <v>11469</v>
      </c>
      <c r="C8877" t="s">
        <v>18476</v>
      </c>
    </row>
    <row r="8878" spans="1:3" hidden="1" x14ac:dyDescent="0.25">
      <c r="A8878">
        <v>8877</v>
      </c>
      <c r="B8878" s="10" t="s">
        <v>11470</v>
      </c>
      <c r="C8878" t="s">
        <v>18477</v>
      </c>
    </row>
    <row r="8879" spans="1:3" hidden="1" x14ac:dyDescent="0.25">
      <c r="A8879">
        <v>8878</v>
      </c>
      <c r="B8879" s="10" t="s">
        <v>11471</v>
      </c>
      <c r="C8879" t="s">
        <v>18478</v>
      </c>
    </row>
    <row r="8880" spans="1:3" hidden="1" x14ac:dyDescent="0.25">
      <c r="A8880">
        <v>8879</v>
      </c>
      <c r="B8880" s="10" t="s">
        <v>11472</v>
      </c>
      <c r="C8880" t="s">
        <v>18479</v>
      </c>
    </row>
    <row r="8881" spans="1:3" hidden="1" x14ac:dyDescent="0.25">
      <c r="A8881">
        <v>8880</v>
      </c>
      <c r="B8881" s="10" t="s">
        <v>11473</v>
      </c>
      <c r="C8881" t="s">
        <v>2426</v>
      </c>
    </row>
    <row r="8882" spans="1:3" hidden="1" x14ac:dyDescent="0.25">
      <c r="A8882">
        <v>8881</v>
      </c>
      <c r="B8882" s="10" t="s">
        <v>11474</v>
      </c>
      <c r="C8882" t="s">
        <v>2427</v>
      </c>
    </row>
    <row r="8883" spans="1:3" hidden="1" x14ac:dyDescent="0.25">
      <c r="A8883">
        <v>8882</v>
      </c>
      <c r="B8883" s="10" t="s">
        <v>11475</v>
      </c>
      <c r="C8883" t="s">
        <v>18480</v>
      </c>
    </row>
    <row r="8884" spans="1:3" hidden="1" x14ac:dyDescent="0.25">
      <c r="A8884">
        <v>8883</v>
      </c>
      <c r="B8884" s="10" t="s">
        <v>11476</v>
      </c>
      <c r="C8884" t="s">
        <v>18481</v>
      </c>
    </row>
    <row r="8885" spans="1:3" hidden="1" x14ac:dyDescent="0.25">
      <c r="A8885">
        <v>8884</v>
      </c>
      <c r="B8885" s="10" t="s">
        <v>11477</v>
      </c>
      <c r="C8885" t="s">
        <v>18482</v>
      </c>
    </row>
    <row r="8886" spans="1:3" hidden="1" x14ac:dyDescent="0.25">
      <c r="A8886">
        <v>8885</v>
      </c>
      <c r="B8886" s="10" t="s">
        <v>11478</v>
      </c>
      <c r="C8886" t="s">
        <v>18483</v>
      </c>
    </row>
    <row r="8887" spans="1:3" hidden="1" x14ac:dyDescent="0.25">
      <c r="A8887">
        <v>8886</v>
      </c>
      <c r="B8887" s="10" t="s">
        <v>11479</v>
      </c>
      <c r="C8887" t="s">
        <v>18484</v>
      </c>
    </row>
    <row r="8888" spans="1:3" hidden="1" x14ac:dyDescent="0.25">
      <c r="A8888">
        <v>8887</v>
      </c>
      <c r="B8888" s="10" t="s">
        <v>11480</v>
      </c>
      <c r="C8888" t="s">
        <v>2428</v>
      </c>
    </row>
    <row r="8889" spans="1:3" hidden="1" x14ac:dyDescent="0.25">
      <c r="A8889">
        <v>8888</v>
      </c>
      <c r="B8889" s="10" t="s">
        <v>11481</v>
      </c>
      <c r="C8889" t="s">
        <v>2429</v>
      </c>
    </row>
    <row r="8890" spans="1:3" hidden="1" x14ac:dyDescent="0.25">
      <c r="A8890">
        <v>8889</v>
      </c>
      <c r="B8890" s="10" t="s">
        <v>11482</v>
      </c>
      <c r="C8890" t="s">
        <v>18485</v>
      </c>
    </row>
    <row r="8891" spans="1:3" hidden="1" x14ac:dyDescent="0.25">
      <c r="A8891">
        <v>8890</v>
      </c>
      <c r="B8891" s="10" t="s">
        <v>11483</v>
      </c>
      <c r="C8891" t="s">
        <v>2430</v>
      </c>
    </row>
    <row r="8892" spans="1:3" hidden="1" x14ac:dyDescent="0.25">
      <c r="A8892">
        <v>8891</v>
      </c>
      <c r="B8892" s="10" t="s">
        <v>11484</v>
      </c>
      <c r="C8892" t="s">
        <v>18486</v>
      </c>
    </row>
    <row r="8893" spans="1:3" hidden="1" x14ac:dyDescent="0.25">
      <c r="A8893">
        <v>8892</v>
      </c>
      <c r="B8893" s="10" t="s">
        <v>11485</v>
      </c>
      <c r="C8893" t="s">
        <v>2431</v>
      </c>
    </row>
    <row r="8894" spans="1:3" hidden="1" x14ac:dyDescent="0.25">
      <c r="A8894">
        <v>8893</v>
      </c>
      <c r="B8894" s="10" t="s">
        <v>11486</v>
      </c>
      <c r="C8894" t="s">
        <v>18487</v>
      </c>
    </row>
    <row r="8895" spans="1:3" hidden="1" x14ac:dyDescent="0.25">
      <c r="A8895">
        <v>8894</v>
      </c>
      <c r="B8895" s="10" t="s">
        <v>11487</v>
      </c>
      <c r="C8895" t="s">
        <v>2432</v>
      </c>
    </row>
    <row r="8896" spans="1:3" hidden="1" x14ac:dyDescent="0.25">
      <c r="A8896">
        <v>8895</v>
      </c>
      <c r="B8896" s="10" t="s">
        <v>11488</v>
      </c>
      <c r="C8896" t="s">
        <v>18488</v>
      </c>
    </row>
    <row r="8897" spans="1:3" hidden="1" x14ac:dyDescent="0.25">
      <c r="A8897">
        <v>8896</v>
      </c>
      <c r="B8897" s="10" t="s">
        <v>11489</v>
      </c>
      <c r="C8897" t="s">
        <v>18489</v>
      </c>
    </row>
    <row r="8898" spans="1:3" hidden="1" x14ac:dyDescent="0.25">
      <c r="A8898">
        <v>8897</v>
      </c>
      <c r="B8898" s="10" t="s">
        <v>11490</v>
      </c>
      <c r="C8898" t="s">
        <v>18490</v>
      </c>
    </row>
    <row r="8899" spans="1:3" hidden="1" x14ac:dyDescent="0.25">
      <c r="A8899">
        <v>8898</v>
      </c>
      <c r="B8899" s="10" t="s">
        <v>11491</v>
      </c>
      <c r="C8899" t="s">
        <v>2433</v>
      </c>
    </row>
    <row r="8900" spans="1:3" hidden="1" x14ac:dyDescent="0.25">
      <c r="A8900">
        <v>8899</v>
      </c>
      <c r="B8900" s="10" t="s">
        <v>11492</v>
      </c>
      <c r="C8900" t="s">
        <v>18491</v>
      </c>
    </row>
    <row r="8901" spans="1:3" hidden="1" x14ac:dyDescent="0.25">
      <c r="A8901">
        <v>8900</v>
      </c>
      <c r="B8901" s="10" t="s">
        <v>11493</v>
      </c>
      <c r="C8901" t="s">
        <v>2434</v>
      </c>
    </row>
    <row r="8902" spans="1:3" hidden="1" x14ac:dyDescent="0.25">
      <c r="A8902">
        <v>8901</v>
      </c>
      <c r="B8902" s="10" t="s">
        <v>11494</v>
      </c>
      <c r="C8902" t="s">
        <v>18492</v>
      </c>
    </row>
    <row r="8903" spans="1:3" hidden="1" x14ac:dyDescent="0.25">
      <c r="A8903">
        <v>8902</v>
      </c>
      <c r="B8903" s="10" t="s">
        <v>11495</v>
      </c>
      <c r="C8903" t="s">
        <v>2435</v>
      </c>
    </row>
    <row r="8904" spans="1:3" hidden="1" x14ac:dyDescent="0.25">
      <c r="A8904">
        <v>8903</v>
      </c>
      <c r="B8904" s="10" t="s">
        <v>11496</v>
      </c>
      <c r="C8904" t="s">
        <v>2436</v>
      </c>
    </row>
    <row r="8905" spans="1:3" hidden="1" x14ac:dyDescent="0.25">
      <c r="A8905">
        <v>8904</v>
      </c>
      <c r="B8905" s="10" t="s">
        <v>11497</v>
      </c>
      <c r="C8905" t="s">
        <v>2437</v>
      </c>
    </row>
    <row r="8906" spans="1:3" hidden="1" x14ac:dyDescent="0.25">
      <c r="A8906">
        <v>8905</v>
      </c>
      <c r="B8906" s="10" t="s">
        <v>11498</v>
      </c>
      <c r="C8906" t="s">
        <v>18493</v>
      </c>
    </row>
    <row r="8907" spans="1:3" hidden="1" x14ac:dyDescent="0.25">
      <c r="A8907">
        <v>8906</v>
      </c>
      <c r="B8907" s="10" t="s">
        <v>11499</v>
      </c>
      <c r="C8907" t="s">
        <v>2438</v>
      </c>
    </row>
    <row r="8908" spans="1:3" hidden="1" x14ac:dyDescent="0.25">
      <c r="A8908">
        <v>8907</v>
      </c>
      <c r="B8908" s="10" t="s">
        <v>11500</v>
      </c>
      <c r="C8908" t="s">
        <v>18494</v>
      </c>
    </row>
    <row r="8909" spans="1:3" hidden="1" x14ac:dyDescent="0.25">
      <c r="A8909">
        <v>8908</v>
      </c>
      <c r="B8909" s="10" t="s">
        <v>11501</v>
      </c>
      <c r="C8909" t="s">
        <v>2439</v>
      </c>
    </row>
    <row r="8910" spans="1:3" hidden="1" x14ac:dyDescent="0.25">
      <c r="A8910">
        <v>8909</v>
      </c>
      <c r="B8910" s="10" t="s">
        <v>11502</v>
      </c>
      <c r="C8910" t="s">
        <v>18495</v>
      </c>
    </row>
    <row r="8911" spans="1:3" hidden="1" x14ac:dyDescent="0.25">
      <c r="A8911">
        <v>8910</v>
      </c>
      <c r="B8911" s="10" t="s">
        <v>11503</v>
      </c>
      <c r="C8911" t="s">
        <v>18496</v>
      </c>
    </row>
    <row r="8912" spans="1:3" hidden="1" x14ac:dyDescent="0.25">
      <c r="A8912">
        <v>8911</v>
      </c>
      <c r="B8912" s="10" t="s">
        <v>11504</v>
      </c>
      <c r="C8912" t="s">
        <v>18497</v>
      </c>
    </row>
    <row r="8913" spans="1:3" hidden="1" x14ac:dyDescent="0.25">
      <c r="A8913">
        <v>8912</v>
      </c>
      <c r="B8913" s="10" t="s">
        <v>11505</v>
      </c>
      <c r="C8913" t="s">
        <v>18498</v>
      </c>
    </row>
    <row r="8914" spans="1:3" hidden="1" x14ac:dyDescent="0.25">
      <c r="A8914">
        <v>8913</v>
      </c>
      <c r="B8914" s="10" t="s">
        <v>11506</v>
      </c>
      <c r="C8914" t="s">
        <v>18499</v>
      </c>
    </row>
    <row r="8915" spans="1:3" hidden="1" x14ac:dyDescent="0.25">
      <c r="A8915">
        <v>8914</v>
      </c>
      <c r="B8915" s="10" t="s">
        <v>11507</v>
      </c>
      <c r="C8915" t="s">
        <v>18500</v>
      </c>
    </row>
    <row r="8916" spans="1:3" hidden="1" x14ac:dyDescent="0.25">
      <c r="A8916">
        <v>8915</v>
      </c>
      <c r="B8916" s="10" t="s">
        <v>11508</v>
      </c>
      <c r="C8916" t="s">
        <v>18501</v>
      </c>
    </row>
    <row r="8917" spans="1:3" hidden="1" x14ac:dyDescent="0.25">
      <c r="A8917">
        <v>8916</v>
      </c>
      <c r="B8917" s="10" t="s">
        <v>11509</v>
      </c>
      <c r="C8917" t="s">
        <v>2441</v>
      </c>
    </row>
    <row r="8918" spans="1:3" hidden="1" x14ac:dyDescent="0.25">
      <c r="A8918">
        <v>8917</v>
      </c>
      <c r="B8918" s="10" t="s">
        <v>11510</v>
      </c>
      <c r="C8918" t="s">
        <v>18502</v>
      </c>
    </row>
    <row r="8919" spans="1:3" hidden="1" x14ac:dyDescent="0.25">
      <c r="A8919">
        <v>8918</v>
      </c>
      <c r="B8919" s="10" t="s">
        <v>11511</v>
      </c>
      <c r="C8919" t="s">
        <v>18503</v>
      </c>
    </row>
    <row r="8920" spans="1:3" hidden="1" x14ac:dyDescent="0.25">
      <c r="A8920">
        <v>8919</v>
      </c>
      <c r="B8920" s="10" t="s">
        <v>11512</v>
      </c>
      <c r="C8920" t="s">
        <v>18504</v>
      </c>
    </row>
    <row r="8921" spans="1:3" hidden="1" x14ac:dyDescent="0.25">
      <c r="A8921">
        <v>8920</v>
      </c>
      <c r="B8921" s="10" t="s">
        <v>11513</v>
      </c>
      <c r="C8921" t="s">
        <v>18505</v>
      </c>
    </row>
    <row r="8922" spans="1:3" hidden="1" x14ac:dyDescent="0.25">
      <c r="A8922">
        <v>8921</v>
      </c>
      <c r="B8922" s="10" t="s">
        <v>11514</v>
      </c>
      <c r="C8922" t="s">
        <v>18506</v>
      </c>
    </row>
    <row r="8923" spans="1:3" hidden="1" x14ac:dyDescent="0.25">
      <c r="A8923">
        <v>8922</v>
      </c>
      <c r="B8923" s="10" t="s">
        <v>11515</v>
      </c>
      <c r="C8923" t="s">
        <v>18507</v>
      </c>
    </row>
    <row r="8924" spans="1:3" hidden="1" x14ac:dyDescent="0.25">
      <c r="A8924">
        <v>8923</v>
      </c>
      <c r="B8924" s="10" t="s">
        <v>11516</v>
      </c>
      <c r="C8924" t="s">
        <v>18508</v>
      </c>
    </row>
    <row r="8925" spans="1:3" hidden="1" x14ac:dyDescent="0.25">
      <c r="A8925">
        <v>8924</v>
      </c>
      <c r="B8925" s="10" t="s">
        <v>11517</v>
      </c>
      <c r="C8925" t="s">
        <v>18509</v>
      </c>
    </row>
    <row r="8926" spans="1:3" hidden="1" x14ac:dyDescent="0.25">
      <c r="A8926">
        <v>8925</v>
      </c>
      <c r="B8926" s="10" t="s">
        <v>11518</v>
      </c>
      <c r="C8926" t="s">
        <v>18510</v>
      </c>
    </row>
    <row r="8927" spans="1:3" hidden="1" x14ac:dyDescent="0.25">
      <c r="A8927">
        <v>8926</v>
      </c>
      <c r="B8927" s="10" t="s">
        <v>11519</v>
      </c>
      <c r="C8927" t="s">
        <v>18511</v>
      </c>
    </row>
    <row r="8928" spans="1:3" hidden="1" x14ac:dyDescent="0.25">
      <c r="A8928">
        <v>8927</v>
      </c>
      <c r="B8928" s="10" t="s">
        <v>11520</v>
      </c>
      <c r="C8928" t="s">
        <v>2442</v>
      </c>
    </row>
    <row r="8929" spans="1:3" hidden="1" x14ac:dyDescent="0.25">
      <c r="A8929">
        <v>8928</v>
      </c>
      <c r="B8929" s="10" t="s">
        <v>11521</v>
      </c>
      <c r="C8929" t="s">
        <v>2443</v>
      </c>
    </row>
    <row r="8930" spans="1:3" hidden="1" x14ac:dyDescent="0.25">
      <c r="A8930">
        <v>8929</v>
      </c>
      <c r="B8930" s="10" t="s">
        <v>11522</v>
      </c>
      <c r="C8930" t="s">
        <v>2444</v>
      </c>
    </row>
    <row r="8931" spans="1:3" hidden="1" x14ac:dyDescent="0.25">
      <c r="A8931">
        <v>8930</v>
      </c>
      <c r="B8931" s="10" t="s">
        <v>11523</v>
      </c>
      <c r="C8931" t="s">
        <v>18512</v>
      </c>
    </row>
    <row r="8932" spans="1:3" hidden="1" x14ac:dyDescent="0.25">
      <c r="A8932">
        <v>8931</v>
      </c>
      <c r="B8932" s="10" t="s">
        <v>11524</v>
      </c>
      <c r="C8932" t="s">
        <v>18513</v>
      </c>
    </row>
    <row r="8933" spans="1:3" hidden="1" x14ac:dyDescent="0.25">
      <c r="A8933">
        <v>8932</v>
      </c>
      <c r="B8933" s="10" t="s">
        <v>11525</v>
      </c>
      <c r="C8933" t="s">
        <v>18514</v>
      </c>
    </row>
    <row r="8934" spans="1:3" hidden="1" x14ac:dyDescent="0.25">
      <c r="A8934">
        <v>8933</v>
      </c>
      <c r="B8934" s="10" t="s">
        <v>11526</v>
      </c>
      <c r="C8934" t="s">
        <v>18515</v>
      </c>
    </row>
    <row r="8935" spans="1:3" hidden="1" x14ac:dyDescent="0.25">
      <c r="A8935">
        <v>8934</v>
      </c>
      <c r="B8935" s="10" t="s">
        <v>11527</v>
      </c>
      <c r="C8935" t="s">
        <v>18516</v>
      </c>
    </row>
    <row r="8936" spans="1:3" hidden="1" x14ac:dyDescent="0.25">
      <c r="A8936">
        <v>8935</v>
      </c>
      <c r="B8936" s="10" t="s">
        <v>11528</v>
      </c>
      <c r="C8936" t="s">
        <v>18517</v>
      </c>
    </row>
    <row r="8937" spans="1:3" hidden="1" x14ac:dyDescent="0.25">
      <c r="A8937">
        <v>8936</v>
      </c>
      <c r="B8937" s="10" t="s">
        <v>11529</v>
      </c>
      <c r="C8937" t="s">
        <v>18518</v>
      </c>
    </row>
    <row r="8938" spans="1:3" hidden="1" x14ac:dyDescent="0.25">
      <c r="A8938">
        <v>8937</v>
      </c>
      <c r="B8938" s="10" t="s">
        <v>11530</v>
      </c>
      <c r="C8938" t="s">
        <v>18519</v>
      </c>
    </row>
    <row r="8939" spans="1:3" hidden="1" x14ac:dyDescent="0.25">
      <c r="A8939">
        <v>8938</v>
      </c>
      <c r="B8939" s="10" t="s">
        <v>11531</v>
      </c>
      <c r="C8939" t="s">
        <v>18520</v>
      </c>
    </row>
    <row r="8940" spans="1:3" hidden="1" x14ac:dyDescent="0.25">
      <c r="A8940">
        <v>8939</v>
      </c>
      <c r="B8940" s="10" t="s">
        <v>11532</v>
      </c>
      <c r="C8940" t="s">
        <v>18521</v>
      </c>
    </row>
    <row r="8941" spans="1:3" hidden="1" x14ac:dyDescent="0.25">
      <c r="A8941">
        <v>8940</v>
      </c>
      <c r="B8941" s="10" t="s">
        <v>11533</v>
      </c>
      <c r="C8941" t="s">
        <v>18522</v>
      </c>
    </row>
    <row r="8942" spans="1:3" hidden="1" x14ac:dyDescent="0.25">
      <c r="A8942">
        <v>8941</v>
      </c>
      <c r="B8942" s="10" t="s">
        <v>11534</v>
      </c>
      <c r="C8942" t="s">
        <v>18523</v>
      </c>
    </row>
    <row r="8943" spans="1:3" hidden="1" x14ac:dyDescent="0.25">
      <c r="A8943">
        <v>8942</v>
      </c>
      <c r="B8943" s="10" t="s">
        <v>11535</v>
      </c>
      <c r="C8943" t="s">
        <v>18524</v>
      </c>
    </row>
    <row r="8944" spans="1:3" hidden="1" x14ac:dyDescent="0.25">
      <c r="A8944">
        <v>8943</v>
      </c>
      <c r="B8944" s="10" t="s">
        <v>11536</v>
      </c>
      <c r="C8944" t="s">
        <v>2445</v>
      </c>
    </row>
    <row r="8945" spans="1:3" hidden="1" x14ac:dyDescent="0.25">
      <c r="A8945">
        <v>8944</v>
      </c>
      <c r="B8945" s="10" t="s">
        <v>11537</v>
      </c>
      <c r="C8945" t="s">
        <v>18525</v>
      </c>
    </row>
    <row r="8946" spans="1:3" hidden="1" x14ac:dyDescent="0.25">
      <c r="A8946">
        <v>8945</v>
      </c>
      <c r="B8946" s="10" t="s">
        <v>11538</v>
      </c>
      <c r="C8946" t="s">
        <v>18526</v>
      </c>
    </row>
    <row r="8947" spans="1:3" hidden="1" x14ac:dyDescent="0.25">
      <c r="A8947">
        <v>8946</v>
      </c>
      <c r="B8947" s="10" t="s">
        <v>11539</v>
      </c>
      <c r="C8947" t="s">
        <v>18527</v>
      </c>
    </row>
    <row r="8948" spans="1:3" hidden="1" x14ac:dyDescent="0.25">
      <c r="A8948">
        <v>8947</v>
      </c>
      <c r="B8948" s="10" t="s">
        <v>11540</v>
      </c>
      <c r="C8948" t="s">
        <v>2446</v>
      </c>
    </row>
    <row r="8949" spans="1:3" hidden="1" x14ac:dyDescent="0.25">
      <c r="A8949">
        <v>8948</v>
      </c>
      <c r="B8949" s="10" t="s">
        <v>11541</v>
      </c>
      <c r="C8949" t="s">
        <v>18528</v>
      </c>
    </row>
    <row r="8950" spans="1:3" hidden="1" x14ac:dyDescent="0.25">
      <c r="A8950">
        <v>8949</v>
      </c>
      <c r="B8950" s="10" t="s">
        <v>11542</v>
      </c>
      <c r="C8950" t="s">
        <v>18529</v>
      </c>
    </row>
    <row r="8951" spans="1:3" hidden="1" x14ac:dyDescent="0.25">
      <c r="A8951">
        <v>8950</v>
      </c>
      <c r="B8951" s="10" t="s">
        <v>11543</v>
      </c>
      <c r="C8951" t="s">
        <v>18530</v>
      </c>
    </row>
    <row r="8952" spans="1:3" hidden="1" x14ac:dyDescent="0.25">
      <c r="A8952">
        <v>8951</v>
      </c>
      <c r="B8952" s="10" t="s">
        <v>11544</v>
      </c>
      <c r="C8952" t="s">
        <v>18531</v>
      </c>
    </row>
    <row r="8953" spans="1:3" hidden="1" x14ac:dyDescent="0.25">
      <c r="A8953">
        <v>8952</v>
      </c>
      <c r="B8953" s="10" t="s">
        <v>11545</v>
      </c>
      <c r="C8953" t="s">
        <v>18532</v>
      </c>
    </row>
    <row r="8954" spans="1:3" hidden="1" x14ac:dyDescent="0.25">
      <c r="A8954">
        <v>8953</v>
      </c>
      <c r="B8954" s="10" t="s">
        <v>11546</v>
      </c>
      <c r="C8954" t="s">
        <v>18533</v>
      </c>
    </row>
    <row r="8955" spans="1:3" hidden="1" x14ac:dyDescent="0.25">
      <c r="A8955">
        <v>8954</v>
      </c>
      <c r="B8955" s="10" t="s">
        <v>11547</v>
      </c>
      <c r="C8955" t="s">
        <v>18534</v>
      </c>
    </row>
    <row r="8956" spans="1:3" hidden="1" x14ac:dyDescent="0.25">
      <c r="A8956">
        <v>8955</v>
      </c>
      <c r="B8956" s="10" t="s">
        <v>11548</v>
      </c>
      <c r="C8956" t="s">
        <v>18535</v>
      </c>
    </row>
    <row r="8957" spans="1:3" hidden="1" x14ac:dyDescent="0.25">
      <c r="A8957">
        <v>8956</v>
      </c>
      <c r="B8957" s="10" t="s">
        <v>11549</v>
      </c>
      <c r="C8957" t="s">
        <v>18536</v>
      </c>
    </row>
    <row r="8958" spans="1:3" hidden="1" x14ac:dyDescent="0.25">
      <c r="A8958">
        <v>8957</v>
      </c>
      <c r="B8958" s="10" t="s">
        <v>11550</v>
      </c>
      <c r="C8958" t="s">
        <v>18537</v>
      </c>
    </row>
    <row r="8959" spans="1:3" hidden="1" x14ac:dyDescent="0.25">
      <c r="A8959">
        <v>8958</v>
      </c>
      <c r="B8959" s="10" t="s">
        <v>11551</v>
      </c>
      <c r="C8959" t="s">
        <v>18538</v>
      </c>
    </row>
    <row r="8960" spans="1:3" hidden="1" x14ac:dyDescent="0.25">
      <c r="A8960">
        <v>8959</v>
      </c>
      <c r="B8960" s="10" t="s">
        <v>11552</v>
      </c>
      <c r="C8960" t="s">
        <v>18539</v>
      </c>
    </row>
    <row r="8961" spans="1:3" hidden="1" x14ac:dyDescent="0.25">
      <c r="A8961">
        <v>8960</v>
      </c>
      <c r="B8961" s="10" t="s">
        <v>11553</v>
      </c>
      <c r="C8961" t="s">
        <v>18540</v>
      </c>
    </row>
    <row r="8962" spans="1:3" hidden="1" x14ac:dyDescent="0.25">
      <c r="A8962">
        <v>8961</v>
      </c>
      <c r="B8962" s="10" t="s">
        <v>11554</v>
      </c>
      <c r="C8962" t="s">
        <v>18541</v>
      </c>
    </row>
    <row r="8963" spans="1:3" hidden="1" x14ac:dyDescent="0.25">
      <c r="A8963">
        <v>8962</v>
      </c>
      <c r="B8963" s="10" t="s">
        <v>11555</v>
      </c>
      <c r="C8963" t="s">
        <v>2447</v>
      </c>
    </row>
    <row r="8964" spans="1:3" hidden="1" x14ac:dyDescent="0.25">
      <c r="A8964">
        <v>8963</v>
      </c>
      <c r="B8964" s="10" t="s">
        <v>11556</v>
      </c>
      <c r="C8964" t="s">
        <v>18542</v>
      </c>
    </row>
    <row r="8965" spans="1:3" hidden="1" x14ac:dyDescent="0.25">
      <c r="A8965">
        <v>8964</v>
      </c>
      <c r="B8965" s="10" t="s">
        <v>11557</v>
      </c>
      <c r="C8965" t="s">
        <v>18543</v>
      </c>
    </row>
    <row r="8966" spans="1:3" hidden="1" x14ac:dyDescent="0.25">
      <c r="A8966">
        <v>8965</v>
      </c>
      <c r="B8966" s="10" t="s">
        <v>11558</v>
      </c>
      <c r="C8966" t="s">
        <v>18544</v>
      </c>
    </row>
    <row r="8967" spans="1:3" hidden="1" x14ac:dyDescent="0.25">
      <c r="A8967">
        <v>8966</v>
      </c>
      <c r="B8967" s="10" t="s">
        <v>11559</v>
      </c>
      <c r="C8967" t="s">
        <v>18545</v>
      </c>
    </row>
    <row r="8968" spans="1:3" hidden="1" x14ac:dyDescent="0.25">
      <c r="A8968">
        <v>8967</v>
      </c>
      <c r="B8968" s="10" t="s">
        <v>11560</v>
      </c>
      <c r="C8968" t="s">
        <v>18546</v>
      </c>
    </row>
    <row r="8969" spans="1:3" hidden="1" x14ac:dyDescent="0.25">
      <c r="A8969">
        <v>8968</v>
      </c>
      <c r="B8969" s="10" t="s">
        <v>11561</v>
      </c>
      <c r="C8969" t="s">
        <v>18547</v>
      </c>
    </row>
    <row r="8970" spans="1:3" hidden="1" x14ac:dyDescent="0.25">
      <c r="A8970">
        <v>8969</v>
      </c>
      <c r="B8970" s="10" t="s">
        <v>11562</v>
      </c>
      <c r="C8970" t="s">
        <v>18548</v>
      </c>
    </row>
    <row r="8971" spans="1:3" hidden="1" x14ac:dyDescent="0.25">
      <c r="A8971">
        <v>8970</v>
      </c>
      <c r="B8971" s="10" t="s">
        <v>11563</v>
      </c>
      <c r="C8971" t="s">
        <v>18549</v>
      </c>
    </row>
    <row r="8972" spans="1:3" hidden="1" x14ac:dyDescent="0.25">
      <c r="A8972">
        <v>8971</v>
      </c>
      <c r="B8972" s="10" t="s">
        <v>11564</v>
      </c>
      <c r="C8972" t="s">
        <v>18550</v>
      </c>
    </row>
    <row r="8973" spans="1:3" hidden="1" x14ac:dyDescent="0.25">
      <c r="A8973">
        <v>8972</v>
      </c>
      <c r="B8973" s="10" t="s">
        <v>11565</v>
      </c>
      <c r="C8973" t="s">
        <v>18551</v>
      </c>
    </row>
    <row r="8974" spans="1:3" hidden="1" x14ac:dyDescent="0.25">
      <c r="A8974">
        <v>8973</v>
      </c>
      <c r="B8974" s="10" t="s">
        <v>11566</v>
      </c>
      <c r="C8974" t="s">
        <v>2448</v>
      </c>
    </row>
    <row r="8975" spans="1:3" hidden="1" x14ac:dyDescent="0.25">
      <c r="A8975">
        <v>8974</v>
      </c>
      <c r="B8975" s="10" t="s">
        <v>11567</v>
      </c>
      <c r="C8975" t="s">
        <v>18552</v>
      </c>
    </row>
    <row r="8976" spans="1:3" hidden="1" x14ac:dyDescent="0.25">
      <c r="A8976">
        <v>8975</v>
      </c>
      <c r="B8976" s="10" t="s">
        <v>11568</v>
      </c>
      <c r="C8976" t="s">
        <v>18553</v>
      </c>
    </row>
    <row r="8977" spans="1:3" hidden="1" x14ac:dyDescent="0.25">
      <c r="A8977">
        <v>8976</v>
      </c>
      <c r="B8977" s="10" t="s">
        <v>11569</v>
      </c>
      <c r="C8977" t="s">
        <v>18554</v>
      </c>
    </row>
    <row r="8978" spans="1:3" hidden="1" x14ac:dyDescent="0.25">
      <c r="A8978">
        <v>8977</v>
      </c>
      <c r="B8978" s="10" t="s">
        <v>11570</v>
      </c>
      <c r="C8978" t="s">
        <v>2449</v>
      </c>
    </row>
    <row r="8979" spans="1:3" hidden="1" x14ac:dyDescent="0.25">
      <c r="A8979">
        <v>8978</v>
      </c>
      <c r="B8979" s="10" t="s">
        <v>11571</v>
      </c>
      <c r="C8979" t="s">
        <v>18555</v>
      </c>
    </row>
    <row r="8980" spans="1:3" hidden="1" x14ac:dyDescent="0.25">
      <c r="A8980">
        <v>8979</v>
      </c>
      <c r="B8980" s="10" t="s">
        <v>11572</v>
      </c>
      <c r="C8980" t="s">
        <v>18556</v>
      </c>
    </row>
    <row r="8981" spans="1:3" hidden="1" x14ac:dyDescent="0.25">
      <c r="A8981">
        <v>8980</v>
      </c>
      <c r="B8981" s="10" t="s">
        <v>11573</v>
      </c>
      <c r="C8981" t="s">
        <v>18557</v>
      </c>
    </row>
    <row r="8982" spans="1:3" hidden="1" x14ac:dyDescent="0.25">
      <c r="A8982">
        <v>8981</v>
      </c>
      <c r="B8982" s="10" t="s">
        <v>11574</v>
      </c>
      <c r="C8982" t="s">
        <v>18558</v>
      </c>
    </row>
    <row r="8983" spans="1:3" hidden="1" x14ac:dyDescent="0.25">
      <c r="A8983">
        <v>8982</v>
      </c>
      <c r="B8983" s="10" t="s">
        <v>11575</v>
      </c>
      <c r="C8983" t="s">
        <v>18559</v>
      </c>
    </row>
    <row r="8984" spans="1:3" hidden="1" x14ac:dyDescent="0.25">
      <c r="A8984">
        <v>8983</v>
      </c>
      <c r="B8984" s="10" t="s">
        <v>11576</v>
      </c>
      <c r="C8984" t="s">
        <v>18560</v>
      </c>
    </row>
    <row r="8985" spans="1:3" hidden="1" x14ac:dyDescent="0.25">
      <c r="A8985">
        <v>8984</v>
      </c>
      <c r="B8985" s="10" t="s">
        <v>11577</v>
      </c>
      <c r="C8985" t="s">
        <v>18561</v>
      </c>
    </row>
    <row r="8986" spans="1:3" hidden="1" x14ac:dyDescent="0.25">
      <c r="A8986">
        <v>8985</v>
      </c>
      <c r="B8986" s="10" t="s">
        <v>11578</v>
      </c>
      <c r="C8986" t="s">
        <v>18562</v>
      </c>
    </row>
    <row r="8987" spans="1:3" hidden="1" x14ac:dyDescent="0.25">
      <c r="A8987">
        <v>8986</v>
      </c>
      <c r="B8987" s="10" t="s">
        <v>11579</v>
      </c>
      <c r="C8987" t="s">
        <v>18563</v>
      </c>
    </row>
    <row r="8988" spans="1:3" hidden="1" x14ac:dyDescent="0.25">
      <c r="A8988">
        <v>8987</v>
      </c>
      <c r="B8988" s="10" t="s">
        <v>11580</v>
      </c>
      <c r="C8988" t="s">
        <v>18564</v>
      </c>
    </row>
    <row r="8989" spans="1:3" hidden="1" x14ac:dyDescent="0.25">
      <c r="A8989">
        <v>8988</v>
      </c>
      <c r="B8989" s="10" t="s">
        <v>11581</v>
      </c>
      <c r="C8989" t="s">
        <v>18565</v>
      </c>
    </row>
    <row r="8990" spans="1:3" hidden="1" x14ac:dyDescent="0.25">
      <c r="A8990">
        <v>8989</v>
      </c>
      <c r="B8990" s="10" t="s">
        <v>11582</v>
      </c>
      <c r="C8990" t="s">
        <v>18566</v>
      </c>
    </row>
    <row r="8991" spans="1:3" hidden="1" x14ac:dyDescent="0.25">
      <c r="A8991">
        <v>8990</v>
      </c>
      <c r="B8991" s="10" t="s">
        <v>11583</v>
      </c>
      <c r="C8991" t="s">
        <v>18567</v>
      </c>
    </row>
    <row r="8992" spans="1:3" hidden="1" x14ac:dyDescent="0.25">
      <c r="A8992">
        <v>8991</v>
      </c>
      <c r="B8992" s="10" t="s">
        <v>11584</v>
      </c>
      <c r="C8992" t="s">
        <v>18568</v>
      </c>
    </row>
    <row r="8993" spans="1:3" hidden="1" x14ac:dyDescent="0.25">
      <c r="A8993">
        <v>8992</v>
      </c>
      <c r="B8993" s="10" t="s">
        <v>11585</v>
      </c>
      <c r="C8993" t="s">
        <v>18569</v>
      </c>
    </row>
    <row r="8994" spans="1:3" hidden="1" x14ac:dyDescent="0.25">
      <c r="A8994">
        <v>8993</v>
      </c>
      <c r="B8994" s="10" t="s">
        <v>11586</v>
      </c>
      <c r="C8994" t="s">
        <v>18570</v>
      </c>
    </row>
    <row r="8995" spans="1:3" hidden="1" x14ac:dyDescent="0.25">
      <c r="A8995">
        <v>8994</v>
      </c>
      <c r="B8995" s="10" t="s">
        <v>11587</v>
      </c>
      <c r="C8995" t="s">
        <v>18571</v>
      </c>
    </row>
    <row r="8996" spans="1:3" hidden="1" x14ac:dyDescent="0.25">
      <c r="A8996">
        <v>8995</v>
      </c>
      <c r="B8996" s="10" t="s">
        <v>11588</v>
      </c>
      <c r="C8996" t="s">
        <v>18572</v>
      </c>
    </row>
    <row r="8997" spans="1:3" hidden="1" x14ac:dyDescent="0.25">
      <c r="A8997">
        <v>8996</v>
      </c>
      <c r="B8997" s="10" t="s">
        <v>11589</v>
      </c>
      <c r="C8997" t="s">
        <v>18573</v>
      </c>
    </row>
    <row r="8998" spans="1:3" hidden="1" x14ac:dyDescent="0.25">
      <c r="A8998">
        <v>8997</v>
      </c>
      <c r="B8998" s="10" t="s">
        <v>11590</v>
      </c>
      <c r="C8998" t="s">
        <v>18574</v>
      </c>
    </row>
    <row r="8999" spans="1:3" hidden="1" x14ac:dyDescent="0.25">
      <c r="A8999">
        <v>8998</v>
      </c>
      <c r="B8999" s="10" t="s">
        <v>11591</v>
      </c>
      <c r="C8999" t="s">
        <v>18575</v>
      </c>
    </row>
    <row r="9000" spans="1:3" hidden="1" x14ac:dyDescent="0.25">
      <c r="A9000">
        <v>8999</v>
      </c>
      <c r="B9000" s="10" t="s">
        <v>11592</v>
      </c>
      <c r="C9000" t="s">
        <v>18576</v>
      </c>
    </row>
    <row r="9001" spans="1:3" hidden="1" x14ac:dyDescent="0.25">
      <c r="A9001">
        <v>9000</v>
      </c>
      <c r="B9001" s="10" t="s">
        <v>11593</v>
      </c>
      <c r="C9001" t="s">
        <v>18577</v>
      </c>
    </row>
    <row r="9002" spans="1:3" hidden="1" x14ac:dyDescent="0.25">
      <c r="A9002">
        <v>9001</v>
      </c>
      <c r="B9002" s="10" t="s">
        <v>11594</v>
      </c>
      <c r="C9002" t="s">
        <v>18578</v>
      </c>
    </row>
    <row r="9003" spans="1:3" hidden="1" x14ac:dyDescent="0.25">
      <c r="A9003">
        <v>9002</v>
      </c>
      <c r="B9003" s="10" t="s">
        <v>11595</v>
      </c>
      <c r="C9003" t="s">
        <v>18579</v>
      </c>
    </row>
    <row r="9004" spans="1:3" hidden="1" x14ac:dyDescent="0.25">
      <c r="A9004">
        <v>9003</v>
      </c>
      <c r="B9004" s="10" t="s">
        <v>11596</v>
      </c>
      <c r="C9004" t="s">
        <v>18580</v>
      </c>
    </row>
    <row r="9005" spans="1:3" hidden="1" x14ac:dyDescent="0.25">
      <c r="A9005">
        <v>9004</v>
      </c>
      <c r="B9005" s="10" t="s">
        <v>11597</v>
      </c>
      <c r="C9005" t="s">
        <v>18581</v>
      </c>
    </row>
    <row r="9006" spans="1:3" hidden="1" x14ac:dyDescent="0.25">
      <c r="A9006">
        <v>9005</v>
      </c>
      <c r="B9006" s="10" t="s">
        <v>11598</v>
      </c>
      <c r="C9006" t="s">
        <v>18582</v>
      </c>
    </row>
    <row r="9007" spans="1:3" hidden="1" x14ac:dyDescent="0.25">
      <c r="A9007">
        <v>9006</v>
      </c>
      <c r="B9007" s="10" t="s">
        <v>11599</v>
      </c>
      <c r="C9007" t="s">
        <v>18583</v>
      </c>
    </row>
    <row r="9008" spans="1:3" hidden="1" x14ac:dyDescent="0.25">
      <c r="A9008">
        <v>9007</v>
      </c>
      <c r="B9008" s="10" t="s">
        <v>11600</v>
      </c>
      <c r="C9008" t="s">
        <v>18584</v>
      </c>
    </row>
    <row r="9009" spans="1:3" hidden="1" x14ac:dyDescent="0.25">
      <c r="A9009">
        <v>9008</v>
      </c>
      <c r="B9009" s="10" t="s">
        <v>11601</v>
      </c>
      <c r="C9009" t="s">
        <v>18585</v>
      </c>
    </row>
    <row r="9010" spans="1:3" hidden="1" x14ac:dyDescent="0.25">
      <c r="A9010">
        <v>9009</v>
      </c>
      <c r="B9010" s="10" t="s">
        <v>11602</v>
      </c>
      <c r="C9010" t="s">
        <v>18586</v>
      </c>
    </row>
    <row r="9011" spans="1:3" hidden="1" x14ac:dyDescent="0.25">
      <c r="A9011">
        <v>9010</v>
      </c>
      <c r="B9011" s="10" t="s">
        <v>11603</v>
      </c>
      <c r="C9011" t="s">
        <v>18587</v>
      </c>
    </row>
    <row r="9012" spans="1:3" hidden="1" x14ac:dyDescent="0.25">
      <c r="A9012">
        <v>9011</v>
      </c>
      <c r="B9012" s="10" t="s">
        <v>11604</v>
      </c>
      <c r="C9012" t="s">
        <v>18588</v>
      </c>
    </row>
    <row r="9013" spans="1:3" hidden="1" x14ac:dyDescent="0.25">
      <c r="A9013">
        <v>9012</v>
      </c>
      <c r="B9013" s="10" t="s">
        <v>11605</v>
      </c>
      <c r="C9013" t="s">
        <v>18589</v>
      </c>
    </row>
    <row r="9014" spans="1:3" hidden="1" x14ac:dyDescent="0.25">
      <c r="A9014">
        <v>9013</v>
      </c>
      <c r="B9014" s="10" t="s">
        <v>11606</v>
      </c>
      <c r="C9014" t="s">
        <v>18590</v>
      </c>
    </row>
    <row r="9015" spans="1:3" hidden="1" x14ac:dyDescent="0.25">
      <c r="A9015">
        <v>9014</v>
      </c>
      <c r="B9015" s="10" t="s">
        <v>11607</v>
      </c>
      <c r="C9015" t="s">
        <v>18591</v>
      </c>
    </row>
    <row r="9016" spans="1:3" hidden="1" x14ac:dyDescent="0.25">
      <c r="A9016">
        <v>9015</v>
      </c>
      <c r="B9016" s="10" t="s">
        <v>11608</v>
      </c>
      <c r="C9016" t="s">
        <v>18592</v>
      </c>
    </row>
    <row r="9017" spans="1:3" hidden="1" x14ac:dyDescent="0.25">
      <c r="A9017">
        <v>9016</v>
      </c>
      <c r="B9017" s="10" t="s">
        <v>11609</v>
      </c>
      <c r="C9017" t="s">
        <v>18593</v>
      </c>
    </row>
    <row r="9018" spans="1:3" hidden="1" x14ac:dyDescent="0.25">
      <c r="A9018">
        <v>9017</v>
      </c>
      <c r="B9018" s="10" t="s">
        <v>11610</v>
      </c>
      <c r="C9018" t="s">
        <v>2450</v>
      </c>
    </row>
    <row r="9019" spans="1:3" hidden="1" x14ac:dyDescent="0.25">
      <c r="A9019">
        <v>9018</v>
      </c>
      <c r="B9019" s="10" t="s">
        <v>11611</v>
      </c>
      <c r="C9019" t="s">
        <v>2451</v>
      </c>
    </row>
    <row r="9020" spans="1:3" hidden="1" x14ac:dyDescent="0.25">
      <c r="A9020">
        <v>9019</v>
      </c>
      <c r="B9020" s="10" t="s">
        <v>11612</v>
      </c>
      <c r="C9020" t="s">
        <v>18594</v>
      </c>
    </row>
    <row r="9021" spans="1:3" hidden="1" x14ac:dyDescent="0.25">
      <c r="A9021">
        <v>9020</v>
      </c>
      <c r="B9021" s="10" t="s">
        <v>11613</v>
      </c>
      <c r="C9021" t="s">
        <v>2452</v>
      </c>
    </row>
    <row r="9022" spans="1:3" hidden="1" x14ac:dyDescent="0.25">
      <c r="A9022">
        <v>9021</v>
      </c>
      <c r="B9022" s="10" t="s">
        <v>11614</v>
      </c>
      <c r="C9022" t="s">
        <v>18595</v>
      </c>
    </row>
    <row r="9023" spans="1:3" hidden="1" x14ac:dyDescent="0.25">
      <c r="A9023">
        <v>9022</v>
      </c>
      <c r="B9023" s="10" t="s">
        <v>11615</v>
      </c>
      <c r="C9023" t="s">
        <v>2453</v>
      </c>
    </row>
    <row r="9024" spans="1:3" hidden="1" x14ac:dyDescent="0.25">
      <c r="A9024">
        <v>9023</v>
      </c>
      <c r="B9024" s="10" t="s">
        <v>11616</v>
      </c>
      <c r="C9024" t="s">
        <v>18596</v>
      </c>
    </row>
    <row r="9025" spans="1:3" hidden="1" x14ac:dyDescent="0.25">
      <c r="A9025">
        <v>9024</v>
      </c>
      <c r="B9025" s="10" t="s">
        <v>11617</v>
      </c>
      <c r="C9025" t="s">
        <v>18597</v>
      </c>
    </row>
    <row r="9026" spans="1:3" hidden="1" x14ac:dyDescent="0.25">
      <c r="A9026">
        <v>9025</v>
      </c>
      <c r="B9026" s="10" t="s">
        <v>11618</v>
      </c>
      <c r="C9026" t="s">
        <v>2454</v>
      </c>
    </row>
    <row r="9027" spans="1:3" hidden="1" x14ac:dyDescent="0.25">
      <c r="A9027">
        <v>9026</v>
      </c>
      <c r="B9027" s="10" t="s">
        <v>11619</v>
      </c>
      <c r="C9027" t="s">
        <v>2455</v>
      </c>
    </row>
    <row r="9028" spans="1:3" hidden="1" x14ac:dyDescent="0.25">
      <c r="A9028">
        <v>9027</v>
      </c>
      <c r="B9028" s="10" t="s">
        <v>11620</v>
      </c>
      <c r="C9028" t="s">
        <v>18598</v>
      </c>
    </row>
    <row r="9029" spans="1:3" hidden="1" x14ac:dyDescent="0.25">
      <c r="A9029">
        <v>9028</v>
      </c>
      <c r="B9029" s="10" t="s">
        <v>11621</v>
      </c>
      <c r="C9029" t="s">
        <v>18599</v>
      </c>
    </row>
    <row r="9030" spans="1:3" hidden="1" x14ac:dyDescent="0.25">
      <c r="A9030">
        <v>9029</v>
      </c>
      <c r="B9030" s="10" t="s">
        <v>11622</v>
      </c>
      <c r="C9030" t="s">
        <v>18600</v>
      </c>
    </row>
    <row r="9031" spans="1:3" hidden="1" x14ac:dyDescent="0.25">
      <c r="A9031">
        <v>9030</v>
      </c>
      <c r="B9031" s="10" t="s">
        <v>11623</v>
      </c>
      <c r="C9031" t="s">
        <v>18601</v>
      </c>
    </row>
    <row r="9032" spans="1:3" hidden="1" x14ac:dyDescent="0.25">
      <c r="A9032">
        <v>9031</v>
      </c>
      <c r="B9032" s="10" t="s">
        <v>11624</v>
      </c>
      <c r="C9032" t="s">
        <v>18602</v>
      </c>
    </row>
    <row r="9033" spans="1:3" hidden="1" x14ac:dyDescent="0.25">
      <c r="A9033">
        <v>9032</v>
      </c>
      <c r="B9033" s="10" t="s">
        <v>11625</v>
      </c>
      <c r="C9033" t="s">
        <v>2456</v>
      </c>
    </row>
    <row r="9034" spans="1:3" hidden="1" x14ac:dyDescent="0.25">
      <c r="A9034">
        <v>9033</v>
      </c>
      <c r="B9034" s="10" t="s">
        <v>11626</v>
      </c>
      <c r="C9034" t="s">
        <v>2457</v>
      </c>
    </row>
    <row r="9035" spans="1:3" hidden="1" x14ac:dyDescent="0.25">
      <c r="A9035">
        <v>9034</v>
      </c>
      <c r="B9035" s="10" t="s">
        <v>11627</v>
      </c>
      <c r="C9035" t="s">
        <v>2458</v>
      </c>
    </row>
    <row r="9036" spans="1:3" hidden="1" x14ac:dyDescent="0.25">
      <c r="A9036">
        <v>9035</v>
      </c>
      <c r="B9036" s="10" t="s">
        <v>11628</v>
      </c>
      <c r="C9036" t="s">
        <v>2459</v>
      </c>
    </row>
    <row r="9037" spans="1:3" hidden="1" x14ac:dyDescent="0.25">
      <c r="A9037">
        <v>9036</v>
      </c>
      <c r="B9037" s="10" t="s">
        <v>11629</v>
      </c>
      <c r="C9037" t="s">
        <v>18603</v>
      </c>
    </row>
    <row r="9038" spans="1:3" hidden="1" x14ac:dyDescent="0.25">
      <c r="A9038">
        <v>9037</v>
      </c>
      <c r="B9038" s="10" t="s">
        <v>11630</v>
      </c>
      <c r="C9038" t="s">
        <v>2460</v>
      </c>
    </row>
    <row r="9039" spans="1:3" hidden="1" x14ac:dyDescent="0.25">
      <c r="A9039">
        <v>9038</v>
      </c>
      <c r="B9039" s="10" t="s">
        <v>11631</v>
      </c>
      <c r="C9039" t="s">
        <v>18604</v>
      </c>
    </row>
    <row r="9040" spans="1:3" hidden="1" x14ac:dyDescent="0.25">
      <c r="A9040">
        <v>9039</v>
      </c>
      <c r="B9040" s="10" t="s">
        <v>11632</v>
      </c>
      <c r="C9040" t="s">
        <v>2461</v>
      </c>
    </row>
    <row r="9041" spans="1:3" hidden="1" x14ac:dyDescent="0.25">
      <c r="A9041">
        <v>9040</v>
      </c>
      <c r="B9041" s="10" t="s">
        <v>11633</v>
      </c>
      <c r="C9041" t="s">
        <v>18605</v>
      </c>
    </row>
    <row r="9042" spans="1:3" hidden="1" x14ac:dyDescent="0.25">
      <c r="A9042">
        <v>9041</v>
      </c>
      <c r="B9042" s="10" t="s">
        <v>11634</v>
      </c>
      <c r="C9042" t="s">
        <v>2462</v>
      </c>
    </row>
    <row r="9043" spans="1:3" hidden="1" x14ac:dyDescent="0.25">
      <c r="A9043">
        <v>9042</v>
      </c>
      <c r="B9043" s="10" t="s">
        <v>11635</v>
      </c>
      <c r="C9043" t="s">
        <v>2463</v>
      </c>
    </row>
    <row r="9044" spans="1:3" hidden="1" x14ac:dyDescent="0.25">
      <c r="A9044">
        <v>9043</v>
      </c>
      <c r="B9044" s="10" t="s">
        <v>11636</v>
      </c>
      <c r="C9044" t="s">
        <v>2464</v>
      </c>
    </row>
    <row r="9045" spans="1:3" hidden="1" x14ac:dyDescent="0.25">
      <c r="A9045">
        <v>9044</v>
      </c>
      <c r="B9045" s="10" t="s">
        <v>11637</v>
      </c>
      <c r="C9045" t="s">
        <v>2465</v>
      </c>
    </row>
    <row r="9046" spans="1:3" hidden="1" x14ac:dyDescent="0.25">
      <c r="A9046">
        <v>9045</v>
      </c>
      <c r="B9046" s="10" t="s">
        <v>11638</v>
      </c>
      <c r="C9046" t="s">
        <v>18606</v>
      </c>
    </row>
    <row r="9047" spans="1:3" hidden="1" x14ac:dyDescent="0.25">
      <c r="A9047">
        <v>9046</v>
      </c>
      <c r="B9047" s="10" t="s">
        <v>11639</v>
      </c>
      <c r="C9047" t="s">
        <v>18607</v>
      </c>
    </row>
    <row r="9048" spans="1:3" hidden="1" x14ac:dyDescent="0.25">
      <c r="A9048">
        <v>9047</v>
      </c>
      <c r="B9048" s="10" t="s">
        <v>11640</v>
      </c>
      <c r="C9048" t="s">
        <v>18608</v>
      </c>
    </row>
    <row r="9049" spans="1:3" hidden="1" x14ac:dyDescent="0.25">
      <c r="A9049">
        <v>9048</v>
      </c>
      <c r="B9049" s="10" t="s">
        <v>11641</v>
      </c>
      <c r="C9049" t="s">
        <v>18609</v>
      </c>
    </row>
    <row r="9050" spans="1:3" hidden="1" x14ac:dyDescent="0.25">
      <c r="A9050">
        <v>9049</v>
      </c>
      <c r="B9050" s="10" t="s">
        <v>11642</v>
      </c>
      <c r="C9050" t="s">
        <v>18610</v>
      </c>
    </row>
    <row r="9051" spans="1:3" hidden="1" x14ac:dyDescent="0.25">
      <c r="A9051">
        <v>9050</v>
      </c>
      <c r="B9051" s="10" t="s">
        <v>11643</v>
      </c>
      <c r="C9051" t="s">
        <v>18611</v>
      </c>
    </row>
    <row r="9052" spans="1:3" hidden="1" x14ac:dyDescent="0.25">
      <c r="A9052">
        <v>9051</v>
      </c>
      <c r="B9052" s="10" t="s">
        <v>11644</v>
      </c>
      <c r="C9052" t="s">
        <v>18612</v>
      </c>
    </row>
    <row r="9053" spans="1:3" hidden="1" x14ac:dyDescent="0.25">
      <c r="A9053">
        <v>9052</v>
      </c>
      <c r="B9053" s="10" t="s">
        <v>11645</v>
      </c>
      <c r="C9053" t="s">
        <v>18613</v>
      </c>
    </row>
    <row r="9054" spans="1:3" hidden="1" x14ac:dyDescent="0.25">
      <c r="A9054">
        <v>9053</v>
      </c>
      <c r="B9054" s="10" t="s">
        <v>11646</v>
      </c>
      <c r="C9054" t="s">
        <v>18614</v>
      </c>
    </row>
    <row r="9055" spans="1:3" hidden="1" x14ac:dyDescent="0.25">
      <c r="A9055">
        <v>9054</v>
      </c>
      <c r="B9055" s="10" t="s">
        <v>11647</v>
      </c>
      <c r="C9055" t="s">
        <v>18615</v>
      </c>
    </row>
    <row r="9056" spans="1:3" hidden="1" x14ac:dyDescent="0.25">
      <c r="A9056">
        <v>9055</v>
      </c>
      <c r="B9056" s="10" t="s">
        <v>11648</v>
      </c>
      <c r="C9056" t="s">
        <v>18616</v>
      </c>
    </row>
    <row r="9057" spans="1:3" hidden="1" x14ac:dyDescent="0.25">
      <c r="A9057">
        <v>9056</v>
      </c>
      <c r="B9057" s="10" t="s">
        <v>11649</v>
      </c>
      <c r="C9057" t="s">
        <v>18617</v>
      </c>
    </row>
    <row r="9058" spans="1:3" hidden="1" x14ac:dyDescent="0.25">
      <c r="A9058">
        <v>9057</v>
      </c>
      <c r="B9058" s="10" t="s">
        <v>11650</v>
      </c>
      <c r="C9058" t="s">
        <v>18618</v>
      </c>
    </row>
    <row r="9059" spans="1:3" hidden="1" x14ac:dyDescent="0.25">
      <c r="A9059">
        <v>9058</v>
      </c>
      <c r="B9059" s="10" t="s">
        <v>11651</v>
      </c>
      <c r="C9059" t="s">
        <v>18619</v>
      </c>
    </row>
    <row r="9060" spans="1:3" hidden="1" x14ac:dyDescent="0.25">
      <c r="A9060">
        <v>9059</v>
      </c>
      <c r="B9060" s="10" t="s">
        <v>11652</v>
      </c>
      <c r="C9060" t="s">
        <v>18620</v>
      </c>
    </row>
    <row r="9061" spans="1:3" hidden="1" x14ac:dyDescent="0.25">
      <c r="A9061">
        <v>9060</v>
      </c>
      <c r="B9061" s="10" t="s">
        <v>11653</v>
      </c>
      <c r="C9061" t="s">
        <v>18621</v>
      </c>
    </row>
    <row r="9062" spans="1:3" hidden="1" x14ac:dyDescent="0.25">
      <c r="A9062">
        <v>9061</v>
      </c>
      <c r="B9062" s="10" t="s">
        <v>11654</v>
      </c>
      <c r="C9062" t="s">
        <v>18622</v>
      </c>
    </row>
    <row r="9063" spans="1:3" hidden="1" x14ac:dyDescent="0.25">
      <c r="A9063">
        <v>9062</v>
      </c>
      <c r="B9063" s="10" t="s">
        <v>11655</v>
      </c>
      <c r="C9063" t="s">
        <v>2466</v>
      </c>
    </row>
    <row r="9064" spans="1:3" hidden="1" x14ac:dyDescent="0.25">
      <c r="A9064">
        <v>9063</v>
      </c>
      <c r="B9064" s="10" t="s">
        <v>11656</v>
      </c>
      <c r="C9064" t="s">
        <v>2467</v>
      </c>
    </row>
    <row r="9065" spans="1:3" hidden="1" x14ac:dyDescent="0.25">
      <c r="A9065">
        <v>9064</v>
      </c>
      <c r="B9065" s="10" t="s">
        <v>11657</v>
      </c>
      <c r="C9065" t="s">
        <v>2468</v>
      </c>
    </row>
    <row r="9066" spans="1:3" hidden="1" x14ac:dyDescent="0.25">
      <c r="A9066">
        <v>9065</v>
      </c>
      <c r="B9066" s="10" t="s">
        <v>11658</v>
      </c>
      <c r="C9066" t="s">
        <v>18623</v>
      </c>
    </row>
    <row r="9067" spans="1:3" hidden="1" x14ac:dyDescent="0.25">
      <c r="A9067">
        <v>9066</v>
      </c>
      <c r="B9067" s="10" t="s">
        <v>11659</v>
      </c>
      <c r="C9067" t="s">
        <v>18624</v>
      </c>
    </row>
    <row r="9068" spans="1:3" hidden="1" x14ac:dyDescent="0.25">
      <c r="A9068">
        <v>9067</v>
      </c>
      <c r="B9068" s="10" t="s">
        <v>11660</v>
      </c>
      <c r="C9068" t="s">
        <v>18625</v>
      </c>
    </row>
    <row r="9069" spans="1:3" hidden="1" x14ac:dyDescent="0.25">
      <c r="A9069">
        <v>9068</v>
      </c>
      <c r="B9069" s="10" t="s">
        <v>11661</v>
      </c>
      <c r="C9069" t="s">
        <v>18626</v>
      </c>
    </row>
    <row r="9070" spans="1:3" hidden="1" x14ac:dyDescent="0.25">
      <c r="A9070">
        <v>9069</v>
      </c>
      <c r="B9070" s="10" t="s">
        <v>11662</v>
      </c>
      <c r="C9070" t="s">
        <v>18627</v>
      </c>
    </row>
    <row r="9071" spans="1:3" hidden="1" x14ac:dyDescent="0.25">
      <c r="A9071">
        <v>9070</v>
      </c>
      <c r="B9071" s="10" t="s">
        <v>11663</v>
      </c>
      <c r="C9071" t="s">
        <v>2469</v>
      </c>
    </row>
    <row r="9072" spans="1:3" hidden="1" x14ac:dyDescent="0.25">
      <c r="A9072">
        <v>9071</v>
      </c>
      <c r="B9072" s="10" t="s">
        <v>11664</v>
      </c>
      <c r="C9072" t="s">
        <v>18628</v>
      </c>
    </row>
    <row r="9073" spans="1:3" hidden="1" x14ac:dyDescent="0.25">
      <c r="A9073">
        <v>9072</v>
      </c>
      <c r="B9073" s="10" t="s">
        <v>11665</v>
      </c>
      <c r="C9073" t="s">
        <v>18629</v>
      </c>
    </row>
    <row r="9074" spans="1:3" hidden="1" x14ac:dyDescent="0.25">
      <c r="A9074">
        <v>9073</v>
      </c>
      <c r="B9074" s="10" t="s">
        <v>11666</v>
      </c>
      <c r="C9074" t="s">
        <v>2470</v>
      </c>
    </row>
    <row r="9075" spans="1:3" hidden="1" x14ac:dyDescent="0.25">
      <c r="A9075">
        <v>9074</v>
      </c>
      <c r="B9075" s="10" t="s">
        <v>11667</v>
      </c>
      <c r="C9075" t="s">
        <v>18630</v>
      </c>
    </row>
    <row r="9076" spans="1:3" hidden="1" x14ac:dyDescent="0.25">
      <c r="A9076">
        <v>9075</v>
      </c>
      <c r="B9076" s="10" t="s">
        <v>11668</v>
      </c>
      <c r="C9076" t="s">
        <v>18631</v>
      </c>
    </row>
    <row r="9077" spans="1:3" hidden="1" x14ac:dyDescent="0.25">
      <c r="A9077">
        <v>9076</v>
      </c>
      <c r="B9077" s="10" t="s">
        <v>11669</v>
      </c>
      <c r="C9077" t="s">
        <v>18632</v>
      </c>
    </row>
    <row r="9078" spans="1:3" hidden="1" x14ac:dyDescent="0.25">
      <c r="A9078">
        <v>9077</v>
      </c>
      <c r="B9078" s="10" t="s">
        <v>11670</v>
      </c>
      <c r="C9078" t="s">
        <v>18633</v>
      </c>
    </row>
    <row r="9079" spans="1:3" hidden="1" x14ac:dyDescent="0.25">
      <c r="A9079">
        <v>9078</v>
      </c>
      <c r="B9079" s="10" t="s">
        <v>11671</v>
      </c>
      <c r="C9079" t="s">
        <v>18634</v>
      </c>
    </row>
    <row r="9080" spans="1:3" hidden="1" x14ac:dyDescent="0.25">
      <c r="A9080">
        <v>9079</v>
      </c>
      <c r="B9080" s="10" t="s">
        <v>11672</v>
      </c>
      <c r="C9080" t="s">
        <v>18635</v>
      </c>
    </row>
    <row r="9081" spans="1:3" hidden="1" x14ac:dyDescent="0.25">
      <c r="A9081">
        <v>9080</v>
      </c>
      <c r="B9081" s="10" t="s">
        <v>11673</v>
      </c>
      <c r="C9081" t="s">
        <v>2471</v>
      </c>
    </row>
    <row r="9082" spans="1:3" hidden="1" x14ac:dyDescent="0.25">
      <c r="A9082">
        <v>9081</v>
      </c>
      <c r="B9082" s="10" t="s">
        <v>11674</v>
      </c>
      <c r="C9082" t="s">
        <v>18636</v>
      </c>
    </row>
    <row r="9083" spans="1:3" hidden="1" x14ac:dyDescent="0.25">
      <c r="A9083">
        <v>9082</v>
      </c>
      <c r="B9083" s="10" t="s">
        <v>11675</v>
      </c>
      <c r="C9083" t="s">
        <v>18637</v>
      </c>
    </row>
    <row r="9084" spans="1:3" hidden="1" x14ac:dyDescent="0.25">
      <c r="A9084">
        <v>9083</v>
      </c>
      <c r="B9084" s="10" t="s">
        <v>11676</v>
      </c>
      <c r="C9084" t="s">
        <v>18638</v>
      </c>
    </row>
    <row r="9085" spans="1:3" hidden="1" x14ac:dyDescent="0.25">
      <c r="A9085">
        <v>9084</v>
      </c>
      <c r="B9085" s="10" t="s">
        <v>11677</v>
      </c>
      <c r="C9085" t="s">
        <v>18639</v>
      </c>
    </row>
    <row r="9086" spans="1:3" hidden="1" x14ac:dyDescent="0.25">
      <c r="A9086">
        <v>9085</v>
      </c>
      <c r="B9086" s="10" t="s">
        <v>11678</v>
      </c>
      <c r="C9086" t="s">
        <v>18640</v>
      </c>
    </row>
    <row r="9087" spans="1:3" hidden="1" x14ac:dyDescent="0.25">
      <c r="A9087">
        <v>9086</v>
      </c>
      <c r="B9087" s="10" t="s">
        <v>11679</v>
      </c>
      <c r="C9087" t="s">
        <v>18641</v>
      </c>
    </row>
    <row r="9088" spans="1:3" hidden="1" x14ac:dyDescent="0.25">
      <c r="A9088">
        <v>9087</v>
      </c>
      <c r="B9088" s="10" t="s">
        <v>11680</v>
      </c>
      <c r="C9088" t="s">
        <v>18642</v>
      </c>
    </row>
    <row r="9089" spans="1:3" hidden="1" x14ac:dyDescent="0.25">
      <c r="A9089">
        <v>9088</v>
      </c>
      <c r="B9089" s="10" t="s">
        <v>11681</v>
      </c>
      <c r="C9089" t="s">
        <v>18643</v>
      </c>
    </row>
    <row r="9090" spans="1:3" hidden="1" x14ac:dyDescent="0.25">
      <c r="A9090">
        <v>9089</v>
      </c>
      <c r="B9090" s="10" t="s">
        <v>11682</v>
      </c>
      <c r="C9090" t="s">
        <v>18644</v>
      </c>
    </row>
    <row r="9091" spans="1:3" hidden="1" x14ac:dyDescent="0.25">
      <c r="A9091">
        <v>9090</v>
      </c>
      <c r="B9091" s="10" t="s">
        <v>11683</v>
      </c>
      <c r="C9091" t="s">
        <v>18645</v>
      </c>
    </row>
    <row r="9092" spans="1:3" hidden="1" x14ac:dyDescent="0.25">
      <c r="A9092">
        <v>9091</v>
      </c>
      <c r="B9092" s="10" t="s">
        <v>11684</v>
      </c>
      <c r="C9092" t="s">
        <v>18646</v>
      </c>
    </row>
    <row r="9093" spans="1:3" hidden="1" x14ac:dyDescent="0.25">
      <c r="A9093">
        <v>9092</v>
      </c>
      <c r="B9093" s="10" t="s">
        <v>11685</v>
      </c>
      <c r="C9093" t="s">
        <v>18647</v>
      </c>
    </row>
    <row r="9094" spans="1:3" hidden="1" x14ac:dyDescent="0.25">
      <c r="A9094">
        <v>9093</v>
      </c>
      <c r="B9094" s="10" t="s">
        <v>11686</v>
      </c>
      <c r="C9094" t="s">
        <v>2472</v>
      </c>
    </row>
    <row r="9095" spans="1:3" hidden="1" x14ac:dyDescent="0.25">
      <c r="A9095">
        <v>9094</v>
      </c>
      <c r="B9095" s="10" t="s">
        <v>11687</v>
      </c>
      <c r="C9095" t="s">
        <v>18648</v>
      </c>
    </row>
    <row r="9096" spans="1:3" hidden="1" x14ac:dyDescent="0.25">
      <c r="A9096">
        <v>9095</v>
      </c>
      <c r="B9096" s="10" t="s">
        <v>11688</v>
      </c>
      <c r="C9096" t="s">
        <v>18649</v>
      </c>
    </row>
    <row r="9097" spans="1:3" hidden="1" x14ac:dyDescent="0.25">
      <c r="A9097">
        <v>9096</v>
      </c>
      <c r="B9097" s="10" t="s">
        <v>11689</v>
      </c>
      <c r="C9097" t="s">
        <v>2473</v>
      </c>
    </row>
    <row r="9098" spans="1:3" hidden="1" x14ac:dyDescent="0.25">
      <c r="A9098">
        <v>9097</v>
      </c>
      <c r="B9098" s="10" t="s">
        <v>11690</v>
      </c>
      <c r="C9098" t="s">
        <v>18650</v>
      </c>
    </row>
    <row r="9099" spans="1:3" hidden="1" x14ac:dyDescent="0.25">
      <c r="A9099">
        <v>9098</v>
      </c>
      <c r="B9099" s="10" t="s">
        <v>11691</v>
      </c>
      <c r="C9099" t="s">
        <v>2474</v>
      </c>
    </row>
    <row r="9100" spans="1:3" hidden="1" x14ac:dyDescent="0.25">
      <c r="A9100">
        <v>9099</v>
      </c>
      <c r="B9100" s="10" t="s">
        <v>11692</v>
      </c>
      <c r="C9100" t="s">
        <v>18651</v>
      </c>
    </row>
    <row r="9101" spans="1:3" hidden="1" x14ac:dyDescent="0.25">
      <c r="A9101">
        <v>9100</v>
      </c>
      <c r="B9101" s="10" t="s">
        <v>11693</v>
      </c>
      <c r="C9101" t="s">
        <v>2475</v>
      </c>
    </row>
    <row r="9102" spans="1:3" hidden="1" x14ac:dyDescent="0.25">
      <c r="A9102">
        <v>9101</v>
      </c>
      <c r="B9102" s="10" t="s">
        <v>11694</v>
      </c>
      <c r="C9102" t="s">
        <v>18652</v>
      </c>
    </row>
    <row r="9103" spans="1:3" hidden="1" x14ac:dyDescent="0.25">
      <c r="A9103">
        <v>9102</v>
      </c>
      <c r="B9103" s="10" t="s">
        <v>11695</v>
      </c>
      <c r="C9103" t="s">
        <v>18653</v>
      </c>
    </row>
    <row r="9104" spans="1:3" hidden="1" x14ac:dyDescent="0.25">
      <c r="A9104">
        <v>9103</v>
      </c>
      <c r="B9104" s="10" t="s">
        <v>11696</v>
      </c>
      <c r="C9104" t="s">
        <v>18654</v>
      </c>
    </row>
    <row r="9105" spans="1:3" hidden="1" x14ac:dyDescent="0.25">
      <c r="A9105">
        <v>9104</v>
      </c>
      <c r="B9105" s="10" t="s">
        <v>11697</v>
      </c>
      <c r="C9105" t="s">
        <v>2476</v>
      </c>
    </row>
    <row r="9106" spans="1:3" hidden="1" x14ac:dyDescent="0.25">
      <c r="A9106">
        <v>9105</v>
      </c>
      <c r="B9106" s="10" t="s">
        <v>11698</v>
      </c>
      <c r="C9106" t="s">
        <v>18655</v>
      </c>
    </row>
    <row r="9107" spans="1:3" hidden="1" x14ac:dyDescent="0.25">
      <c r="A9107">
        <v>9106</v>
      </c>
      <c r="B9107" s="10" t="s">
        <v>11699</v>
      </c>
      <c r="C9107" t="s">
        <v>18656</v>
      </c>
    </row>
    <row r="9108" spans="1:3" hidden="1" x14ac:dyDescent="0.25">
      <c r="A9108">
        <v>9107</v>
      </c>
      <c r="B9108" s="10" t="s">
        <v>11700</v>
      </c>
      <c r="C9108" t="s">
        <v>18657</v>
      </c>
    </row>
    <row r="9109" spans="1:3" hidden="1" x14ac:dyDescent="0.25">
      <c r="A9109">
        <v>9108</v>
      </c>
      <c r="B9109" s="10" t="s">
        <v>11701</v>
      </c>
      <c r="C9109" t="s">
        <v>18658</v>
      </c>
    </row>
    <row r="9110" spans="1:3" hidden="1" x14ac:dyDescent="0.25">
      <c r="A9110">
        <v>9109</v>
      </c>
      <c r="B9110" s="10" t="s">
        <v>11702</v>
      </c>
      <c r="C9110" t="s">
        <v>18659</v>
      </c>
    </row>
    <row r="9111" spans="1:3" hidden="1" x14ac:dyDescent="0.25">
      <c r="A9111">
        <v>9110</v>
      </c>
      <c r="B9111" s="10" t="s">
        <v>11703</v>
      </c>
      <c r="C9111" t="s">
        <v>18660</v>
      </c>
    </row>
    <row r="9112" spans="1:3" hidden="1" x14ac:dyDescent="0.25">
      <c r="A9112">
        <v>9111</v>
      </c>
      <c r="B9112" s="10" t="s">
        <v>11704</v>
      </c>
      <c r="C9112" t="s">
        <v>18661</v>
      </c>
    </row>
    <row r="9113" spans="1:3" hidden="1" x14ac:dyDescent="0.25">
      <c r="A9113">
        <v>9112</v>
      </c>
      <c r="B9113" s="10" t="s">
        <v>11705</v>
      </c>
      <c r="C9113" t="s">
        <v>18662</v>
      </c>
    </row>
    <row r="9114" spans="1:3" hidden="1" x14ac:dyDescent="0.25">
      <c r="A9114">
        <v>9113</v>
      </c>
      <c r="B9114" s="10" t="s">
        <v>11706</v>
      </c>
      <c r="C9114" t="s">
        <v>2477</v>
      </c>
    </row>
    <row r="9115" spans="1:3" hidden="1" x14ac:dyDescent="0.25">
      <c r="A9115">
        <v>9114</v>
      </c>
      <c r="B9115" s="10" t="s">
        <v>11707</v>
      </c>
      <c r="C9115" t="s">
        <v>18663</v>
      </c>
    </row>
    <row r="9116" spans="1:3" hidden="1" x14ac:dyDescent="0.25">
      <c r="A9116">
        <v>9115</v>
      </c>
      <c r="B9116" s="10" t="s">
        <v>11708</v>
      </c>
      <c r="C9116" t="s">
        <v>2478</v>
      </c>
    </row>
    <row r="9117" spans="1:3" hidden="1" x14ac:dyDescent="0.25">
      <c r="A9117">
        <v>9116</v>
      </c>
      <c r="B9117" s="10" t="s">
        <v>11709</v>
      </c>
      <c r="C9117" t="s">
        <v>2479</v>
      </c>
    </row>
    <row r="9118" spans="1:3" hidden="1" x14ac:dyDescent="0.25">
      <c r="A9118">
        <v>9117</v>
      </c>
      <c r="B9118" s="10" t="s">
        <v>11710</v>
      </c>
      <c r="C9118" t="s">
        <v>18664</v>
      </c>
    </row>
    <row r="9119" spans="1:3" hidden="1" x14ac:dyDescent="0.25">
      <c r="A9119">
        <v>9118</v>
      </c>
      <c r="B9119" s="10" t="s">
        <v>11711</v>
      </c>
      <c r="C9119" t="s">
        <v>18665</v>
      </c>
    </row>
    <row r="9120" spans="1:3" hidden="1" x14ac:dyDescent="0.25">
      <c r="A9120">
        <v>9119</v>
      </c>
      <c r="B9120" s="10" t="s">
        <v>11712</v>
      </c>
      <c r="C9120" t="s">
        <v>18666</v>
      </c>
    </row>
    <row r="9121" spans="1:3" hidden="1" x14ac:dyDescent="0.25">
      <c r="A9121">
        <v>9120</v>
      </c>
      <c r="B9121" s="10" t="s">
        <v>11713</v>
      </c>
      <c r="C9121" t="s">
        <v>2480</v>
      </c>
    </row>
    <row r="9122" spans="1:3" hidden="1" x14ac:dyDescent="0.25">
      <c r="A9122">
        <v>9121</v>
      </c>
      <c r="B9122" s="10" t="s">
        <v>11714</v>
      </c>
      <c r="C9122" t="s">
        <v>18667</v>
      </c>
    </row>
    <row r="9123" spans="1:3" hidden="1" x14ac:dyDescent="0.25">
      <c r="A9123">
        <v>9122</v>
      </c>
      <c r="B9123" s="10" t="s">
        <v>11715</v>
      </c>
      <c r="C9123" t="s">
        <v>18668</v>
      </c>
    </row>
    <row r="9124" spans="1:3" hidden="1" x14ac:dyDescent="0.25">
      <c r="A9124">
        <v>9123</v>
      </c>
      <c r="B9124" s="10" t="s">
        <v>11716</v>
      </c>
      <c r="C9124" t="s">
        <v>18669</v>
      </c>
    </row>
    <row r="9125" spans="1:3" hidden="1" x14ac:dyDescent="0.25">
      <c r="A9125">
        <v>9124</v>
      </c>
      <c r="B9125" s="10" t="s">
        <v>11717</v>
      </c>
      <c r="C9125" t="s">
        <v>2481</v>
      </c>
    </row>
    <row r="9126" spans="1:3" hidden="1" x14ac:dyDescent="0.25">
      <c r="A9126">
        <v>9125</v>
      </c>
      <c r="B9126" s="10" t="s">
        <v>11718</v>
      </c>
      <c r="C9126" t="s">
        <v>18670</v>
      </c>
    </row>
    <row r="9127" spans="1:3" hidden="1" x14ac:dyDescent="0.25">
      <c r="A9127">
        <v>9126</v>
      </c>
      <c r="B9127" s="10" t="s">
        <v>11719</v>
      </c>
      <c r="C9127" t="s">
        <v>18671</v>
      </c>
    </row>
    <row r="9128" spans="1:3" hidden="1" x14ac:dyDescent="0.25">
      <c r="A9128">
        <v>9127</v>
      </c>
      <c r="B9128" s="10" t="s">
        <v>11720</v>
      </c>
      <c r="C9128" t="s">
        <v>18672</v>
      </c>
    </row>
    <row r="9129" spans="1:3" hidden="1" x14ac:dyDescent="0.25">
      <c r="A9129">
        <v>9128</v>
      </c>
      <c r="B9129" s="10" t="s">
        <v>11721</v>
      </c>
      <c r="C9129" t="s">
        <v>18673</v>
      </c>
    </row>
    <row r="9130" spans="1:3" hidden="1" x14ac:dyDescent="0.25">
      <c r="A9130">
        <v>9129</v>
      </c>
      <c r="B9130" s="10" t="s">
        <v>11722</v>
      </c>
      <c r="C9130" t="s">
        <v>18674</v>
      </c>
    </row>
    <row r="9131" spans="1:3" hidden="1" x14ac:dyDescent="0.25">
      <c r="A9131">
        <v>9130</v>
      </c>
      <c r="B9131" s="10" t="s">
        <v>11723</v>
      </c>
      <c r="C9131" t="s">
        <v>18675</v>
      </c>
    </row>
    <row r="9132" spans="1:3" hidden="1" x14ac:dyDescent="0.25">
      <c r="A9132">
        <v>9131</v>
      </c>
      <c r="B9132" s="10" t="s">
        <v>11724</v>
      </c>
      <c r="C9132" t="s">
        <v>18676</v>
      </c>
    </row>
    <row r="9133" spans="1:3" hidden="1" x14ac:dyDescent="0.25">
      <c r="A9133">
        <v>9132</v>
      </c>
      <c r="B9133" s="10" t="s">
        <v>11725</v>
      </c>
      <c r="C9133" t="s">
        <v>2482</v>
      </c>
    </row>
    <row r="9134" spans="1:3" hidden="1" x14ac:dyDescent="0.25">
      <c r="A9134">
        <v>9133</v>
      </c>
      <c r="B9134" s="10" t="s">
        <v>11726</v>
      </c>
      <c r="C9134" t="s">
        <v>18677</v>
      </c>
    </row>
    <row r="9135" spans="1:3" hidden="1" x14ac:dyDescent="0.25">
      <c r="A9135">
        <v>9134</v>
      </c>
      <c r="B9135" s="10" t="s">
        <v>11727</v>
      </c>
      <c r="C9135" t="s">
        <v>18678</v>
      </c>
    </row>
    <row r="9136" spans="1:3" hidden="1" x14ac:dyDescent="0.25">
      <c r="A9136">
        <v>9135</v>
      </c>
      <c r="B9136" s="10" t="s">
        <v>11728</v>
      </c>
      <c r="C9136" t="s">
        <v>2483</v>
      </c>
    </row>
    <row r="9137" spans="1:3" hidden="1" x14ac:dyDescent="0.25">
      <c r="A9137">
        <v>9136</v>
      </c>
      <c r="B9137" s="10" t="s">
        <v>11729</v>
      </c>
      <c r="C9137" t="s">
        <v>2484</v>
      </c>
    </row>
    <row r="9138" spans="1:3" hidden="1" x14ac:dyDescent="0.25">
      <c r="A9138">
        <v>9137</v>
      </c>
      <c r="B9138" s="10" t="s">
        <v>11730</v>
      </c>
      <c r="C9138" t="s">
        <v>2485</v>
      </c>
    </row>
    <row r="9139" spans="1:3" hidden="1" x14ac:dyDescent="0.25">
      <c r="A9139">
        <v>9138</v>
      </c>
      <c r="B9139" s="10" t="s">
        <v>11731</v>
      </c>
      <c r="C9139" t="s">
        <v>2486</v>
      </c>
    </row>
    <row r="9140" spans="1:3" hidden="1" x14ac:dyDescent="0.25">
      <c r="A9140">
        <v>9139</v>
      </c>
      <c r="B9140" s="10" t="s">
        <v>11732</v>
      </c>
      <c r="C9140" t="s">
        <v>2487</v>
      </c>
    </row>
    <row r="9141" spans="1:3" hidden="1" x14ac:dyDescent="0.25">
      <c r="A9141">
        <v>9140</v>
      </c>
      <c r="B9141" s="10" t="s">
        <v>11733</v>
      </c>
      <c r="C9141" t="s">
        <v>2488</v>
      </c>
    </row>
    <row r="9142" spans="1:3" hidden="1" x14ac:dyDescent="0.25">
      <c r="A9142">
        <v>9141</v>
      </c>
      <c r="B9142" s="10" t="s">
        <v>11734</v>
      </c>
      <c r="C9142" t="s">
        <v>18679</v>
      </c>
    </row>
    <row r="9143" spans="1:3" hidden="1" x14ac:dyDescent="0.25">
      <c r="A9143">
        <v>9142</v>
      </c>
      <c r="B9143" s="10" t="s">
        <v>11735</v>
      </c>
      <c r="C9143" t="s">
        <v>2489</v>
      </c>
    </row>
    <row r="9144" spans="1:3" hidden="1" x14ac:dyDescent="0.25">
      <c r="A9144">
        <v>9143</v>
      </c>
      <c r="B9144" s="10" t="s">
        <v>11736</v>
      </c>
      <c r="C9144" t="s">
        <v>2490</v>
      </c>
    </row>
    <row r="9145" spans="1:3" hidden="1" x14ac:dyDescent="0.25">
      <c r="A9145">
        <v>9144</v>
      </c>
      <c r="B9145" s="10" t="s">
        <v>11737</v>
      </c>
      <c r="C9145" t="s">
        <v>18680</v>
      </c>
    </row>
    <row r="9146" spans="1:3" hidden="1" x14ac:dyDescent="0.25">
      <c r="A9146">
        <v>9145</v>
      </c>
      <c r="B9146" s="10" t="s">
        <v>11738</v>
      </c>
      <c r="C9146" t="s">
        <v>18681</v>
      </c>
    </row>
    <row r="9147" spans="1:3" hidden="1" x14ac:dyDescent="0.25">
      <c r="A9147">
        <v>9146</v>
      </c>
      <c r="B9147" s="10" t="s">
        <v>11739</v>
      </c>
      <c r="C9147" t="s">
        <v>18682</v>
      </c>
    </row>
    <row r="9148" spans="1:3" hidden="1" x14ac:dyDescent="0.25">
      <c r="A9148">
        <v>9147</v>
      </c>
      <c r="B9148" s="10" t="s">
        <v>11740</v>
      </c>
      <c r="C9148" t="s">
        <v>18683</v>
      </c>
    </row>
    <row r="9149" spans="1:3" hidden="1" x14ac:dyDescent="0.25">
      <c r="A9149">
        <v>9148</v>
      </c>
      <c r="B9149" s="10" t="s">
        <v>11741</v>
      </c>
      <c r="C9149" t="s">
        <v>18684</v>
      </c>
    </row>
    <row r="9150" spans="1:3" hidden="1" x14ac:dyDescent="0.25">
      <c r="A9150">
        <v>9149</v>
      </c>
      <c r="B9150" s="10" t="s">
        <v>11742</v>
      </c>
      <c r="C9150" t="s">
        <v>18685</v>
      </c>
    </row>
    <row r="9151" spans="1:3" hidden="1" x14ac:dyDescent="0.25">
      <c r="A9151">
        <v>9150</v>
      </c>
      <c r="B9151" s="10" t="s">
        <v>11743</v>
      </c>
      <c r="C9151" t="s">
        <v>18686</v>
      </c>
    </row>
    <row r="9152" spans="1:3" hidden="1" x14ac:dyDescent="0.25">
      <c r="A9152">
        <v>9151</v>
      </c>
      <c r="B9152" s="10" t="s">
        <v>11744</v>
      </c>
      <c r="C9152" t="s">
        <v>18687</v>
      </c>
    </row>
    <row r="9153" spans="1:3" hidden="1" x14ac:dyDescent="0.25">
      <c r="A9153">
        <v>9152</v>
      </c>
      <c r="B9153" s="10" t="s">
        <v>11745</v>
      </c>
      <c r="C9153" t="s">
        <v>18688</v>
      </c>
    </row>
    <row r="9154" spans="1:3" hidden="1" x14ac:dyDescent="0.25">
      <c r="A9154">
        <v>9153</v>
      </c>
      <c r="B9154" s="10" t="s">
        <v>11746</v>
      </c>
      <c r="C9154" t="s">
        <v>18689</v>
      </c>
    </row>
    <row r="9155" spans="1:3" hidden="1" x14ac:dyDescent="0.25">
      <c r="A9155">
        <v>9154</v>
      </c>
      <c r="B9155" s="10" t="s">
        <v>11747</v>
      </c>
      <c r="C9155" t="s">
        <v>2491</v>
      </c>
    </row>
    <row r="9156" spans="1:3" hidden="1" x14ac:dyDescent="0.25">
      <c r="A9156">
        <v>9155</v>
      </c>
      <c r="B9156" s="10" t="s">
        <v>11748</v>
      </c>
      <c r="C9156" t="s">
        <v>18690</v>
      </c>
    </row>
    <row r="9157" spans="1:3" hidden="1" x14ac:dyDescent="0.25">
      <c r="A9157">
        <v>9156</v>
      </c>
      <c r="B9157" s="10" t="s">
        <v>11749</v>
      </c>
      <c r="C9157" t="s">
        <v>2492</v>
      </c>
    </row>
    <row r="9158" spans="1:3" hidden="1" x14ac:dyDescent="0.25">
      <c r="A9158">
        <v>9157</v>
      </c>
      <c r="B9158" s="10" t="s">
        <v>11750</v>
      </c>
      <c r="C9158" t="s">
        <v>18691</v>
      </c>
    </row>
    <row r="9159" spans="1:3" hidden="1" x14ac:dyDescent="0.25">
      <c r="A9159">
        <v>9158</v>
      </c>
      <c r="B9159" s="10" t="s">
        <v>11751</v>
      </c>
      <c r="C9159" t="s">
        <v>18692</v>
      </c>
    </row>
    <row r="9160" spans="1:3" hidden="1" x14ac:dyDescent="0.25">
      <c r="A9160">
        <v>9159</v>
      </c>
      <c r="B9160" s="10" t="s">
        <v>11752</v>
      </c>
      <c r="C9160" t="s">
        <v>18693</v>
      </c>
    </row>
    <row r="9161" spans="1:3" hidden="1" x14ac:dyDescent="0.25">
      <c r="A9161">
        <v>9160</v>
      </c>
      <c r="B9161" s="10" t="s">
        <v>11753</v>
      </c>
      <c r="C9161" t="s">
        <v>18694</v>
      </c>
    </row>
    <row r="9162" spans="1:3" hidden="1" x14ac:dyDescent="0.25">
      <c r="A9162">
        <v>9161</v>
      </c>
      <c r="B9162" s="10" t="s">
        <v>11754</v>
      </c>
      <c r="C9162" t="s">
        <v>18695</v>
      </c>
    </row>
    <row r="9163" spans="1:3" hidden="1" x14ac:dyDescent="0.25">
      <c r="A9163">
        <v>9162</v>
      </c>
      <c r="B9163" s="10" t="s">
        <v>11755</v>
      </c>
      <c r="C9163" t="s">
        <v>18696</v>
      </c>
    </row>
    <row r="9164" spans="1:3" hidden="1" x14ac:dyDescent="0.25">
      <c r="A9164">
        <v>9163</v>
      </c>
      <c r="B9164" s="10" t="s">
        <v>11756</v>
      </c>
      <c r="C9164" t="s">
        <v>18697</v>
      </c>
    </row>
    <row r="9165" spans="1:3" hidden="1" x14ac:dyDescent="0.25">
      <c r="A9165">
        <v>9164</v>
      </c>
      <c r="B9165" s="10" t="s">
        <v>11757</v>
      </c>
      <c r="C9165" t="s">
        <v>18698</v>
      </c>
    </row>
    <row r="9166" spans="1:3" hidden="1" x14ac:dyDescent="0.25">
      <c r="A9166">
        <v>9165</v>
      </c>
      <c r="B9166" s="10" t="s">
        <v>11758</v>
      </c>
      <c r="C9166" t="s">
        <v>18699</v>
      </c>
    </row>
    <row r="9167" spans="1:3" hidden="1" x14ac:dyDescent="0.25">
      <c r="A9167">
        <v>9166</v>
      </c>
      <c r="B9167" s="10" t="s">
        <v>11759</v>
      </c>
      <c r="C9167" t="s">
        <v>18700</v>
      </c>
    </row>
    <row r="9168" spans="1:3" hidden="1" x14ac:dyDescent="0.25">
      <c r="A9168">
        <v>9167</v>
      </c>
      <c r="B9168" s="10" t="s">
        <v>11760</v>
      </c>
      <c r="C9168" t="s">
        <v>18701</v>
      </c>
    </row>
    <row r="9169" spans="1:3" hidden="1" x14ac:dyDescent="0.25">
      <c r="A9169">
        <v>9168</v>
      </c>
      <c r="B9169" s="10" t="s">
        <v>11761</v>
      </c>
      <c r="C9169" t="s">
        <v>18702</v>
      </c>
    </row>
    <row r="9170" spans="1:3" hidden="1" x14ac:dyDescent="0.25">
      <c r="A9170">
        <v>9169</v>
      </c>
      <c r="B9170" s="10" t="s">
        <v>11762</v>
      </c>
      <c r="C9170" t="s">
        <v>18703</v>
      </c>
    </row>
    <row r="9171" spans="1:3" hidden="1" x14ac:dyDescent="0.25">
      <c r="A9171">
        <v>9170</v>
      </c>
      <c r="B9171" s="10" t="s">
        <v>11763</v>
      </c>
      <c r="C9171" t="s">
        <v>18704</v>
      </c>
    </row>
    <row r="9172" spans="1:3" hidden="1" x14ac:dyDescent="0.25">
      <c r="A9172">
        <v>9171</v>
      </c>
      <c r="B9172" s="10" t="s">
        <v>11764</v>
      </c>
      <c r="C9172" t="s">
        <v>18705</v>
      </c>
    </row>
    <row r="9173" spans="1:3" hidden="1" x14ac:dyDescent="0.25">
      <c r="A9173">
        <v>9172</v>
      </c>
      <c r="B9173" s="10" t="s">
        <v>11765</v>
      </c>
      <c r="C9173" t="s">
        <v>2493</v>
      </c>
    </row>
    <row r="9174" spans="1:3" hidden="1" x14ac:dyDescent="0.25">
      <c r="A9174">
        <v>9173</v>
      </c>
      <c r="B9174" s="10" t="s">
        <v>11766</v>
      </c>
      <c r="C9174" t="s">
        <v>2494</v>
      </c>
    </row>
    <row r="9175" spans="1:3" hidden="1" x14ac:dyDescent="0.25">
      <c r="A9175">
        <v>9174</v>
      </c>
      <c r="B9175" s="10" t="s">
        <v>11767</v>
      </c>
      <c r="C9175" t="s">
        <v>2495</v>
      </c>
    </row>
    <row r="9176" spans="1:3" hidden="1" x14ac:dyDescent="0.25">
      <c r="A9176">
        <v>9175</v>
      </c>
      <c r="B9176" s="10" t="s">
        <v>11768</v>
      </c>
      <c r="C9176" t="s">
        <v>18706</v>
      </c>
    </row>
    <row r="9177" spans="1:3" hidden="1" x14ac:dyDescent="0.25">
      <c r="A9177">
        <v>9176</v>
      </c>
      <c r="B9177" s="10" t="s">
        <v>11769</v>
      </c>
      <c r="C9177" t="s">
        <v>18707</v>
      </c>
    </row>
    <row r="9178" spans="1:3" hidden="1" x14ac:dyDescent="0.25">
      <c r="A9178">
        <v>9177</v>
      </c>
      <c r="B9178" s="10" t="s">
        <v>11770</v>
      </c>
      <c r="C9178" t="s">
        <v>18708</v>
      </c>
    </row>
    <row r="9179" spans="1:3" hidden="1" x14ac:dyDescent="0.25">
      <c r="A9179">
        <v>9178</v>
      </c>
      <c r="B9179" s="10" t="s">
        <v>11771</v>
      </c>
      <c r="C9179" t="s">
        <v>2496</v>
      </c>
    </row>
    <row r="9180" spans="1:3" hidden="1" x14ac:dyDescent="0.25">
      <c r="A9180">
        <v>9179</v>
      </c>
      <c r="B9180" s="10" t="s">
        <v>11772</v>
      </c>
      <c r="C9180" t="s">
        <v>2497</v>
      </c>
    </row>
    <row r="9181" spans="1:3" hidden="1" x14ac:dyDescent="0.25">
      <c r="A9181">
        <v>9180</v>
      </c>
      <c r="B9181" s="10" t="s">
        <v>11773</v>
      </c>
      <c r="C9181" t="s">
        <v>18709</v>
      </c>
    </row>
    <row r="9182" spans="1:3" hidden="1" x14ac:dyDescent="0.25">
      <c r="A9182">
        <v>9181</v>
      </c>
      <c r="B9182" s="10" t="s">
        <v>11774</v>
      </c>
      <c r="C9182" t="s">
        <v>18710</v>
      </c>
    </row>
    <row r="9183" spans="1:3" hidden="1" x14ac:dyDescent="0.25">
      <c r="A9183">
        <v>9182</v>
      </c>
      <c r="B9183" s="10" t="s">
        <v>11775</v>
      </c>
      <c r="C9183" t="s">
        <v>18711</v>
      </c>
    </row>
    <row r="9184" spans="1:3" hidden="1" x14ac:dyDescent="0.25">
      <c r="A9184">
        <v>9183</v>
      </c>
      <c r="B9184" s="10" t="s">
        <v>11776</v>
      </c>
      <c r="C9184" t="s">
        <v>2498</v>
      </c>
    </row>
    <row r="9185" spans="1:3" hidden="1" x14ac:dyDescent="0.25">
      <c r="A9185">
        <v>9184</v>
      </c>
      <c r="B9185" s="10" t="s">
        <v>11777</v>
      </c>
      <c r="C9185" t="s">
        <v>18712</v>
      </c>
    </row>
    <row r="9186" spans="1:3" hidden="1" x14ac:dyDescent="0.25">
      <c r="A9186">
        <v>9185</v>
      </c>
      <c r="B9186" s="10" t="s">
        <v>11778</v>
      </c>
      <c r="C9186" t="s">
        <v>18713</v>
      </c>
    </row>
    <row r="9187" spans="1:3" hidden="1" x14ac:dyDescent="0.25">
      <c r="A9187">
        <v>9186</v>
      </c>
      <c r="B9187" s="10" t="s">
        <v>11779</v>
      </c>
      <c r="C9187" t="s">
        <v>18714</v>
      </c>
    </row>
    <row r="9188" spans="1:3" hidden="1" x14ac:dyDescent="0.25">
      <c r="A9188">
        <v>9187</v>
      </c>
      <c r="B9188" s="10" t="s">
        <v>11780</v>
      </c>
      <c r="C9188" t="s">
        <v>2499</v>
      </c>
    </row>
    <row r="9189" spans="1:3" hidden="1" x14ac:dyDescent="0.25">
      <c r="A9189">
        <v>9188</v>
      </c>
      <c r="B9189" s="10" t="s">
        <v>11781</v>
      </c>
      <c r="C9189" t="s">
        <v>2500</v>
      </c>
    </row>
    <row r="9190" spans="1:3" hidden="1" x14ac:dyDescent="0.25">
      <c r="A9190">
        <v>9189</v>
      </c>
      <c r="B9190" s="10" t="s">
        <v>11782</v>
      </c>
      <c r="C9190" t="s">
        <v>18715</v>
      </c>
    </row>
    <row r="9191" spans="1:3" hidden="1" x14ac:dyDescent="0.25">
      <c r="A9191">
        <v>9190</v>
      </c>
      <c r="B9191" s="10" t="s">
        <v>11783</v>
      </c>
      <c r="C9191" t="s">
        <v>18716</v>
      </c>
    </row>
    <row r="9192" spans="1:3" hidden="1" x14ac:dyDescent="0.25">
      <c r="A9192">
        <v>9191</v>
      </c>
      <c r="B9192" s="10" t="s">
        <v>11784</v>
      </c>
      <c r="C9192" t="s">
        <v>2501</v>
      </c>
    </row>
    <row r="9193" spans="1:3" hidden="1" x14ac:dyDescent="0.25">
      <c r="A9193">
        <v>9192</v>
      </c>
      <c r="B9193" s="10" t="s">
        <v>11785</v>
      </c>
      <c r="C9193" t="s">
        <v>18717</v>
      </c>
    </row>
    <row r="9194" spans="1:3" hidden="1" x14ac:dyDescent="0.25">
      <c r="A9194">
        <v>9193</v>
      </c>
      <c r="B9194" s="10" t="s">
        <v>11786</v>
      </c>
      <c r="C9194" t="s">
        <v>18718</v>
      </c>
    </row>
    <row r="9195" spans="1:3" hidden="1" x14ac:dyDescent="0.25">
      <c r="A9195">
        <v>9194</v>
      </c>
      <c r="B9195" s="10" t="s">
        <v>11787</v>
      </c>
      <c r="C9195" t="s">
        <v>18719</v>
      </c>
    </row>
    <row r="9196" spans="1:3" hidden="1" x14ac:dyDescent="0.25">
      <c r="A9196">
        <v>9195</v>
      </c>
      <c r="B9196" s="10" t="s">
        <v>11788</v>
      </c>
      <c r="C9196" t="s">
        <v>18720</v>
      </c>
    </row>
    <row r="9197" spans="1:3" hidden="1" x14ac:dyDescent="0.25">
      <c r="A9197">
        <v>9196</v>
      </c>
      <c r="B9197" s="10" t="s">
        <v>11789</v>
      </c>
      <c r="C9197" t="s">
        <v>18721</v>
      </c>
    </row>
    <row r="9198" spans="1:3" hidden="1" x14ac:dyDescent="0.25">
      <c r="A9198">
        <v>9197</v>
      </c>
      <c r="B9198" s="10" t="s">
        <v>11790</v>
      </c>
      <c r="C9198" t="s">
        <v>18722</v>
      </c>
    </row>
    <row r="9199" spans="1:3" hidden="1" x14ac:dyDescent="0.25">
      <c r="A9199">
        <v>9198</v>
      </c>
      <c r="B9199" s="10" t="s">
        <v>11791</v>
      </c>
      <c r="C9199" t="s">
        <v>18723</v>
      </c>
    </row>
    <row r="9200" spans="1:3" hidden="1" x14ac:dyDescent="0.25">
      <c r="A9200">
        <v>9199</v>
      </c>
      <c r="B9200" s="10" t="s">
        <v>11792</v>
      </c>
      <c r="C9200" t="s">
        <v>18724</v>
      </c>
    </row>
    <row r="9201" spans="1:3" hidden="1" x14ac:dyDescent="0.25">
      <c r="A9201">
        <v>9200</v>
      </c>
      <c r="B9201" s="10" t="s">
        <v>11793</v>
      </c>
      <c r="C9201" t="s">
        <v>18725</v>
      </c>
    </row>
    <row r="9202" spans="1:3" hidden="1" x14ac:dyDescent="0.25">
      <c r="A9202">
        <v>9201</v>
      </c>
      <c r="B9202" s="10" t="s">
        <v>11794</v>
      </c>
      <c r="C9202" t="s">
        <v>18726</v>
      </c>
    </row>
    <row r="9203" spans="1:3" hidden="1" x14ac:dyDescent="0.25">
      <c r="A9203">
        <v>9202</v>
      </c>
      <c r="B9203" s="10" t="s">
        <v>11795</v>
      </c>
      <c r="C9203" t="s">
        <v>18727</v>
      </c>
    </row>
    <row r="9204" spans="1:3" hidden="1" x14ac:dyDescent="0.25">
      <c r="A9204">
        <v>9203</v>
      </c>
      <c r="B9204" s="10" t="s">
        <v>11796</v>
      </c>
      <c r="C9204" t="s">
        <v>18728</v>
      </c>
    </row>
    <row r="9205" spans="1:3" hidden="1" x14ac:dyDescent="0.25">
      <c r="A9205">
        <v>9204</v>
      </c>
      <c r="B9205" s="10" t="s">
        <v>11797</v>
      </c>
      <c r="C9205" t="s">
        <v>18729</v>
      </c>
    </row>
    <row r="9206" spans="1:3" hidden="1" x14ac:dyDescent="0.25">
      <c r="A9206">
        <v>9205</v>
      </c>
      <c r="B9206" s="10" t="s">
        <v>11798</v>
      </c>
      <c r="C9206" t="s">
        <v>18730</v>
      </c>
    </row>
    <row r="9207" spans="1:3" hidden="1" x14ac:dyDescent="0.25">
      <c r="A9207">
        <v>9206</v>
      </c>
      <c r="B9207" s="10" t="s">
        <v>11799</v>
      </c>
      <c r="C9207" t="s">
        <v>18731</v>
      </c>
    </row>
    <row r="9208" spans="1:3" hidden="1" x14ac:dyDescent="0.25">
      <c r="A9208">
        <v>9207</v>
      </c>
      <c r="B9208" s="10" t="s">
        <v>11800</v>
      </c>
      <c r="C9208" t="s">
        <v>18732</v>
      </c>
    </row>
    <row r="9209" spans="1:3" hidden="1" x14ac:dyDescent="0.25">
      <c r="A9209">
        <v>9208</v>
      </c>
      <c r="B9209" s="10" t="s">
        <v>11801</v>
      </c>
      <c r="C9209" t="s">
        <v>18733</v>
      </c>
    </row>
    <row r="9210" spans="1:3" hidden="1" x14ac:dyDescent="0.25">
      <c r="A9210">
        <v>9209</v>
      </c>
      <c r="B9210" s="10" t="s">
        <v>11802</v>
      </c>
      <c r="C9210" t="s">
        <v>18734</v>
      </c>
    </row>
    <row r="9211" spans="1:3" hidden="1" x14ac:dyDescent="0.25">
      <c r="A9211">
        <v>9210</v>
      </c>
      <c r="B9211" s="10" t="s">
        <v>11803</v>
      </c>
      <c r="C9211" t="s">
        <v>18735</v>
      </c>
    </row>
    <row r="9212" spans="1:3" hidden="1" x14ac:dyDescent="0.25">
      <c r="A9212">
        <v>9211</v>
      </c>
      <c r="B9212" s="10" t="s">
        <v>11804</v>
      </c>
      <c r="C9212" t="s">
        <v>18736</v>
      </c>
    </row>
    <row r="9213" spans="1:3" hidden="1" x14ac:dyDescent="0.25">
      <c r="A9213">
        <v>9212</v>
      </c>
      <c r="B9213" s="10" t="s">
        <v>11805</v>
      </c>
      <c r="C9213" t="s">
        <v>18737</v>
      </c>
    </row>
    <row r="9214" spans="1:3" hidden="1" x14ac:dyDescent="0.25">
      <c r="A9214">
        <v>9213</v>
      </c>
      <c r="B9214" s="10" t="s">
        <v>11806</v>
      </c>
      <c r="C9214" t="s">
        <v>18738</v>
      </c>
    </row>
    <row r="9215" spans="1:3" hidden="1" x14ac:dyDescent="0.25">
      <c r="A9215">
        <v>9214</v>
      </c>
      <c r="B9215" s="10" t="s">
        <v>11807</v>
      </c>
      <c r="C9215" t="s">
        <v>18739</v>
      </c>
    </row>
    <row r="9216" spans="1:3" hidden="1" x14ac:dyDescent="0.25">
      <c r="A9216">
        <v>9215</v>
      </c>
      <c r="B9216" s="10" t="s">
        <v>11808</v>
      </c>
      <c r="C9216" t="s">
        <v>18740</v>
      </c>
    </row>
    <row r="9217" spans="1:3" hidden="1" x14ac:dyDescent="0.25">
      <c r="A9217">
        <v>9216</v>
      </c>
      <c r="B9217" s="10" t="s">
        <v>11809</v>
      </c>
      <c r="C9217" t="s">
        <v>18741</v>
      </c>
    </row>
    <row r="9218" spans="1:3" hidden="1" x14ac:dyDescent="0.25">
      <c r="A9218">
        <v>9217</v>
      </c>
      <c r="B9218" s="10" t="s">
        <v>11810</v>
      </c>
      <c r="C9218" t="s">
        <v>18742</v>
      </c>
    </row>
    <row r="9219" spans="1:3" hidden="1" x14ac:dyDescent="0.25">
      <c r="A9219">
        <v>9218</v>
      </c>
      <c r="B9219" s="10" t="s">
        <v>11811</v>
      </c>
      <c r="C9219" t="s">
        <v>18743</v>
      </c>
    </row>
    <row r="9220" spans="1:3" hidden="1" x14ac:dyDescent="0.25">
      <c r="A9220">
        <v>9219</v>
      </c>
      <c r="B9220" s="10" t="s">
        <v>11812</v>
      </c>
      <c r="C9220" t="s">
        <v>18744</v>
      </c>
    </row>
    <row r="9221" spans="1:3" hidden="1" x14ac:dyDescent="0.25">
      <c r="A9221">
        <v>9220</v>
      </c>
      <c r="B9221" s="10" t="s">
        <v>11813</v>
      </c>
      <c r="C9221" t="s">
        <v>18745</v>
      </c>
    </row>
    <row r="9222" spans="1:3" hidden="1" x14ac:dyDescent="0.25">
      <c r="A9222">
        <v>9221</v>
      </c>
      <c r="B9222" s="10" t="s">
        <v>11814</v>
      </c>
      <c r="C9222" t="s">
        <v>18746</v>
      </c>
    </row>
    <row r="9223" spans="1:3" hidden="1" x14ac:dyDescent="0.25">
      <c r="A9223">
        <v>9222</v>
      </c>
      <c r="B9223" s="10" t="s">
        <v>11815</v>
      </c>
      <c r="C9223" t="s">
        <v>2502</v>
      </c>
    </row>
    <row r="9224" spans="1:3" hidden="1" x14ac:dyDescent="0.25">
      <c r="A9224">
        <v>9223</v>
      </c>
      <c r="B9224" s="10" t="s">
        <v>11816</v>
      </c>
      <c r="C9224" t="s">
        <v>18747</v>
      </c>
    </row>
    <row r="9225" spans="1:3" hidden="1" x14ac:dyDescent="0.25">
      <c r="A9225">
        <v>9224</v>
      </c>
      <c r="B9225" s="10" t="s">
        <v>11817</v>
      </c>
      <c r="C9225" t="s">
        <v>18748</v>
      </c>
    </row>
    <row r="9226" spans="1:3" hidden="1" x14ac:dyDescent="0.25">
      <c r="A9226">
        <v>9225</v>
      </c>
      <c r="B9226" s="10" t="s">
        <v>11818</v>
      </c>
      <c r="C9226" t="s">
        <v>18749</v>
      </c>
    </row>
    <row r="9227" spans="1:3" hidden="1" x14ac:dyDescent="0.25">
      <c r="A9227">
        <v>9226</v>
      </c>
      <c r="B9227" s="10" t="s">
        <v>11819</v>
      </c>
      <c r="C9227" t="s">
        <v>18750</v>
      </c>
    </row>
    <row r="9228" spans="1:3" hidden="1" x14ac:dyDescent="0.25">
      <c r="A9228">
        <v>9227</v>
      </c>
      <c r="B9228" s="10" t="s">
        <v>11820</v>
      </c>
      <c r="C9228" t="s">
        <v>18751</v>
      </c>
    </row>
    <row r="9229" spans="1:3" hidden="1" x14ac:dyDescent="0.25">
      <c r="A9229">
        <v>9228</v>
      </c>
      <c r="B9229" s="10" t="s">
        <v>11821</v>
      </c>
      <c r="C9229" t="s">
        <v>18752</v>
      </c>
    </row>
    <row r="9230" spans="1:3" hidden="1" x14ac:dyDescent="0.25">
      <c r="A9230">
        <v>9229</v>
      </c>
      <c r="B9230" s="10" t="s">
        <v>11822</v>
      </c>
      <c r="C9230" t="s">
        <v>18753</v>
      </c>
    </row>
    <row r="9231" spans="1:3" hidden="1" x14ac:dyDescent="0.25">
      <c r="A9231">
        <v>9230</v>
      </c>
      <c r="B9231" s="10" t="s">
        <v>11823</v>
      </c>
      <c r="C9231" t="s">
        <v>18754</v>
      </c>
    </row>
    <row r="9232" spans="1:3" hidden="1" x14ac:dyDescent="0.25">
      <c r="A9232">
        <v>9231</v>
      </c>
      <c r="B9232" s="10" t="s">
        <v>11824</v>
      </c>
      <c r="C9232" t="s">
        <v>18755</v>
      </c>
    </row>
    <row r="9233" spans="1:3" hidden="1" x14ac:dyDescent="0.25">
      <c r="A9233">
        <v>9232</v>
      </c>
      <c r="B9233" s="10" t="s">
        <v>11825</v>
      </c>
      <c r="C9233" t="s">
        <v>18756</v>
      </c>
    </row>
    <row r="9234" spans="1:3" hidden="1" x14ac:dyDescent="0.25">
      <c r="A9234">
        <v>9233</v>
      </c>
      <c r="B9234" s="10" t="s">
        <v>11826</v>
      </c>
      <c r="C9234" t="s">
        <v>18757</v>
      </c>
    </row>
    <row r="9235" spans="1:3" hidden="1" x14ac:dyDescent="0.25">
      <c r="A9235">
        <v>9234</v>
      </c>
      <c r="B9235" s="10" t="s">
        <v>11827</v>
      </c>
      <c r="C9235" t="s">
        <v>18758</v>
      </c>
    </row>
    <row r="9236" spans="1:3" hidden="1" x14ac:dyDescent="0.25">
      <c r="A9236">
        <v>9235</v>
      </c>
      <c r="B9236" s="10" t="s">
        <v>11828</v>
      </c>
      <c r="C9236" t="s">
        <v>2503</v>
      </c>
    </row>
    <row r="9237" spans="1:3" hidden="1" x14ac:dyDescent="0.25">
      <c r="A9237">
        <v>9236</v>
      </c>
      <c r="B9237" s="10" t="s">
        <v>11829</v>
      </c>
      <c r="C9237" t="s">
        <v>2504</v>
      </c>
    </row>
    <row r="9238" spans="1:3" hidden="1" x14ac:dyDescent="0.25">
      <c r="A9238">
        <v>9237</v>
      </c>
      <c r="B9238" s="10" t="s">
        <v>11830</v>
      </c>
      <c r="C9238" t="s">
        <v>18759</v>
      </c>
    </row>
    <row r="9239" spans="1:3" hidden="1" x14ac:dyDescent="0.25">
      <c r="A9239">
        <v>9238</v>
      </c>
      <c r="B9239" s="10" t="s">
        <v>11831</v>
      </c>
      <c r="C9239" t="s">
        <v>18760</v>
      </c>
    </row>
    <row r="9240" spans="1:3" hidden="1" x14ac:dyDescent="0.25">
      <c r="A9240">
        <v>9239</v>
      </c>
      <c r="B9240" s="10" t="s">
        <v>11832</v>
      </c>
      <c r="C9240" t="s">
        <v>18761</v>
      </c>
    </row>
    <row r="9241" spans="1:3" hidden="1" x14ac:dyDescent="0.25">
      <c r="A9241">
        <v>9240</v>
      </c>
      <c r="B9241" s="10" t="s">
        <v>11833</v>
      </c>
      <c r="C9241" t="s">
        <v>18762</v>
      </c>
    </row>
    <row r="9242" spans="1:3" hidden="1" x14ac:dyDescent="0.25">
      <c r="A9242">
        <v>9241</v>
      </c>
      <c r="B9242" s="10" t="s">
        <v>11834</v>
      </c>
      <c r="C9242" t="s">
        <v>2505</v>
      </c>
    </row>
    <row r="9243" spans="1:3" hidden="1" x14ac:dyDescent="0.25">
      <c r="A9243">
        <v>9242</v>
      </c>
      <c r="B9243" s="10" t="s">
        <v>11835</v>
      </c>
      <c r="C9243" t="s">
        <v>108</v>
      </c>
    </row>
    <row r="9244" spans="1:3" hidden="1" x14ac:dyDescent="0.25">
      <c r="A9244">
        <v>9243</v>
      </c>
      <c r="B9244" s="10" t="s">
        <v>11836</v>
      </c>
      <c r="C9244" t="s">
        <v>2506</v>
      </c>
    </row>
    <row r="9245" spans="1:3" hidden="1" x14ac:dyDescent="0.25">
      <c r="A9245">
        <v>9244</v>
      </c>
      <c r="B9245" s="10" t="s">
        <v>11837</v>
      </c>
      <c r="C9245" t="s">
        <v>2507</v>
      </c>
    </row>
    <row r="9246" spans="1:3" hidden="1" x14ac:dyDescent="0.25">
      <c r="A9246">
        <v>9245</v>
      </c>
      <c r="B9246" s="10" t="s">
        <v>11838</v>
      </c>
      <c r="C9246" t="s">
        <v>2508</v>
      </c>
    </row>
    <row r="9247" spans="1:3" hidden="1" x14ac:dyDescent="0.25">
      <c r="A9247">
        <v>9246</v>
      </c>
      <c r="B9247" s="10" t="s">
        <v>11839</v>
      </c>
      <c r="C9247" t="s">
        <v>2509</v>
      </c>
    </row>
    <row r="9248" spans="1:3" hidden="1" x14ac:dyDescent="0.25">
      <c r="A9248">
        <v>9247</v>
      </c>
      <c r="B9248" s="10" t="s">
        <v>11840</v>
      </c>
      <c r="C9248" t="s">
        <v>18763</v>
      </c>
    </row>
    <row r="9249" spans="1:3" hidden="1" x14ac:dyDescent="0.25">
      <c r="A9249">
        <v>9248</v>
      </c>
      <c r="B9249" s="10" t="s">
        <v>11841</v>
      </c>
      <c r="C9249" t="s">
        <v>18764</v>
      </c>
    </row>
    <row r="9250" spans="1:3" hidden="1" x14ac:dyDescent="0.25">
      <c r="A9250">
        <v>9249</v>
      </c>
      <c r="B9250" s="10" t="s">
        <v>11842</v>
      </c>
      <c r="C9250" t="s">
        <v>18765</v>
      </c>
    </row>
    <row r="9251" spans="1:3" hidden="1" x14ac:dyDescent="0.25">
      <c r="A9251">
        <v>9250</v>
      </c>
      <c r="B9251" s="10" t="s">
        <v>11843</v>
      </c>
      <c r="C9251" t="s">
        <v>2510</v>
      </c>
    </row>
    <row r="9252" spans="1:3" hidden="1" x14ac:dyDescent="0.25">
      <c r="A9252">
        <v>9251</v>
      </c>
      <c r="B9252" s="10" t="s">
        <v>11844</v>
      </c>
      <c r="C9252" t="s">
        <v>2511</v>
      </c>
    </row>
    <row r="9253" spans="1:3" hidden="1" x14ac:dyDescent="0.25">
      <c r="A9253">
        <v>9252</v>
      </c>
      <c r="B9253" s="10" t="s">
        <v>11845</v>
      </c>
      <c r="C9253" t="s">
        <v>2512</v>
      </c>
    </row>
    <row r="9254" spans="1:3" hidden="1" x14ac:dyDescent="0.25">
      <c r="A9254">
        <v>9253</v>
      </c>
      <c r="B9254" s="10" t="s">
        <v>11846</v>
      </c>
      <c r="C9254" t="s">
        <v>2513</v>
      </c>
    </row>
    <row r="9255" spans="1:3" hidden="1" x14ac:dyDescent="0.25">
      <c r="A9255">
        <v>9254</v>
      </c>
      <c r="B9255" s="10" t="s">
        <v>11847</v>
      </c>
      <c r="C9255" t="s">
        <v>18766</v>
      </c>
    </row>
    <row r="9256" spans="1:3" hidden="1" x14ac:dyDescent="0.25">
      <c r="A9256">
        <v>9255</v>
      </c>
      <c r="B9256" s="10" t="s">
        <v>11848</v>
      </c>
      <c r="C9256" t="s">
        <v>2514</v>
      </c>
    </row>
    <row r="9257" spans="1:3" hidden="1" x14ac:dyDescent="0.25">
      <c r="A9257">
        <v>9256</v>
      </c>
      <c r="B9257" s="10" t="s">
        <v>11849</v>
      </c>
      <c r="C9257" t="s">
        <v>18767</v>
      </c>
    </row>
    <row r="9258" spans="1:3" hidden="1" x14ac:dyDescent="0.25">
      <c r="A9258">
        <v>9257</v>
      </c>
      <c r="B9258" s="10" t="s">
        <v>11850</v>
      </c>
      <c r="C9258" t="s">
        <v>18768</v>
      </c>
    </row>
    <row r="9259" spans="1:3" hidden="1" x14ac:dyDescent="0.25">
      <c r="A9259">
        <v>9258</v>
      </c>
      <c r="B9259" s="10" t="s">
        <v>11851</v>
      </c>
      <c r="C9259" t="s">
        <v>18769</v>
      </c>
    </row>
    <row r="9260" spans="1:3" hidden="1" x14ac:dyDescent="0.25">
      <c r="A9260">
        <v>9259</v>
      </c>
      <c r="B9260" s="10" t="s">
        <v>11852</v>
      </c>
      <c r="C9260" t="s">
        <v>18770</v>
      </c>
    </row>
    <row r="9261" spans="1:3" hidden="1" x14ac:dyDescent="0.25">
      <c r="A9261">
        <v>9260</v>
      </c>
      <c r="B9261" s="10" t="s">
        <v>11853</v>
      </c>
      <c r="C9261" t="s">
        <v>18771</v>
      </c>
    </row>
    <row r="9262" spans="1:3" hidden="1" x14ac:dyDescent="0.25">
      <c r="A9262">
        <v>9261</v>
      </c>
      <c r="B9262" s="10" t="s">
        <v>11854</v>
      </c>
      <c r="C9262" t="s">
        <v>2515</v>
      </c>
    </row>
    <row r="9263" spans="1:3" hidden="1" x14ac:dyDescent="0.25">
      <c r="A9263">
        <v>9262</v>
      </c>
      <c r="B9263" s="10" t="s">
        <v>11855</v>
      </c>
      <c r="C9263" t="s">
        <v>2516</v>
      </c>
    </row>
    <row r="9264" spans="1:3" hidden="1" x14ac:dyDescent="0.25">
      <c r="A9264">
        <v>9263</v>
      </c>
      <c r="B9264" s="10" t="s">
        <v>11856</v>
      </c>
      <c r="C9264" t="s">
        <v>2517</v>
      </c>
    </row>
    <row r="9265" spans="1:3" hidden="1" x14ac:dyDescent="0.25">
      <c r="A9265">
        <v>9264</v>
      </c>
      <c r="B9265" s="10" t="s">
        <v>11857</v>
      </c>
      <c r="C9265" t="s">
        <v>2518</v>
      </c>
    </row>
    <row r="9266" spans="1:3" hidden="1" x14ac:dyDescent="0.25">
      <c r="A9266">
        <v>9265</v>
      </c>
      <c r="B9266" s="10" t="s">
        <v>11858</v>
      </c>
      <c r="C9266" t="s">
        <v>18772</v>
      </c>
    </row>
    <row r="9267" spans="1:3" hidden="1" x14ac:dyDescent="0.25">
      <c r="A9267">
        <v>9266</v>
      </c>
      <c r="B9267" s="10" t="s">
        <v>11859</v>
      </c>
      <c r="C9267" t="s">
        <v>18773</v>
      </c>
    </row>
    <row r="9268" spans="1:3" hidden="1" x14ac:dyDescent="0.25">
      <c r="A9268">
        <v>9267</v>
      </c>
      <c r="B9268" s="10" t="s">
        <v>11860</v>
      </c>
      <c r="C9268" t="s">
        <v>18774</v>
      </c>
    </row>
    <row r="9269" spans="1:3" hidden="1" x14ac:dyDescent="0.25">
      <c r="A9269">
        <v>9268</v>
      </c>
      <c r="B9269" s="10" t="s">
        <v>11861</v>
      </c>
      <c r="C9269" t="s">
        <v>18775</v>
      </c>
    </row>
    <row r="9270" spans="1:3" hidden="1" x14ac:dyDescent="0.25">
      <c r="A9270">
        <v>9269</v>
      </c>
      <c r="B9270" s="10" t="s">
        <v>11862</v>
      </c>
      <c r="C9270" t="s">
        <v>18776</v>
      </c>
    </row>
    <row r="9271" spans="1:3" hidden="1" x14ac:dyDescent="0.25">
      <c r="A9271">
        <v>9270</v>
      </c>
      <c r="B9271" s="10" t="s">
        <v>11863</v>
      </c>
      <c r="C9271" t="s">
        <v>18777</v>
      </c>
    </row>
    <row r="9272" spans="1:3" hidden="1" x14ac:dyDescent="0.25">
      <c r="A9272">
        <v>9271</v>
      </c>
      <c r="B9272" s="10" t="s">
        <v>11864</v>
      </c>
      <c r="C9272" t="s">
        <v>18778</v>
      </c>
    </row>
    <row r="9273" spans="1:3" hidden="1" x14ac:dyDescent="0.25">
      <c r="A9273">
        <v>9272</v>
      </c>
      <c r="B9273" s="10" t="s">
        <v>11865</v>
      </c>
      <c r="C9273" t="s">
        <v>18779</v>
      </c>
    </row>
    <row r="9274" spans="1:3" hidden="1" x14ac:dyDescent="0.25">
      <c r="A9274">
        <v>9273</v>
      </c>
      <c r="B9274" s="10" t="s">
        <v>11866</v>
      </c>
      <c r="C9274" t="s">
        <v>18780</v>
      </c>
    </row>
    <row r="9275" spans="1:3" hidden="1" x14ac:dyDescent="0.25">
      <c r="A9275">
        <v>9274</v>
      </c>
      <c r="B9275" s="10" t="s">
        <v>11867</v>
      </c>
      <c r="C9275" t="s">
        <v>18781</v>
      </c>
    </row>
    <row r="9276" spans="1:3" hidden="1" x14ac:dyDescent="0.25">
      <c r="A9276">
        <v>9275</v>
      </c>
      <c r="B9276" s="10" t="s">
        <v>11868</v>
      </c>
      <c r="C9276" t="s">
        <v>18782</v>
      </c>
    </row>
    <row r="9277" spans="1:3" hidden="1" x14ac:dyDescent="0.25">
      <c r="A9277">
        <v>9276</v>
      </c>
      <c r="B9277" s="10" t="s">
        <v>11869</v>
      </c>
      <c r="C9277" t="s">
        <v>18783</v>
      </c>
    </row>
    <row r="9278" spans="1:3" hidden="1" x14ac:dyDescent="0.25">
      <c r="A9278">
        <v>9277</v>
      </c>
      <c r="B9278" s="10" t="s">
        <v>11870</v>
      </c>
      <c r="C9278" t="s">
        <v>18784</v>
      </c>
    </row>
    <row r="9279" spans="1:3" hidden="1" x14ac:dyDescent="0.25">
      <c r="A9279">
        <v>9278</v>
      </c>
      <c r="B9279" s="10" t="s">
        <v>11871</v>
      </c>
      <c r="C9279" t="s">
        <v>18785</v>
      </c>
    </row>
    <row r="9280" spans="1:3" hidden="1" x14ac:dyDescent="0.25">
      <c r="A9280">
        <v>9279</v>
      </c>
      <c r="B9280" s="10" t="s">
        <v>11872</v>
      </c>
      <c r="C9280" t="s">
        <v>18786</v>
      </c>
    </row>
    <row r="9281" spans="1:3" hidden="1" x14ac:dyDescent="0.25">
      <c r="A9281">
        <v>9280</v>
      </c>
      <c r="B9281" s="10" t="s">
        <v>11873</v>
      </c>
      <c r="C9281" t="s">
        <v>18787</v>
      </c>
    </row>
    <row r="9282" spans="1:3" hidden="1" x14ac:dyDescent="0.25">
      <c r="A9282">
        <v>9281</v>
      </c>
      <c r="B9282" s="10" t="s">
        <v>11874</v>
      </c>
      <c r="C9282" t="s">
        <v>18788</v>
      </c>
    </row>
    <row r="9283" spans="1:3" hidden="1" x14ac:dyDescent="0.25">
      <c r="A9283">
        <v>9282</v>
      </c>
      <c r="B9283" s="10" t="s">
        <v>11875</v>
      </c>
      <c r="C9283" t="s">
        <v>18789</v>
      </c>
    </row>
    <row r="9284" spans="1:3" hidden="1" x14ac:dyDescent="0.25">
      <c r="A9284">
        <v>9283</v>
      </c>
      <c r="B9284" s="10" t="s">
        <v>11876</v>
      </c>
      <c r="C9284" t="s">
        <v>18790</v>
      </c>
    </row>
    <row r="9285" spans="1:3" hidden="1" x14ac:dyDescent="0.25">
      <c r="A9285">
        <v>9284</v>
      </c>
      <c r="B9285" s="10" t="s">
        <v>11877</v>
      </c>
      <c r="C9285" t="s">
        <v>18791</v>
      </c>
    </row>
    <row r="9286" spans="1:3" hidden="1" x14ac:dyDescent="0.25">
      <c r="A9286">
        <v>9285</v>
      </c>
      <c r="B9286" s="10" t="s">
        <v>11878</v>
      </c>
      <c r="C9286" t="s">
        <v>18792</v>
      </c>
    </row>
    <row r="9287" spans="1:3" hidden="1" x14ac:dyDescent="0.25">
      <c r="A9287">
        <v>9286</v>
      </c>
      <c r="B9287" s="10" t="s">
        <v>11879</v>
      </c>
      <c r="C9287" t="s">
        <v>2519</v>
      </c>
    </row>
    <row r="9288" spans="1:3" hidden="1" x14ac:dyDescent="0.25">
      <c r="A9288">
        <v>9287</v>
      </c>
      <c r="B9288" s="10" t="s">
        <v>11880</v>
      </c>
      <c r="C9288" t="s">
        <v>2520</v>
      </c>
    </row>
    <row r="9289" spans="1:3" hidden="1" x14ac:dyDescent="0.25">
      <c r="A9289">
        <v>9288</v>
      </c>
      <c r="B9289" s="10" t="s">
        <v>11881</v>
      </c>
      <c r="C9289" t="s">
        <v>18793</v>
      </c>
    </row>
    <row r="9290" spans="1:3" hidden="1" x14ac:dyDescent="0.25">
      <c r="A9290">
        <v>9289</v>
      </c>
      <c r="B9290" s="10" t="s">
        <v>11882</v>
      </c>
      <c r="C9290" t="s">
        <v>18794</v>
      </c>
    </row>
    <row r="9291" spans="1:3" hidden="1" x14ac:dyDescent="0.25">
      <c r="A9291">
        <v>9290</v>
      </c>
      <c r="B9291" s="10" t="s">
        <v>11883</v>
      </c>
      <c r="C9291" t="s">
        <v>18795</v>
      </c>
    </row>
    <row r="9292" spans="1:3" hidden="1" x14ac:dyDescent="0.25">
      <c r="A9292">
        <v>9291</v>
      </c>
      <c r="B9292" s="10" t="s">
        <v>11884</v>
      </c>
      <c r="C9292" t="s">
        <v>18796</v>
      </c>
    </row>
    <row r="9293" spans="1:3" hidden="1" x14ac:dyDescent="0.25">
      <c r="A9293">
        <v>9292</v>
      </c>
      <c r="B9293" s="10" t="s">
        <v>11885</v>
      </c>
      <c r="C9293" t="s">
        <v>18797</v>
      </c>
    </row>
    <row r="9294" spans="1:3" hidden="1" x14ac:dyDescent="0.25">
      <c r="A9294">
        <v>9293</v>
      </c>
      <c r="B9294" s="10" t="s">
        <v>11886</v>
      </c>
      <c r="C9294" t="s">
        <v>18798</v>
      </c>
    </row>
    <row r="9295" spans="1:3" hidden="1" x14ac:dyDescent="0.25">
      <c r="A9295">
        <v>9294</v>
      </c>
      <c r="B9295" s="10" t="s">
        <v>11887</v>
      </c>
      <c r="C9295" t="s">
        <v>2521</v>
      </c>
    </row>
    <row r="9296" spans="1:3" hidden="1" x14ac:dyDescent="0.25">
      <c r="A9296">
        <v>9295</v>
      </c>
      <c r="B9296" s="10" t="s">
        <v>11888</v>
      </c>
      <c r="C9296" t="s">
        <v>18799</v>
      </c>
    </row>
    <row r="9297" spans="1:3" hidden="1" x14ac:dyDescent="0.25">
      <c r="A9297">
        <v>9296</v>
      </c>
      <c r="B9297" s="10" t="s">
        <v>11889</v>
      </c>
      <c r="C9297" t="s">
        <v>2522</v>
      </c>
    </row>
    <row r="9298" spans="1:3" hidden="1" x14ac:dyDescent="0.25">
      <c r="A9298">
        <v>9297</v>
      </c>
      <c r="B9298" s="10" t="s">
        <v>11890</v>
      </c>
      <c r="C9298" t="s">
        <v>2523</v>
      </c>
    </row>
    <row r="9299" spans="1:3" hidden="1" x14ac:dyDescent="0.25">
      <c r="A9299">
        <v>9298</v>
      </c>
      <c r="B9299" s="10" t="s">
        <v>11891</v>
      </c>
      <c r="C9299" t="s">
        <v>2524</v>
      </c>
    </row>
    <row r="9300" spans="1:3" hidden="1" x14ac:dyDescent="0.25">
      <c r="A9300">
        <v>9299</v>
      </c>
      <c r="B9300" s="10" t="s">
        <v>11892</v>
      </c>
      <c r="C9300" t="s">
        <v>18800</v>
      </c>
    </row>
    <row r="9301" spans="1:3" hidden="1" x14ac:dyDescent="0.25">
      <c r="A9301">
        <v>9300</v>
      </c>
      <c r="B9301" s="10" t="s">
        <v>11893</v>
      </c>
      <c r="C9301" t="s">
        <v>18801</v>
      </c>
    </row>
    <row r="9302" spans="1:3" hidden="1" x14ac:dyDescent="0.25">
      <c r="A9302">
        <v>9301</v>
      </c>
      <c r="B9302" s="10" t="s">
        <v>11894</v>
      </c>
      <c r="C9302" t="s">
        <v>18802</v>
      </c>
    </row>
    <row r="9303" spans="1:3" hidden="1" x14ac:dyDescent="0.25">
      <c r="A9303">
        <v>9302</v>
      </c>
      <c r="B9303" s="10" t="s">
        <v>11895</v>
      </c>
      <c r="C9303" t="s">
        <v>18803</v>
      </c>
    </row>
    <row r="9304" spans="1:3" hidden="1" x14ac:dyDescent="0.25">
      <c r="A9304">
        <v>9303</v>
      </c>
      <c r="B9304" s="10" t="s">
        <v>11896</v>
      </c>
      <c r="C9304" t="s">
        <v>18804</v>
      </c>
    </row>
    <row r="9305" spans="1:3" hidden="1" x14ac:dyDescent="0.25">
      <c r="A9305">
        <v>9304</v>
      </c>
      <c r="B9305" s="10" t="s">
        <v>11897</v>
      </c>
      <c r="C9305" t="s">
        <v>18805</v>
      </c>
    </row>
    <row r="9306" spans="1:3" hidden="1" x14ac:dyDescent="0.25">
      <c r="A9306">
        <v>9305</v>
      </c>
      <c r="B9306" s="10" t="s">
        <v>11898</v>
      </c>
      <c r="C9306" t="s">
        <v>18806</v>
      </c>
    </row>
    <row r="9307" spans="1:3" hidden="1" x14ac:dyDescent="0.25">
      <c r="A9307">
        <v>9306</v>
      </c>
      <c r="B9307" s="10" t="s">
        <v>11899</v>
      </c>
      <c r="C9307" t="s">
        <v>18807</v>
      </c>
    </row>
    <row r="9308" spans="1:3" hidden="1" x14ac:dyDescent="0.25">
      <c r="A9308">
        <v>9307</v>
      </c>
      <c r="B9308" s="10" t="s">
        <v>11900</v>
      </c>
      <c r="C9308" t="s">
        <v>18808</v>
      </c>
    </row>
    <row r="9309" spans="1:3" hidden="1" x14ac:dyDescent="0.25">
      <c r="A9309">
        <v>9308</v>
      </c>
      <c r="B9309" s="10" t="s">
        <v>11901</v>
      </c>
      <c r="C9309" t="s">
        <v>18809</v>
      </c>
    </row>
    <row r="9310" spans="1:3" hidden="1" x14ac:dyDescent="0.25">
      <c r="A9310">
        <v>9309</v>
      </c>
      <c r="B9310" s="10" t="s">
        <v>11902</v>
      </c>
      <c r="C9310" t="s">
        <v>18810</v>
      </c>
    </row>
    <row r="9311" spans="1:3" hidden="1" x14ac:dyDescent="0.25">
      <c r="A9311">
        <v>9310</v>
      </c>
      <c r="B9311" s="10" t="s">
        <v>11903</v>
      </c>
      <c r="C9311" t="s">
        <v>18811</v>
      </c>
    </row>
    <row r="9312" spans="1:3" hidden="1" x14ac:dyDescent="0.25">
      <c r="A9312">
        <v>9311</v>
      </c>
      <c r="B9312" s="10" t="s">
        <v>11904</v>
      </c>
      <c r="C9312" t="s">
        <v>18812</v>
      </c>
    </row>
    <row r="9313" spans="1:3" hidden="1" x14ac:dyDescent="0.25">
      <c r="A9313">
        <v>9312</v>
      </c>
      <c r="B9313" s="10" t="s">
        <v>11905</v>
      </c>
      <c r="C9313" t="s">
        <v>2525</v>
      </c>
    </row>
    <row r="9314" spans="1:3" hidden="1" x14ac:dyDescent="0.25">
      <c r="A9314">
        <v>9313</v>
      </c>
      <c r="B9314" s="10" t="s">
        <v>11906</v>
      </c>
      <c r="C9314" t="s">
        <v>18813</v>
      </c>
    </row>
    <row r="9315" spans="1:3" hidden="1" x14ac:dyDescent="0.25">
      <c r="A9315">
        <v>9314</v>
      </c>
      <c r="B9315" s="10" t="s">
        <v>11907</v>
      </c>
      <c r="C9315" t="s">
        <v>18814</v>
      </c>
    </row>
    <row r="9316" spans="1:3" hidden="1" x14ac:dyDescent="0.25">
      <c r="A9316">
        <v>9315</v>
      </c>
      <c r="B9316" s="10" t="s">
        <v>11908</v>
      </c>
      <c r="C9316" t="s">
        <v>2526</v>
      </c>
    </row>
    <row r="9317" spans="1:3" hidden="1" x14ac:dyDescent="0.25">
      <c r="A9317">
        <v>9316</v>
      </c>
      <c r="B9317" s="10" t="s">
        <v>11909</v>
      </c>
      <c r="C9317" t="s">
        <v>18815</v>
      </c>
    </row>
    <row r="9318" spans="1:3" hidden="1" x14ac:dyDescent="0.25">
      <c r="A9318">
        <v>9317</v>
      </c>
      <c r="B9318" s="10" t="s">
        <v>11910</v>
      </c>
      <c r="C9318" t="s">
        <v>2527</v>
      </c>
    </row>
    <row r="9319" spans="1:3" hidden="1" x14ac:dyDescent="0.25">
      <c r="A9319">
        <v>9318</v>
      </c>
      <c r="B9319" s="10" t="s">
        <v>11911</v>
      </c>
      <c r="C9319" t="s">
        <v>18816</v>
      </c>
    </row>
    <row r="9320" spans="1:3" hidden="1" x14ac:dyDescent="0.25">
      <c r="A9320">
        <v>9319</v>
      </c>
      <c r="B9320" s="10" t="s">
        <v>11912</v>
      </c>
      <c r="C9320" t="s">
        <v>18817</v>
      </c>
    </row>
    <row r="9321" spans="1:3" hidden="1" x14ac:dyDescent="0.25">
      <c r="A9321">
        <v>9320</v>
      </c>
      <c r="B9321" s="10" t="s">
        <v>11913</v>
      </c>
      <c r="C9321" t="s">
        <v>2528</v>
      </c>
    </row>
    <row r="9322" spans="1:3" hidden="1" x14ac:dyDescent="0.25">
      <c r="A9322">
        <v>9321</v>
      </c>
      <c r="B9322" s="10" t="s">
        <v>11914</v>
      </c>
      <c r="C9322" t="s">
        <v>18818</v>
      </c>
    </row>
    <row r="9323" spans="1:3" hidden="1" x14ac:dyDescent="0.25">
      <c r="A9323">
        <v>9322</v>
      </c>
      <c r="B9323" s="10" t="s">
        <v>11915</v>
      </c>
      <c r="C9323" t="s">
        <v>2529</v>
      </c>
    </row>
    <row r="9324" spans="1:3" hidden="1" x14ac:dyDescent="0.25">
      <c r="A9324">
        <v>9323</v>
      </c>
      <c r="B9324" s="10" t="s">
        <v>11916</v>
      </c>
      <c r="C9324" t="s">
        <v>18819</v>
      </c>
    </row>
    <row r="9325" spans="1:3" hidden="1" x14ac:dyDescent="0.25">
      <c r="A9325">
        <v>9324</v>
      </c>
      <c r="B9325" s="10" t="s">
        <v>11917</v>
      </c>
      <c r="C9325" t="s">
        <v>2530</v>
      </c>
    </row>
    <row r="9326" spans="1:3" hidden="1" x14ac:dyDescent="0.25">
      <c r="A9326">
        <v>9325</v>
      </c>
      <c r="B9326" s="10" t="s">
        <v>11918</v>
      </c>
      <c r="C9326" t="s">
        <v>2531</v>
      </c>
    </row>
    <row r="9327" spans="1:3" hidden="1" x14ac:dyDescent="0.25">
      <c r="A9327">
        <v>9326</v>
      </c>
      <c r="B9327" s="10" t="s">
        <v>11919</v>
      </c>
      <c r="C9327" t="s">
        <v>2532</v>
      </c>
    </row>
    <row r="9328" spans="1:3" hidden="1" x14ac:dyDescent="0.25">
      <c r="A9328">
        <v>9327</v>
      </c>
      <c r="B9328" s="10" t="s">
        <v>11920</v>
      </c>
      <c r="C9328" t="s">
        <v>2533</v>
      </c>
    </row>
    <row r="9329" spans="1:3" hidden="1" x14ac:dyDescent="0.25">
      <c r="A9329">
        <v>9328</v>
      </c>
      <c r="B9329" s="10" t="s">
        <v>11921</v>
      </c>
      <c r="C9329" t="s">
        <v>18820</v>
      </c>
    </row>
    <row r="9330" spans="1:3" hidden="1" x14ac:dyDescent="0.25">
      <c r="A9330">
        <v>9329</v>
      </c>
      <c r="B9330" s="10" t="s">
        <v>11922</v>
      </c>
      <c r="C9330" t="s">
        <v>18821</v>
      </c>
    </row>
    <row r="9331" spans="1:3" hidden="1" x14ac:dyDescent="0.25">
      <c r="A9331">
        <v>9330</v>
      </c>
      <c r="B9331" s="10" t="s">
        <v>11923</v>
      </c>
      <c r="C9331" t="s">
        <v>18822</v>
      </c>
    </row>
    <row r="9332" spans="1:3" hidden="1" x14ac:dyDescent="0.25">
      <c r="A9332">
        <v>9331</v>
      </c>
      <c r="B9332" s="10" t="s">
        <v>11924</v>
      </c>
      <c r="C9332" t="s">
        <v>2534</v>
      </c>
    </row>
    <row r="9333" spans="1:3" hidden="1" x14ac:dyDescent="0.25">
      <c r="A9333">
        <v>9332</v>
      </c>
      <c r="B9333" s="10" t="s">
        <v>11925</v>
      </c>
      <c r="C9333" t="s">
        <v>2535</v>
      </c>
    </row>
    <row r="9334" spans="1:3" hidden="1" x14ac:dyDescent="0.25">
      <c r="A9334">
        <v>9333</v>
      </c>
      <c r="B9334" s="10" t="s">
        <v>11926</v>
      </c>
      <c r="C9334" t="s">
        <v>2536</v>
      </c>
    </row>
    <row r="9335" spans="1:3" hidden="1" x14ac:dyDescent="0.25">
      <c r="A9335">
        <v>9334</v>
      </c>
      <c r="B9335" s="10" t="s">
        <v>11927</v>
      </c>
      <c r="C9335" t="s">
        <v>18823</v>
      </c>
    </row>
    <row r="9336" spans="1:3" hidden="1" x14ac:dyDescent="0.25">
      <c r="A9336">
        <v>9335</v>
      </c>
      <c r="B9336" s="10" t="s">
        <v>11928</v>
      </c>
      <c r="C9336" t="s">
        <v>2537</v>
      </c>
    </row>
    <row r="9337" spans="1:3" hidden="1" x14ac:dyDescent="0.25">
      <c r="A9337">
        <v>9336</v>
      </c>
      <c r="B9337" s="10" t="s">
        <v>11929</v>
      </c>
      <c r="C9337" t="s">
        <v>2538</v>
      </c>
    </row>
    <row r="9338" spans="1:3" hidden="1" x14ac:dyDescent="0.25">
      <c r="A9338">
        <v>9337</v>
      </c>
      <c r="B9338" s="10" t="s">
        <v>11930</v>
      </c>
      <c r="C9338" t="s">
        <v>18824</v>
      </c>
    </row>
    <row r="9339" spans="1:3" hidden="1" x14ac:dyDescent="0.25">
      <c r="A9339">
        <v>9338</v>
      </c>
      <c r="B9339" s="10" t="s">
        <v>11931</v>
      </c>
      <c r="C9339" t="s">
        <v>18825</v>
      </c>
    </row>
    <row r="9340" spans="1:3" hidden="1" x14ac:dyDescent="0.25">
      <c r="A9340">
        <v>9339</v>
      </c>
      <c r="B9340" s="10" t="s">
        <v>11932</v>
      </c>
      <c r="C9340" t="s">
        <v>2539</v>
      </c>
    </row>
    <row r="9341" spans="1:3" hidden="1" x14ac:dyDescent="0.25">
      <c r="A9341">
        <v>9340</v>
      </c>
      <c r="B9341" s="10" t="s">
        <v>11933</v>
      </c>
      <c r="C9341" t="s">
        <v>18826</v>
      </c>
    </row>
    <row r="9342" spans="1:3" hidden="1" x14ac:dyDescent="0.25">
      <c r="A9342">
        <v>9341</v>
      </c>
      <c r="B9342" s="10" t="s">
        <v>11934</v>
      </c>
      <c r="C9342" t="s">
        <v>18827</v>
      </c>
    </row>
    <row r="9343" spans="1:3" hidden="1" x14ac:dyDescent="0.25">
      <c r="A9343">
        <v>9342</v>
      </c>
      <c r="B9343" s="10" t="s">
        <v>11935</v>
      </c>
      <c r="C9343" t="s">
        <v>18828</v>
      </c>
    </row>
    <row r="9344" spans="1:3" hidden="1" x14ac:dyDescent="0.25">
      <c r="A9344">
        <v>9343</v>
      </c>
      <c r="B9344" s="10" t="s">
        <v>11936</v>
      </c>
      <c r="C9344" t="s">
        <v>18829</v>
      </c>
    </row>
    <row r="9345" spans="1:3" hidden="1" x14ac:dyDescent="0.25">
      <c r="A9345">
        <v>9344</v>
      </c>
      <c r="B9345" s="10" t="s">
        <v>11937</v>
      </c>
      <c r="C9345" t="s">
        <v>2540</v>
      </c>
    </row>
    <row r="9346" spans="1:3" hidden="1" x14ac:dyDescent="0.25">
      <c r="A9346">
        <v>9345</v>
      </c>
      <c r="B9346" s="10" t="s">
        <v>11938</v>
      </c>
      <c r="C9346" t="s">
        <v>18830</v>
      </c>
    </row>
    <row r="9347" spans="1:3" hidden="1" x14ac:dyDescent="0.25">
      <c r="A9347">
        <v>9346</v>
      </c>
      <c r="B9347" s="10" t="s">
        <v>11939</v>
      </c>
      <c r="C9347" t="s">
        <v>18831</v>
      </c>
    </row>
    <row r="9348" spans="1:3" hidden="1" x14ac:dyDescent="0.25">
      <c r="A9348">
        <v>9347</v>
      </c>
      <c r="B9348" s="10" t="s">
        <v>11940</v>
      </c>
      <c r="C9348" t="s">
        <v>18832</v>
      </c>
    </row>
    <row r="9349" spans="1:3" hidden="1" x14ac:dyDescent="0.25">
      <c r="A9349">
        <v>9348</v>
      </c>
      <c r="B9349" s="10" t="s">
        <v>11941</v>
      </c>
      <c r="C9349" t="s">
        <v>2541</v>
      </c>
    </row>
    <row r="9350" spans="1:3" hidden="1" x14ac:dyDescent="0.25">
      <c r="A9350">
        <v>9349</v>
      </c>
      <c r="B9350" s="10" t="s">
        <v>11942</v>
      </c>
      <c r="C9350" t="s">
        <v>18833</v>
      </c>
    </row>
    <row r="9351" spans="1:3" hidden="1" x14ac:dyDescent="0.25">
      <c r="A9351">
        <v>9350</v>
      </c>
      <c r="B9351" s="10" t="s">
        <v>11943</v>
      </c>
      <c r="C9351" t="s">
        <v>18834</v>
      </c>
    </row>
    <row r="9352" spans="1:3" hidden="1" x14ac:dyDescent="0.25">
      <c r="A9352">
        <v>9351</v>
      </c>
      <c r="B9352" s="10" t="s">
        <v>11944</v>
      </c>
      <c r="C9352" t="s">
        <v>2542</v>
      </c>
    </row>
    <row r="9353" spans="1:3" hidden="1" x14ac:dyDescent="0.25">
      <c r="A9353">
        <v>9352</v>
      </c>
      <c r="B9353" s="10" t="s">
        <v>11945</v>
      </c>
      <c r="C9353" t="s">
        <v>2543</v>
      </c>
    </row>
    <row r="9354" spans="1:3" hidden="1" x14ac:dyDescent="0.25">
      <c r="A9354">
        <v>9353</v>
      </c>
      <c r="B9354" s="10" t="s">
        <v>11946</v>
      </c>
      <c r="C9354" t="s">
        <v>18835</v>
      </c>
    </row>
    <row r="9355" spans="1:3" hidden="1" x14ac:dyDescent="0.25">
      <c r="A9355">
        <v>9354</v>
      </c>
      <c r="B9355" s="10" t="s">
        <v>11947</v>
      </c>
      <c r="C9355" t="s">
        <v>18836</v>
      </c>
    </row>
    <row r="9356" spans="1:3" hidden="1" x14ac:dyDescent="0.25">
      <c r="A9356">
        <v>9355</v>
      </c>
      <c r="B9356" s="10" t="s">
        <v>11948</v>
      </c>
      <c r="C9356" t="s">
        <v>18837</v>
      </c>
    </row>
    <row r="9357" spans="1:3" hidden="1" x14ac:dyDescent="0.25">
      <c r="A9357">
        <v>9356</v>
      </c>
      <c r="B9357" s="10" t="s">
        <v>11949</v>
      </c>
      <c r="C9357" t="s">
        <v>18838</v>
      </c>
    </row>
    <row r="9358" spans="1:3" hidden="1" x14ac:dyDescent="0.25">
      <c r="A9358">
        <v>9357</v>
      </c>
      <c r="B9358" s="10" t="s">
        <v>11950</v>
      </c>
      <c r="C9358" t="s">
        <v>18839</v>
      </c>
    </row>
    <row r="9359" spans="1:3" hidden="1" x14ac:dyDescent="0.25">
      <c r="A9359">
        <v>9358</v>
      </c>
      <c r="B9359" s="10" t="s">
        <v>11951</v>
      </c>
      <c r="C9359" t="s">
        <v>18840</v>
      </c>
    </row>
    <row r="9360" spans="1:3" hidden="1" x14ac:dyDescent="0.25">
      <c r="A9360">
        <v>9359</v>
      </c>
      <c r="B9360" s="10" t="s">
        <v>11952</v>
      </c>
      <c r="C9360" t="s">
        <v>2544</v>
      </c>
    </row>
    <row r="9361" spans="1:3" hidden="1" x14ac:dyDescent="0.25">
      <c r="A9361">
        <v>9360</v>
      </c>
      <c r="B9361" s="10" t="s">
        <v>11953</v>
      </c>
      <c r="C9361" t="s">
        <v>2545</v>
      </c>
    </row>
    <row r="9362" spans="1:3" hidden="1" x14ac:dyDescent="0.25">
      <c r="A9362">
        <v>9361</v>
      </c>
      <c r="B9362" s="10" t="s">
        <v>11954</v>
      </c>
      <c r="C9362" t="s">
        <v>2546</v>
      </c>
    </row>
    <row r="9363" spans="1:3" hidden="1" x14ac:dyDescent="0.25">
      <c r="A9363">
        <v>9362</v>
      </c>
      <c r="B9363" s="10" t="s">
        <v>11955</v>
      </c>
      <c r="C9363" t="s">
        <v>2547</v>
      </c>
    </row>
    <row r="9364" spans="1:3" hidden="1" x14ac:dyDescent="0.25">
      <c r="A9364">
        <v>9363</v>
      </c>
      <c r="B9364" s="10" t="s">
        <v>11956</v>
      </c>
      <c r="C9364" t="s">
        <v>2548</v>
      </c>
    </row>
    <row r="9365" spans="1:3" hidden="1" x14ac:dyDescent="0.25">
      <c r="A9365">
        <v>9364</v>
      </c>
      <c r="B9365" s="10" t="s">
        <v>11957</v>
      </c>
      <c r="C9365" t="s">
        <v>18841</v>
      </c>
    </row>
    <row r="9366" spans="1:3" hidden="1" x14ac:dyDescent="0.25">
      <c r="A9366">
        <v>9365</v>
      </c>
      <c r="B9366" s="10" t="s">
        <v>11958</v>
      </c>
      <c r="C9366" t="s">
        <v>2549</v>
      </c>
    </row>
    <row r="9367" spans="1:3" hidden="1" x14ac:dyDescent="0.25">
      <c r="A9367">
        <v>9366</v>
      </c>
      <c r="B9367" s="10" t="s">
        <v>11959</v>
      </c>
      <c r="C9367" t="s">
        <v>2550</v>
      </c>
    </row>
    <row r="9368" spans="1:3" hidden="1" x14ac:dyDescent="0.25">
      <c r="A9368">
        <v>9367</v>
      </c>
      <c r="B9368" s="10" t="s">
        <v>11960</v>
      </c>
      <c r="C9368" t="s">
        <v>18842</v>
      </c>
    </row>
    <row r="9369" spans="1:3" hidden="1" x14ac:dyDescent="0.25">
      <c r="A9369">
        <v>9368</v>
      </c>
      <c r="B9369" s="10" t="s">
        <v>11961</v>
      </c>
      <c r="C9369" t="s">
        <v>2551</v>
      </c>
    </row>
    <row r="9370" spans="1:3" hidden="1" x14ac:dyDescent="0.25">
      <c r="A9370">
        <v>9369</v>
      </c>
      <c r="B9370" s="10" t="s">
        <v>11962</v>
      </c>
      <c r="C9370" t="s">
        <v>18843</v>
      </c>
    </row>
    <row r="9371" spans="1:3" hidden="1" x14ac:dyDescent="0.25">
      <c r="A9371">
        <v>9370</v>
      </c>
      <c r="B9371" s="10" t="s">
        <v>11963</v>
      </c>
      <c r="C9371" t="s">
        <v>18844</v>
      </c>
    </row>
    <row r="9372" spans="1:3" hidden="1" x14ac:dyDescent="0.25">
      <c r="A9372">
        <v>9371</v>
      </c>
      <c r="B9372" s="10" t="s">
        <v>11964</v>
      </c>
      <c r="C9372" t="s">
        <v>18845</v>
      </c>
    </row>
    <row r="9373" spans="1:3" hidden="1" x14ac:dyDescent="0.25">
      <c r="A9373">
        <v>9372</v>
      </c>
      <c r="B9373" s="10" t="s">
        <v>11965</v>
      </c>
      <c r="C9373" t="s">
        <v>2552</v>
      </c>
    </row>
    <row r="9374" spans="1:3" hidden="1" x14ac:dyDescent="0.25">
      <c r="A9374">
        <v>9373</v>
      </c>
      <c r="B9374" s="10" t="s">
        <v>11966</v>
      </c>
      <c r="C9374" t="s">
        <v>2553</v>
      </c>
    </row>
    <row r="9375" spans="1:3" hidden="1" x14ac:dyDescent="0.25">
      <c r="A9375">
        <v>9374</v>
      </c>
      <c r="B9375" s="10" t="s">
        <v>11967</v>
      </c>
      <c r="C9375" t="s">
        <v>2554</v>
      </c>
    </row>
    <row r="9376" spans="1:3" hidden="1" x14ac:dyDescent="0.25">
      <c r="A9376">
        <v>9375</v>
      </c>
      <c r="B9376" s="10" t="s">
        <v>11968</v>
      </c>
      <c r="C9376" t="s">
        <v>2555</v>
      </c>
    </row>
    <row r="9377" spans="1:3" hidden="1" x14ac:dyDescent="0.25">
      <c r="A9377">
        <v>9376</v>
      </c>
      <c r="B9377" s="10" t="s">
        <v>11969</v>
      </c>
      <c r="C9377" t="s">
        <v>18846</v>
      </c>
    </row>
    <row r="9378" spans="1:3" hidden="1" x14ac:dyDescent="0.25">
      <c r="A9378">
        <v>9377</v>
      </c>
      <c r="B9378" s="10" t="s">
        <v>11970</v>
      </c>
      <c r="C9378" t="s">
        <v>2556</v>
      </c>
    </row>
    <row r="9379" spans="1:3" hidden="1" x14ac:dyDescent="0.25">
      <c r="A9379">
        <v>9378</v>
      </c>
      <c r="B9379" s="10" t="s">
        <v>11971</v>
      </c>
      <c r="C9379" t="s">
        <v>18847</v>
      </c>
    </row>
    <row r="9380" spans="1:3" hidden="1" x14ac:dyDescent="0.25">
      <c r="A9380">
        <v>9379</v>
      </c>
      <c r="B9380" s="10" t="s">
        <v>11972</v>
      </c>
      <c r="C9380" t="s">
        <v>18848</v>
      </c>
    </row>
    <row r="9381" spans="1:3" hidden="1" x14ac:dyDescent="0.25">
      <c r="A9381">
        <v>9380</v>
      </c>
      <c r="B9381" s="10" t="s">
        <v>11973</v>
      </c>
      <c r="C9381" t="s">
        <v>2557</v>
      </c>
    </row>
    <row r="9382" spans="1:3" hidden="1" x14ac:dyDescent="0.25">
      <c r="A9382">
        <v>9381</v>
      </c>
      <c r="B9382" s="10" t="s">
        <v>11974</v>
      </c>
      <c r="C9382" t="s">
        <v>2558</v>
      </c>
    </row>
    <row r="9383" spans="1:3" hidden="1" x14ac:dyDescent="0.25">
      <c r="A9383">
        <v>9382</v>
      </c>
      <c r="B9383" s="10" t="s">
        <v>11975</v>
      </c>
      <c r="C9383" t="s">
        <v>18849</v>
      </c>
    </row>
    <row r="9384" spans="1:3" hidden="1" x14ac:dyDescent="0.25">
      <c r="A9384">
        <v>9383</v>
      </c>
      <c r="B9384" s="10" t="s">
        <v>11976</v>
      </c>
      <c r="C9384" t="s">
        <v>18850</v>
      </c>
    </row>
    <row r="9385" spans="1:3" hidden="1" x14ac:dyDescent="0.25">
      <c r="A9385">
        <v>9384</v>
      </c>
      <c r="B9385" s="10" t="s">
        <v>11977</v>
      </c>
      <c r="C9385" t="s">
        <v>18851</v>
      </c>
    </row>
    <row r="9386" spans="1:3" hidden="1" x14ac:dyDescent="0.25">
      <c r="A9386">
        <v>9385</v>
      </c>
      <c r="B9386" s="10" t="s">
        <v>11978</v>
      </c>
      <c r="C9386" t="s">
        <v>2559</v>
      </c>
    </row>
    <row r="9387" spans="1:3" hidden="1" x14ac:dyDescent="0.25">
      <c r="A9387">
        <v>9386</v>
      </c>
      <c r="B9387" s="10" t="s">
        <v>11979</v>
      </c>
      <c r="C9387" t="s">
        <v>18852</v>
      </c>
    </row>
    <row r="9388" spans="1:3" hidden="1" x14ac:dyDescent="0.25">
      <c r="A9388">
        <v>9387</v>
      </c>
      <c r="B9388" s="10" t="s">
        <v>11980</v>
      </c>
      <c r="C9388" t="s">
        <v>2560</v>
      </c>
    </row>
    <row r="9389" spans="1:3" hidden="1" x14ac:dyDescent="0.25">
      <c r="A9389">
        <v>9388</v>
      </c>
      <c r="B9389" s="10" t="s">
        <v>11981</v>
      </c>
      <c r="C9389" t="s">
        <v>18853</v>
      </c>
    </row>
    <row r="9390" spans="1:3" hidden="1" x14ac:dyDescent="0.25">
      <c r="A9390">
        <v>9389</v>
      </c>
      <c r="B9390" s="10" t="s">
        <v>11982</v>
      </c>
      <c r="C9390" t="s">
        <v>18854</v>
      </c>
    </row>
    <row r="9391" spans="1:3" hidden="1" x14ac:dyDescent="0.25">
      <c r="A9391">
        <v>9390</v>
      </c>
      <c r="B9391" s="10" t="s">
        <v>11983</v>
      </c>
      <c r="C9391" t="s">
        <v>2561</v>
      </c>
    </row>
    <row r="9392" spans="1:3" hidden="1" x14ac:dyDescent="0.25">
      <c r="A9392">
        <v>9391</v>
      </c>
      <c r="B9392" s="10" t="s">
        <v>11984</v>
      </c>
      <c r="C9392" t="s">
        <v>18855</v>
      </c>
    </row>
    <row r="9393" spans="1:3" hidden="1" x14ac:dyDescent="0.25">
      <c r="A9393">
        <v>9392</v>
      </c>
      <c r="B9393" s="10" t="s">
        <v>11985</v>
      </c>
      <c r="C9393" t="s">
        <v>2562</v>
      </c>
    </row>
    <row r="9394" spans="1:3" hidden="1" x14ac:dyDescent="0.25">
      <c r="A9394">
        <v>9393</v>
      </c>
      <c r="B9394" s="10" t="s">
        <v>11986</v>
      </c>
      <c r="C9394" t="s">
        <v>2563</v>
      </c>
    </row>
    <row r="9395" spans="1:3" hidden="1" x14ac:dyDescent="0.25">
      <c r="A9395">
        <v>9394</v>
      </c>
      <c r="B9395" s="10" t="s">
        <v>11987</v>
      </c>
      <c r="C9395" t="s">
        <v>18856</v>
      </c>
    </row>
    <row r="9396" spans="1:3" hidden="1" x14ac:dyDescent="0.25">
      <c r="A9396">
        <v>9395</v>
      </c>
      <c r="B9396" s="10" t="s">
        <v>11988</v>
      </c>
      <c r="C9396" t="s">
        <v>18857</v>
      </c>
    </row>
    <row r="9397" spans="1:3" hidden="1" x14ac:dyDescent="0.25">
      <c r="A9397">
        <v>9396</v>
      </c>
      <c r="B9397" s="10" t="s">
        <v>11989</v>
      </c>
      <c r="C9397" t="s">
        <v>18858</v>
      </c>
    </row>
    <row r="9398" spans="1:3" hidden="1" x14ac:dyDescent="0.25">
      <c r="A9398">
        <v>9397</v>
      </c>
      <c r="B9398" s="10" t="s">
        <v>11990</v>
      </c>
      <c r="C9398" t="s">
        <v>2564</v>
      </c>
    </row>
    <row r="9399" spans="1:3" hidden="1" x14ac:dyDescent="0.25">
      <c r="A9399">
        <v>9398</v>
      </c>
      <c r="B9399" s="10" t="s">
        <v>11991</v>
      </c>
      <c r="C9399" t="s">
        <v>18859</v>
      </c>
    </row>
    <row r="9400" spans="1:3" hidden="1" x14ac:dyDescent="0.25">
      <c r="A9400">
        <v>9399</v>
      </c>
      <c r="B9400" s="10" t="s">
        <v>11992</v>
      </c>
      <c r="C9400" t="s">
        <v>18860</v>
      </c>
    </row>
    <row r="9401" spans="1:3" hidden="1" x14ac:dyDescent="0.25">
      <c r="A9401">
        <v>9400</v>
      </c>
      <c r="B9401" s="10" t="s">
        <v>11993</v>
      </c>
      <c r="C9401" t="s">
        <v>18861</v>
      </c>
    </row>
    <row r="9402" spans="1:3" hidden="1" x14ac:dyDescent="0.25">
      <c r="A9402">
        <v>9401</v>
      </c>
      <c r="B9402" s="10" t="s">
        <v>11994</v>
      </c>
      <c r="C9402" t="s">
        <v>2565</v>
      </c>
    </row>
    <row r="9403" spans="1:3" hidden="1" x14ac:dyDescent="0.25">
      <c r="A9403">
        <v>9402</v>
      </c>
      <c r="B9403" s="10" t="s">
        <v>11995</v>
      </c>
      <c r="C9403" t="s">
        <v>18862</v>
      </c>
    </row>
    <row r="9404" spans="1:3" hidden="1" x14ac:dyDescent="0.25">
      <c r="A9404">
        <v>9403</v>
      </c>
      <c r="B9404" s="10" t="s">
        <v>11996</v>
      </c>
      <c r="C9404" t="s">
        <v>18863</v>
      </c>
    </row>
    <row r="9405" spans="1:3" hidden="1" x14ac:dyDescent="0.25">
      <c r="A9405">
        <v>9404</v>
      </c>
      <c r="B9405" s="10" t="s">
        <v>11997</v>
      </c>
      <c r="C9405" t="s">
        <v>2566</v>
      </c>
    </row>
    <row r="9406" spans="1:3" hidden="1" x14ac:dyDescent="0.25">
      <c r="A9406">
        <v>9405</v>
      </c>
      <c r="B9406" s="10" t="s">
        <v>11998</v>
      </c>
      <c r="C9406" t="s">
        <v>18864</v>
      </c>
    </row>
    <row r="9407" spans="1:3" hidden="1" x14ac:dyDescent="0.25">
      <c r="A9407">
        <v>9406</v>
      </c>
      <c r="B9407" s="10" t="s">
        <v>11999</v>
      </c>
      <c r="C9407" t="s">
        <v>18865</v>
      </c>
    </row>
    <row r="9408" spans="1:3" hidden="1" x14ac:dyDescent="0.25">
      <c r="A9408">
        <v>9407</v>
      </c>
      <c r="B9408" s="10" t="s">
        <v>12000</v>
      </c>
      <c r="C9408" t="s">
        <v>18866</v>
      </c>
    </row>
    <row r="9409" spans="1:3" hidden="1" x14ac:dyDescent="0.25">
      <c r="A9409">
        <v>9408</v>
      </c>
      <c r="B9409" s="10" t="s">
        <v>12001</v>
      </c>
      <c r="C9409" t="s">
        <v>2567</v>
      </c>
    </row>
    <row r="9410" spans="1:3" hidden="1" x14ac:dyDescent="0.25">
      <c r="A9410">
        <v>9409</v>
      </c>
      <c r="B9410" s="10" t="s">
        <v>12002</v>
      </c>
      <c r="C9410" t="s">
        <v>18867</v>
      </c>
    </row>
    <row r="9411" spans="1:3" hidden="1" x14ac:dyDescent="0.25">
      <c r="A9411">
        <v>9410</v>
      </c>
      <c r="B9411" s="10" t="s">
        <v>12003</v>
      </c>
      <c r="C9411" t="s">
        <v>18868</v>
      </c>
    </row>
    <row r="9412" spans="1:3" hidden="1" x14ac:dyDescent="0.25">
      <c r="A9412">
        <v>9411</v>
      </c>
      <c r="B9412" s="10" t="s">
        <v>12004</v>
      </c>
      <c r="C9412" t="s">
        <v>18869</v>
      </c>
    </row>
    <row r="9413" spans="1:3" hidden="1" x14ac:dyDescent="0.25">
      <c r="A9413">
        <v>9412</v>
      </c>
      <c r="B9413" s="10" t="s">
        <v>12005</v>
      </c>
      <c r="C9413" t="s">
        <v>18870</v>
      </c>
    </row>
    <row r="9414" spans="1:3" hidden="1" x14ac:dyDescent="0.25">
      <c r="A9414">
        <v>9413</v>
      </c>
      <c r="B9414" s="10" t="s">
        <v>12006</v>
      </c>
      <c r="C9414" t="s">
        <v>18871</v>
      </c>
    </row>
    <row r="9415" spans="1:3" hidden="1" x14ac:dyDescent="0.25">
      <c r="A9415">
        <v>9414</v>
      </c>
      <c r="B9415" s="10" t="s">
        <v>12007</v>
      </c>
      <c r="C9415" t="s">
        <v>18872</v>
      </c>
    </row>
    <row r="9416" spans="1:3" hidden="1" x14ac:dyDescent="0.25">
      <c r="A9416">
        <v>9415</v>
      </c>
      <c r="B9416" s="10" t="s">
        <v>12008</v>
      </c>
      <c r="C9416" t="s">
        <v>2568</v>
      </c>
    </row>
    <row r="9417" spans="1:3" hidden="1" x14ac:dyDescent="0.25">
      <c r="A9417">
        <v>9416</v>
      </c>
      <c r="B9417" s="10" t="s">
        <v>12009</v>
      </c>
      <c r="C9417" t="s">
        <v>2569</v>
      </c>
    </row>
    <row r="9418" spans="1:3" hidden="1" x14ac:dyDescent="0.25">
      <c r="A9418">
        <v>9417</v>
      </c>
      <c r="B9418" s="10" t="s">
        <v>12010</v>
      </c>
      <c r="C9418" t="s">
        <v>2570</v>
      </c>
    </row>
    <row r="9419" spans="1:3" hidden="1" x14ac:dyDescent="0.25">
      <c r="A9419">
        <v>9418</v>
      </c>
      <c r="B9419" s="10" t="s">
        <v>12011</v>
      </c>
      <c r="C9419" t="s">
        <v>18873</v>
      </c>
    </row>
    <row r="9420" spans="1:3" hidden="1" x14ac:dyDescent="0.25">
      <c r="A9420">
        <v>9419</v>
      </c>
      <c r="B9420" s="10" t="s">
        <v>12012</v>
      </c>
      <c r="C9420" t="s">
        <v>2571</v>
      </c>
    </row>
    <row r="9421" spans="1:3" hidden="1" x14ac:dyDescent="0.25">
      <c r="A9421">
        <v>9420</v>
      </c>
      <c r="B9421" s="10" t="s">
        <v>12013</v>
      </c>
      <c r="C9421" t="s">
        <v>2572</v>
      </c>
    </row>
    <row r="9422" spans="1:3" hidden="1" x14ac:dyDescent="0.25">
      <c r="A9422">
        <v>9421</v>
      </c>
      <c r="B9422" s="10" t="s">
        <v>12014</v>
      </c>
      <c r="C9422" t="s">
        <v>2573</v>
      </c>
    </row>
    <row r="9423" spans="1:3" hidden="1" x14ac:dyDescent="0.25">
      <c r="A9423">
        <v>9422</v>
      </c>
      <c r="B9423" s="10" t="s">
        <v>12015</v>
      </c>
      <c r="C9423" t="s">
        <v>18874</v>
      </c>
    </row>
    <row r="9424" spans="1:3" hidden="1" x14ac:dyDescent="0.25">
      <c r="A9424">
        <v>9423</v>
      </c>
      <c r="B9424" s="10" t="s">
        <v>12016</v>
      </c>
      <c r="C9424" t="s">
        <v>18875</v>
      </c>
    </row>
    <row r="9425" spans="1:3" hidden="1" x14ac:dyDescent="0.25">
      <c r="A9425">
        <v>9424</v>
      </c>
      <c r="B9425" s="10" t="s">
        <v>12017</v>
      </c>
      <c r="C9425" t="s">
        <v>18876</v>
      </c>
    </row>
    <row r="9426" spans="1:3" hidden="1" x14ac:dyDescent="0.25">
      <c r="A9426">
        <v>9425</v>
      </c>
      <c r="B9426" s="10" t="s">
        <v>12018</v>
      </c>
      <c r="C9426" t="s">
        <v>2193</v>
      </c>
    </row>
    <row r="9427" spans="1:3" hidden="1" x14ac:dyDescent="0.25">
      <c r="A9427">
        <v>9426</v>
      </c>
      <c r="B9427" s="10" t="s">
        <v>12019</v>
      </c>
      <c r="C9427" t="s">
        <v>18877</v>
      </c>
    </row>
    <row r="9428" spans="1:3" hidden="1" x14ac:dyDescent="0.25">
      <c r="A9428">
        <v>9427</v>
      </c>
      <c r="B9428" s="10" t="s">
        <v>12020</v>
      </c>
      <c r="C9428" t="s">
        <v>2574</v>
      </c>
    </row>
    <row r="9429" spans="1:3" hidden="1" x14ac:dyDescent="0.25">
      <c r="A9429">
        <v>9428</v>
      </c>
      <c r="B9429" s="10" t="s">
        <v>12021</v>
      </c>
      <c r="C9429" t="s">
        <v>18878</v>
      </c>
    </row>
    <row r="9430" spans="1:3" hidden="1" x14ac:dyDescent="0.25">
      <c r="A9430">
        <v>9429</v>
      </c>
      <c r="B9430" s="10" t="s">
        <v>12022</v>
      </c>
      <c r="C9430" t="s">
        <v>2575</v>
      </c>
    </row>
    <row r="9431" spans="1:3" hidden="1" x14ac:dyDescent="0.25">
      <c r="A9431">
        <v>9430</v>
      </c>
      <c r="B9431" s="10" t="s">
        <v>12023</v>
      </c>
      <c r="C9431" t="s">
        <v>18879</v>
      </c>
    </row>
    <row r="9432" spans="1:3" hidden="1" x14ac:dyDescent="0.25">
      <c r="A9432">
        <v>9431</v>
      </c>
      <c r="B9432" s="10" t="s">
        <v>12024</v>
      </c>
      <c r="C9432" t="s">
        <v>18880</v>
      </c>
    </row>
    <row r="9433" spans="1:3" hidden="1" x14ac:dyDescent="0.25">
      <c r="A9433">
        <v>9432</v>
      </c>
      <c r="B9433" s="10" t="s">
        <v>12025</v>
      </c>
      <c r="C9433" t="s">
        <v>2576</v>
      </c>
    </row>
    <row r="9434" spans="1:3" hidden="1" x14ac:dyDescent="0.25">
      <c r="A9434">
        <v>9433</v>
      </c>
      <c r="B9434" s="10" t="s">
        <v>12026</v>
      </c>
      <c r="C9434" t="s">
        <v>18881</v>
      </c>
    </row>
    <row r="9435" spans="1:3" hidden="1" x14ac:dyDescent="0.25">
      <c r="A9435">
        <v>9434</v>
      </c>
      <c r="B9435" s="10" t="s">
        <v>12027</v>
      </c>
      <c r="C9435" t="s">
        <v>18882</v>
      </c>
    </row>
    <row r="9436" spans="1:3" hidden="1" x14ac:dyDescent="0.25">
      <c r="A9436">
        <v>9435</v>
      </c>
      <c r="B9436" s="10" t="s">
        <v>12028</v>
      </c>
      <c r="C9436" t="s">
        <v>2577</v>
      </c>
    </row>
    <row r="9437" spans="1:3" hidden="1" x14ac:dyDescent="0.25">
      <c r="A9437">
        <v>9436</v>
      </c>
      <c r="B9437" s="10" t="s">
        <v>12029</v>
      </c>
      <c r="C9437" t="s">
        <v>2578</v>
      </c>
    </row>
    <row r="9438" spans="1:3" hidden="1" x14ac:dyDescent="0.25">
      <c r="A9438">
        <v>9437</v>
      </c>
      <c r="B9438" s="10" t="s">
        <v>12030</v>
      </c>
      <c r="C9438" t="s">
        <v>18883</v>
      </c>
    </row>
    <row r="9439" spans="1:3" hidden="1" x14ac:dyDescent="0.25">
      <c r="A9439">
        <v>9438</v>
      </c>
      <c r="B9439" s="10" t="s">
        <v>12031</v>
      </c>
      <c r="C9439" t="s">
        <v>2579</v>
      </c>
    </row>
    <row r="9440" spans="1:3" hidden="1" x14ac:dyDescent="0.25">
      <c r="A9440">
        <v>9439</v>
      </c>
      <c r="B9440" s="10" t="s">
        <v>12032</v>
      </c>
      <c r="C9440" t="s">
        <v>2580</v>
      </c>
    </row>
    <row r="9441" spans="1:3" hidden="1" x14ac:dyDescent="0.25">
      <c r="A9441">
        <v>9440</v>
      </c>
      <c r="B9441" s="10" t="s">
        <v>12033</v>
      </c>
      <c r="C9441" t="s">
        <v>2581</v>
      </c>
    </row>
    <row r="9442" spans="1:3" hidden="1" x14ac:dyDescent="0.25">
      <c r="A9442">
        <v>9441</v>
      </c>
      <c r="B9442" s="10" t="s">
        <v>12034</v>
      </c>
      <c r="C9442" t="s">
        <v>2582</v>
      </c>
    </row>
    <row r="9443" spans="1:3" hidden="1" x14ac:dyDescent="0.25">
      <c r="A9443">
        <v>9442</v>
      </c>
      <c r="B9443" s="10" t="s">
        <v>12035</v>
      </c>
      <c r="C9443" t="s">
        <v>18884</v>
      </c>
    </row>
    <row r="9444" spans="1:3" hidden="1" x14ac:dyDescent="0.25">
      <c r="A9444">
        <v>9443</v>
      </c>
      <c r="B9444" s="10" t="s">
        <v>12036</v>
      </c>
      <c r="C9444" t="s">
        <v>18885</v>
      </c>
    </row>
    <row r="9445" spans="1:3" hidden="1" x14ac:dyDescent="0.25">
      <c r="A9445">
        <v>9444</v>
      </c>
      <c r="B9445" s="10" t="s">
        <v>12037</v>
      </c>
      <c r="C9445" t="s">
        <v>2583</v>
      </c>
    </row>
    <row r="9446" spans="1:3" hidden="1" x14ac:dyDescent="0.25">
      <c r="A9446">
        <v>9445</v>
      </c>
      <c r="B9446" s="10" t="s">
        <v>12038</v>
      </c>
      <c r="C9446" t="s">
        <v>2584</v>
      </c>
    </row>
    <row r="9447" spans="1:3" hidden="1" x14ac:dyDescent="0.25">
      <c r="A9447">
        <v>9446</v>
      </c>
      <c r="B9447" s="10" t="s">
        <v>12039</v>
      </c>
      <c r="C9447" t="s">
        <v>2585</v>
      </c>
    </row>
    <row r="9448" spans="1:3" hidden="1" x14ac:dyDescent="0.25">
      <c r="A9448">
        <v>9447</v>
      </c>
      <c r="B9448" s="10" t="s">
        <v>12040</v>
      </c>
      <c r="C9448" t="s">
        <v>18886</v>
      </c>
    </row>
    <row r="9449" spans="1:3" hidden="1" x14ac:dyDescent="0.25">
      <c r="A9449">
        <v>9448</v>
      </c>
      <c r="B9449" s="10" t="s">
        <v>12041</v>
      </c>
      <c r="C9449" t="s">
        <v>18887</v>
      </c>
    </row>
    <row r="9450" spans="1:3" hidden="1" x14ac:dyDescent="0.25">
      <c r="A9450">
        <v>9449</v>
      </c>
      <c r="B9450" s="10" t="s">
        <v>12042</v>
      </c>
      <c r="C9450" t="s">
        <v>18888</v>
      </c>
    </row>
    <row r="9451" spans="1:3" hidden="1" x14ac:dyDescent="0.25">
      <c r="A9451">
        <v>9450</v>
      </c>
      <c r="B9451" s="10" t="s">
        <v>12043</v>
      </c>
      <c r="C9451" t="s">
        <v>18889</v>
      </c>
    </row>
    <row r="9452" spans="1:3" hidden="1" x14ac:dyDescent="0.25">
      <c r="A9452">
        <v>9451</v>
      </c>
      <c r="B9452" s="10" t="s">
        <v>12044</v>
      </c>
      <c r="C9452" t="s">
        <v>2586</v>
      </c>
    </row>
    <row r="9453" spans="1:3" hidden="1" x14ac:dyDescent="0.25">
      <c r="A9453">
        <v>9452</v>
      </c>
      <c r="B9453" s="10" t="s">
        <v>12045</v>
      </c>
      <c r="C9453" t="s">
        <v>18890</v>
      </c>
    </row>
    <row r="9454" spans="1:3" hidden="1" x14ac:dyDescent="0.25">
      <c r="A9454">
        <v>9453</v>
      </c>
      <c r="B9454" s="10" t="s">
        <v>12046</v>
      </c>
      <c r="C9454" t="s">
        <v>18891</v>
      </c>
    </row>
    <row r="9455" spans="1:3" hidden="1" x14ac:dyDescent="0.25">
      <c r="A9455">
        <v>9454</v>
      </c>
      <c r="B9455" s="10" t="s">
        <v>12047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6.xml>��
</file>

<file path=customXml/item17.xml>��
</file>

<file path=customXml/item18.xml>��
</file>

<file path=customXml/item19.xml>��
</file>

<file path=customXml/item20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FA612F6-8586-4ABD-9DEC-5D58001EA6C5}">
  <ds:schemaRefs/>
</ds:datastoreItem>
</file>

<file path=customXml/itemProps2.xml><?xml version="1.0" encoding="utf-8"?>
<ds:datastoreItem xmlns:ds="http://schemas.openxmlformats.org/officeDocument/2006/customXml" ds:itemID="{5C6FCAC8-652E-4C50-9776-A7081E1923B0}">
  <ds:schemaRefs/>
</ds:datastoreItem>
</file>

<file path=customXml/itemProps3.xml><?xml version="1.0" encoding="utf-8"?>
<ds:datastoreItem xmlns:ds="http://schemas.openxmlformats.org/officeDocument/2006/customXml" ds:itemID="{DF457A5A-DDDC-47CC-ADD8-89C22836DD93}">
  <ds:schemaRefs/>
</ds:datastoreItem>
</file>

<file path=customXml/itemProps4.xml><?xml version="1.0" encoding="utf-8"?>
<ds:datastoreItem xmlns:ds="http://schemas.openxmlformats.org/officeDocument/2006/customXml" ds:itemID="{4E6AE63D-286B-483B-81B9-F8365691E4E8}">
  <ds:schemaRefs/>
</ds:datastoreItem>
</file>

<file path=customXml/itemProps5.xml><?xml version="1.0" encoding="utf-8"?>
<ds:datastoreItem xmlns:ds="http://schemas.openxmlformats.org/officeDocument/2006/customXml" ds:itemID="{43CA78F4-099B-4994-A7C9-58F418A2550D}">
  <ds:schemaRefs/>
</ds:datastoreItem>
</file>

<file path=customXml/itemProps6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7.xml><?xml version="1.0" encoding="utf-8"?>
<ds:datastoreItem xmlns:ds="http://schemas.openxmlformats.org/officeDocument/2006/customXml" ds:itemID="{C27EC4A4-33C3-466D-8422-21EBFEF37E92}">
  <ds:schemaRefs/>
</ds:datastoreItem>
</file>

<file path=customXml/itemProps8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9.xml><?xml version="1.0" encoding="utf-8"?>
<ds:datastoreItem xmlns:ds="http://schemas.openxmlformats.org/officeDocument/2006/customXml" ds:itemID="{93837C7B-2E47-4E96-B380-83FDAEF764B4}">
  <ds:schemaRefs/>
</ds:datastoreItem>
</file>

<file path=customXml/itemProps10.xml><?xml version="1.0" encoding="utf-8"?>
<ds:datastoreItem xmlns:ds="http://schemas.openxmlformats.org/officeDocument/2006/customXml" ds:itemID="{E2CB5A33-26FA-42A2-A8E6-D31172A21980}">
  <ds:schemaRefs/>
</ds:datastoreItem>
</file>

<file path=customXml/itemProps11.xml><?xml version="1.0" encoding="utf-8"?>
<ds:datastoreItem xmlns:ds="http://schemas.openxmlformats.org/officeDocument/2006/customXml" ds:itemID="{6E4436B6-2760-48C9-BC3E-76B6163A1BF8}">
  <ds:schemaRefs/>
</ds:datastoreItem>
</file>

<file path=customXml/itemProps12.xml><?xml version="1.0" encoding="utf-8"?>
<ds:datastoreItem xmlns:ds="http://schemas.openxmlformats.org/officeDocument/2006/customXml" ds:itemID="{53F4EA4D-EDC6-4D99-B6B5-111E98D7B7D3}">
  <ds:schemaRefs/>
</ds:datastoreItem>
</file>

<file path=customXml/itemProps13.xml><?xml version="1.0" encoding="utf-8"?>
<ds:datastoreItem xmlns:ds="http://schemas.openxmlformats.org/officeDocument/2006/customXml" ds:itemID="{4D04AE63-AD15-48F6-B541-5940964CB851}">
  <ds:schemaRefs/>
</ds:datastoreItem>
</file>

<file path=customXml/itemProps14.xml><?xml version="1.0" encoding="utf-8"?>
<ds:datastoreItem xmlns:ds="http://schemas.openxmlformats.org/officeDocument/2006/customXml" ds:itemID="{35E8DF12-86EE-4FC8-AC50-37AC05960CF9}">
  <ds:schemaRefs/>
</ds:datastoreItem>
</file>

<file path=customXml/itemProps15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6.xml><?xml version="1.0" encoding="utf-8"?>
<ds:datastoreItem xmlns:ds="http://schemas.openxmlformats.org/officeDocument/2006/customXml" ds:itemID="{DE136DBF-87DA-4BD7-9B75-78D092090421}">
  <ds:schemaRefs/>
</ds:datastoreItem>
</file>

<file path=customXml/itemProps17.xml><?xml version="1.0" encoding="utf-8"?>
<ds:datastoreItem xmlns:ds="http://schemas.openxmlformats.org/officeDocument/2006/customXml" ds:itemID="{4299A46E-FC44-4645-A840-37152B90BDC9}">
  <ds:schemaRefs/>
</ds:datastoreItem>
</file>

<file path=customXml/itemProps18.xml><?xml version="1.0" encoding="utf-8"?>
<ds:datastoreItem xmlns:ds="http://schemas.openxmlformats.org/officeDocument/2006/customXml" ds:itemID="{CC648CA4-62E5-4518-A205-B4E617E8A714}">
  <ds:schemaRefs/>
</ds:datastoreItem>
</file>

<file path=customXml/itemProps19.xml><?xml version="1.0" encoding="utf-8"?>
<ds:datastoreItem xmlns:ds="http://schemas.openxmlformats.org/officeDocument/2006/customXml" ds:itemID="{D8D6A667-80C3-4B3F-90A8-567C26A27089}">
  <ds:schemaRefs/>
</ds:datastoreItem>
</file>

<file path=customXml/itemProps20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10</vt:i4>
      </vt:variant>
      <vt:variant>
        <vt:lpstr>Imenovani rasponi</vt:lpstr>
      </vt:variant>
      <vt:variant>
        <vt:i4>6</vt:i4>
      </vt:variant>
    </vt:vector>
  </HeadingPairs>
  <TitlesOfParts>
    <vt:vector size="16" baseType="lpstr">
      <vt:lpstr>Stavke</vt:lpstr>
      <vt:lpstr>List1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Stavke!Ispis_naslova</vt:lpstr>
      <vt:lpstr>Javna</vt:lpstr>
      <vt:lpstr>Jednostavna</vt:lpstr>
      <vt:lpstr>Obnova</vt:lpstr>
      <vt:lpstr>Obrana</vt:lpstr>
      <vt:lpstr>Stavke!Podrucje_ispisa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Poljanec Davor</cp:lastModifiedBy>
  <cp:lastPrinted>2024-02-06T12:29:30Z</cp:lastPrinted>
  <dcterms:created xsi:type="dcterms:W3CDTF">2018-12-26T17:36:00Z</dcterms:created>
  <dcterms:modified xsi:type="dcterms:W3CDTF">2024-02-23T09:00:08Z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